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28"/>
  </p:notesMasterIdLst>
  <p:sldIdLst>
    <p:sldId id="256" r:id="rId2"/>
    <p:sldId id="257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14" r:id="rId11"/>
    <p:sldId id="316" r:id="rId12"/>
    <p:sldId id="317" r:id="rId13"/>
    <p:sldId id="318" r:id="rId14"/>
    <p:sldId id="320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9" r:id="rId23"/>
    <p:sldId id="278" r:id="rId24"/>
    <p:sldId id="279" r:id="rId25"/>
    <p:sldId id="280" r:id="rId26"/>
    <p:sldId id="281" r:id="rId27"/>
  </p:sldIdLst>
  <p:sldSz cx="14400213" cy="7920038"/>
  <p:notesSz cx="6858000" cy="9144000"/>
  <p:defaultTextStyle>
    <a:defPPr>
      <a:defRPr lang="ko-KR"/>
    </a:defPPr>
    <a:lvl1pPr marL="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B3E621B0-1F91-4A83-9E08-873231757F9A}">
          <p14:sldIdLst>
            <p14:sldId id="256"/>
            <p14:sldId id="257"/>
          </p14:sldIdLst>
        </p14:section>
        <p14:section name="퀴즈 관리" id="{32A2F28F-EA86-4103-B7AF-9A1532F4133B}">
          <p14:sldIdLst>
            <p14:sldId id="295"/>
            <p14:sldId id="296"/>
            <p14:sldId id="297"/>
            <p14:sldId id="298"/>
            <p14:sldId id="299"/>
            <p14:sldId id="300"/>
            <p14:sldId id="301"/>
          </p14:sldIdLst>
        </p14:section>
        <p14:section name="교수학습자료 : 교과목" id="{293FEC70-B4C9-4841-A09D-E6F5AC5BF280}">
          <p14:sldIdLst>
            <p14:sldId id="314"/>
            <p14:sldId id="316"/>
            <p14:sldId id="317"/>
            <p14:sldId id="318"/>
          </p14:sldIdLst>
        </p14:section>
        <p14:section name="활동지 관리" id="{1033B63B-B4B0-41C2-9F88-63A674EF8F61}">
          <p14:sldIdLst>
            <p14:sldId id="320"/>
            <p14:sldId id="307"/>
            <p14:sldId id="308"/>
            <p14:sldId id="309"/>
          </p14:sldIdLst>
        </p14:section>
        <p14:section name="학습과정안 관리" id="{54C6A607-AD1D-4D19-8B4F-120979F420A0}">
          <p14:sldIdLst>
            <p14:sldId id="310"/>
            <p14:sldId id="311"/>
            <p14:sldId id="312"/>
            <p14:sldId id="313"/>
          </p14:sldIdLst>
        </p14:section>
        <p14:section name="표제어 상세" id="{36F28670-3726-4DE6-AA9B-E0F68840743C}">
          <p14:sldIdLst>
            <p14:sldId id="319"/>
          </p14:sldIdLst>
        </p14:section>
        <p14:section name="표제어 수정 : 교수학습자료" id="{E9518FFA-3026-469F-B99D-94DFC28815CB}">
          <p14:sldIdLst>
            <p14:sldId id="278"/>
            <p14:sldId id="279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495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7067"/>
    <a:srgbClr val="056854"/>
    <a:srgbClr val="000000"/>
    <a:srgbClr val="FFFFFF"/>
    <a:srgbClr val="0D0D0D"/>
    <a:srgbClr val="0099FF"/>
    <a:srgbClr val="0099CC"/>
    <a:srgbClr val="FCB504"/>
    <a:srgbClr val="00FF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61" autoAdjust="0"/>
    <p:restoredTop sz="96292" autoAdjust="0"/>
  </p:normalViewPr>
  <p:slideViewPr>
    <p:cSldViewPr>
      <p:cViewPr>
        <p:scale>
          <a:sx n="100" d="100"/>
          <a:sy n="100" d="100"/>
        </p:scale>
        <p:origin x="144" y="-192"/>
      </p:cViewPr>
      <p:guideLst>
        <p:guide orient="horz" pos="2495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AB43A-4F17-4351-9388-F37BD2D6A71A}" type="datetimeFigureOut">
              <a:rPr lang="ko-KR" altLang="en-US" smtClean="0"/>
              <a:t>2024-11-26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12738" y="685800"/>
            <a:ext cx="6232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A2F2C-AD02-4ABF-95A4-3D0517FA52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315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91759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3EEA9A-C76F-CD37-2C7D-AFD22733E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2B995AD-FD6D-A1D1-AA4D-378FB6443B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1DC1553-B505-3279-8DE1-CF5F7E1B95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C79E8C9-6AFE-55E0-460D-26ADA5E3BC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7135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2991BF-CC66-8A15-F20D-67363A6FC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D94AACD-EFFD-6CD0-FCF3-91958D2D6D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42C31C5-AF83-2CFB-18AD-34E587ABF0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70971AB-23A3-59DB-B7EC-4DDF732B47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644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547B2-8F43-A105-FED1-D0B793D42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BE12C3A-EA38-B0FA-1E26-96F5E73173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223EE79-BCAB-578C-B60E-2806947801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FBD9409-78BA-9B15-635F-D246A24443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55836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8442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2342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620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37407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37210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05847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9042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6015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E356E-0064-6C5A-A1F9-D25152018C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2F1AF20-028E-030C-8BA1-05094BAB28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44A210C-D635-3E0B-D292-FF3AF034AC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CD7A96C-324D-2555-E2FF-C097811523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11509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87469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13725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03804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065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0989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6572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8729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7564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9093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91179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171CFA-9756-1FB3-9310-2C2AAE67E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4506B18-975C-A2E2-4908-BA69D49F6B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6C44940-E19F-9F84-FA44-AEB841F523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802F473-6C9A-BE38-9E72-ADC0C746EE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4599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Document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879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75370" y="1026781"/>
            <a:ext cx="1883336" cy="406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Revision</a:t>
            </a:r>
            <a:r>
              <a:rPr lang="en-US" altLang="ko-KR" baseline="0" dirty="0"/>
              <a:t> History</a:t>
            </a:r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645840" y="1655763"/>
            <a:ext cx="1296144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194352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814192" y="1655763"/>
            <a:ext cx="6050210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986440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11736610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Remarks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645840" y="201687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1943522" y="201687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3814192" y="201687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9864402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11736610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645840" y="237691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1943522" y="237691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3814192" y="237691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9864402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36610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645840" y="273695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943522" y="273695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3814192" y="273695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 userDrawn="1"/>
        </p:nvSpPr>
        <p:spPr>
          <a:xfrm>
            <a:off x="9864402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 userDrawn="1"/>
        </p:nvSpPr>
        <p:spPr>
          <a:xfrm>
            <a:off x="11736610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 userDrawn="1"/>
        </p:nvSpPr>
        <p:spPr>
          <a:xfrm>
            <a:off x="645840" y="309699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 userDrawn="1"/>
        </p:nvSpPr>
        <p:spPr>
          <a:xfrm>
            <a:off x="1943522" y="309699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 userDrawn="1"/>
        </p:nvSpPr>
        <p:spPr>
          <a:xfrm>
            <a:off x="3814192" y="309699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 userDrawn="1"/>
        </p:nvSpPr>
        <p:spPr>
          <a:xfrm>
            <a:off x="9864402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 userDrawn="1"/>
        </p:nvSpPr>
        <p:spPr>
          <a:xfrm>
            <a:off x="11736610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 userDrawn="1"/>
        </p:nvSpPr>
        <p:spPr>
          <a:xfrm>
            <a:off x="645840" y="34559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 userDrawn="1"/>
        </p:nvSpPr>
        <p:spPr>
          <a:xfrm>
            <a:off x="1943522" y="34559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 userDrawn="1"/>
        </p:nvSpPr>
        <p:spPr>
          <a:xfrm>
            <a:off x="3814192" y="345596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 userDrawn="1"/>
        </p:nvSpPr>
        <p:spPr>
          <a:xfrm>
            <a:off x="9864402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 userDrawn="1"/>
        </p:nvSpPr>
        <p:spPr>
          <a:xfrm>
            <a:off x="11736610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 userDrawn="1"/>
        </p:nvSpPr>
        <p:spPr>
          <a:xfrm>
            <a:off x="645840" y="38160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 userDrawn="1"/>
        </p:nvSpPr>
        <p:spPr>
          <a:xfrm>
            <a:off x="1943522" y="38160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 userDrawn="1"/>
        </p:nvSpPr>
        <p:spPr>
          <a:xfrm>
            <a:off x="3814192" y="381600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 userDrawn="1"/>
        </p:nvSpPr>
        <p:spPr>
          <a:xfrm>
            <a:off x="9864402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 userDrawn="1"/>
        </p:nvSpPr>
        <p:spPr>
          <a:xfrm>
            <a:off x="11736610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3" name="직사각형 42"/>
          <p:cNvSpPr/>
          <p:nvPr userDrawn="1"/>
        </p:nvSpPr>
        <p:spPr>
          <a:xfrm>
            <a:off x="645840" y="41760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 userDrawn="1"/>
        </p:nvSpPr>
        <p:spPr>
          <a:xfrm>
            <a:off x="1943522" y="41760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 userDrawn="1"/>
        </p:nvSpPr>
        <p:spPr>
          <a:xfrm>
            <a:off x="3814192" y="417604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 userDrawn="1"/>
        </p:nvSpPr>
        <p:spPr>
          <a:xfrm>
            <a:off x="9864402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 userDrawn="1"/>
        </p:nvSpPr>
        <p:spPr>
          <a:xfrm>
            <a:off x="11736610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 userDrawn="1"/>
        </p:nvSpPr>
        <p:spPr>
          <a:xfrm>
            <a:off x="645840" y="45360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 userDrawn="1"/>
        </p:nvSpPr>
        <p:spPr>
          <a:xfrm>
            <a:off x="1943522" y="45360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 userDrawn="1"/>
        </p:nvSpPr>
        <p:spPr>
          <a:xfrm>
            <a:off x="3814192" y="453608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 userDrawn="1"/>
        </p:nvSpPr>
        <p:spPr>
          <a:xfrm>
            <a:off x="9864402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 userDrawn="1"/>
        </p:nvSpPr>
        <p:spPr>
          <a:xfrm>
            <a:off x="11738148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 userDrawn="1"/>
        </p:nvSpPr>
        <p:spPr>
          <a:xfrm>
            <a:off x="644302" y="48961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 userDrawn="1"/>
        </p:nvSpPr>
        <p:spPr>
          <a:xfrm>
            <a:off x="1941984" y="48961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 userDrawn="1"/>
        </p:nvSpPr>
        <p:spPr>
          <a:xfrm>
            <a:off x="3811116" y="48961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 userDrawn="1"/>
        </p:nvSpPr>
        <p:spPr>
          <a:xfrm>
            <a:off x="9864402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 userDrawn="1"/>
        </p:nvSpPr>
        <p:spPr>
          <a:xfrm>
            <a:off x="11736610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 userDrawn="1"/>
        </p:nvSpPr>
        <p:spPr>
          <a:xfrm>
            <a:off x="644302" y="52561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9" name="직사각형 58"/>
          <p:cNvSpPr/>
          <p:nvPr userDrawn="1"/>
        </p:nvSpPr>
        <p:spPr>
          <a:xfrm>
            <a:off x="1941984" y="52561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0" name="직사각형 59"/>
          <p:cNvSpPr/>
          <p:nvPr userDrawn="1"/>
        </p:nvSpPr>
        <p:spPr>
          <a:xfrm>
            <a:off x="3811116" y="52561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1" name="직사각형 60"/>
          <p:cNvSpPr/>
          <p:nvPr userDrawn="1"/>
        </p:nvSpPr>
        <p:spPr>
          <a:xfrm>
            <a:off x="9864402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2" name="직사각형 61"/>
          <p:cNvSpPr/>
          <p:nvPr userDrawn="1"/>
        </p:nvSpPr>
        <p:spPr>
          <a:xfrm>
            <a:off x="11736610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 userDrawn="1"/>
        </p:nvSpPr>
        <p:spPr>
          <a:xfrm>
            <a:off x="644302" y="56162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4" name="직사각형 63"/>
          <p:cNvSpPr/>
          <p:nvPr userDrawn="1"/>
        </p:nvSpPr>
        <p:spPr>
          <a:xfrm>
            <a:off x="1941984" y="56162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 userDrawn="1"/>
        </p:nvSpPr>
        <p:spPr>
          <a:xfrm>
            <a:off x="3811116" y="561620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6" name="직사각형 65"/>
          <p:cNvSpPr/>
          <p:nvPr userDrawn="1"/>
        </p:nvSpPr>
        <p:spPr>
          <a:xfrm>
            <a:off x="9864402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7" name="직사각형 66"/>
          <p:cNvSpPr/>
          <p:nvPr userDrawn="1"/>
        </p:nvSpPr>
        <p:spPr>
          <a:xfrm>
            <a:off x="11736610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 userDrawn="1"/>
        </p:nvSpPr>
        <p:spPr>
          <a:xfrm>
            <a:off x="644302" y="59762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9" name="직사각형 68"/>
          <p:cNvSpPr/>
          <p:nvPr userDrawn="1"/>
        </p:nvSpPr>
        <p:spPr>
          <a:xfrm>
            <a:off x="1941984" y="59762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0" name="직사각형 69"/>
          <p:cNvSpPr/>
          <p:nvPr userDrawn="1"/>
        </p:nvSpPr>
        <p:spPr>
          <a:xfrm>
            <a:off x="3811116" y="597624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1" name="직사각형 70"/>
          <p:cNvSpPr/>
          <p:nvPr userDrawn="1"/>
        </p:nvSpPr>
        <p:spPr>
          <a:xfrm>
            <a:off x="9864402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2" name="직사각형 71"/>
          <p:cNvSpPr/>
          <p:nvPr userDrawn="1"/>
        </p:nvSpPr>
        <p:spPr>
          <a:xfrm>
            <a:off x="11736610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3" name="직사각형 72"/>
          <p:cNvSpPr/>
          <p:nvPr userDrawn="1"/>
        </p:nvSpPr>
        <p:spPr>
          <a:xfrm>
            <a:off x="644302" y="63362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 userDrawn="1"/>
        </p:nvSpPr>
        <p:spPr>
          <a:xfrm>
            <a:off x="1941984" y="63362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 userDrawn="1"/>
        </p:nvSpPr>
        <p:spPr>
          <a:xfrm>
            <a:off x="3811116" y="633628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6" name="직사각형 75"/>
          <p:cNvSpPr/>
          <p:nvPr userDrawn="1"/>
        </p:nvSpPr>
        <p:spPr>
          <a:xfrm>
            <a:off x="9864402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 userDrawn="1"/>
        </p:nvSpPr>
        <p:spPr>
          <a:xfrm>
            <a:off x="11736610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8" name="직사각형 77"/>
          <p:cNvSpPr/>
          <p:nvPr userDrawn="1"/>
        </p:nvSpPr>
        <p:spPr>
          <a:xfrm>
            <a:off x="644302" y="66963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 userDrawn="1"/>
        </p:nvSpPr>
        <p:spPr>
          <a:xfrm>
            <a:off x="1941984" y="66963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 userDrawn="1"/>
        </p:nvSpPr>
        <p:spPr>
          <a:xfrm>
            <a:off x="3811116" y="66963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 userDrawn="1"/>
        </p:nvSpPr>
        <p:spPr>
          <a:xfrm>
            <a:off x="9864402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 userDrawn="1"/>
        </p:nvSpPr>
        <p:spPr>
          <a:xfrm>
            <a:off x="11736610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 userDrawn="1"/>
        </p:nvSpPr>
        <p:spPr>
          <a:xfrm>
            <a:off x="644302" y="70563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 userDrawn="1"/>
        </p:nvSpPr>
        <p:spPr>
          <a:xfrm>
            <a:off x="1941984" y="70563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 userDrawn="1"/>
        </p:nvSpPr>
        <p:spPr>
          <a:xfrm>
            <a:off x="3811116" y="70563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 userDrawn="1"/>
        </p:nvSpPr>
        <p:spPr>
          <a:xfrm>
            <a:off x="9864402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 userDrawn="1"/>
        </p:nvSpPr>
        <p:spPr>
          <a:xfrm>
            <a:off x="11736610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" name="그림 1" descr="블랙, 어둠이(가) 표시된 사진&#10;&#10;자동 생성된 설명">
            <a:extLst>
              <a:ext uri="{FF2B5EF4-FFF2-40B4-BE49-F238E27FC236}">
                <a16:creationId xmlns:a16="http://schemas.microsoft.com/office/drawing/2014/main" id="{AA1D30AB-705F-42B2-F2BD-E5EC07DA03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02" y="385083"/>
            <a:ext cx="741160" cy="7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1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569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</a:t>
            </a:r>
            <a:r>
              <a:rPr lang="en-US" altLang="ko-KR" sz="1100" baseline="0" dirty="0">
                <a:solidFill>
                  <a:schemeClr val="tx1"/>
                </a:solidFill>
                <a:latin typeface="+mn-lt"/>
              </a:rPr>
              <a:t>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10656490" y="6304657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Note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552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879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2024-11-26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689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21669"/>
            <a:ext cx="3105046" cy="6711866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421669"/>
            <a:ext cx="9135135" cy="6711866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2024-11-26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38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421669"/>
            <a:ext cx="12420184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108344"/>
            <a:ext cx="12420184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3F21B-08E5-4EE0-8472-1F0F3DBCFA5A}" type="datetimeFigureOut">
              <a:rPr lang="ko-KR" altLang="en-US" smtClean="0"/>
              <a:t>2024-11-26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7340702"/>
            <a:ext cx="4860072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0089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5" r:id="rId5"/>
    <p:sldLayoutId id="2147483706" r:id="rId6"/>
    <p:sldLayoutId id="2147483707" r:id="rId7"/>
  </p:sldLayoutIdLst>
  <p:txStyles>
    <p:titleStyle>
      <a:lvl1pPr algn="l" defTabSz="1056041" rtl="0" eaLnBrk="1" latinLnBrk="1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1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194039" y="3390129"/>
            <a:ext cx="8013733" cy="9680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2024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초등교과 맞춤형 </a:t>
            </a:r>
            <a:r>
              <a:rPr lang="ko-KR" altLang="en-US" sz="2400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민속콘텐츠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온라인 시스템</a:t>
            </a: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구축</a:t>
            </a:r>
            <a:endParaRPr lang="en-US" altLang="ko-KR" sz="24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관리자 화면 기능 설명</a:t>
            </a:r>
          </a:p>
        </p:txBody>
      </p:sp>
      <p:cxnSp>
        <p:nvCxnSpPr>
          <p:cNvPr id="10" name="직선 연결선 9"/>
          <p:cNvCxnSpPr>
            <a:cxnSpLocks/>
          </p:cNvCxnSpPr>
          <p:nvPr/>
        </p:nvCxnSpPr>
        <p:spPr>
          <a:xfrm>
            <a:off x="6998683" y="4617388"/>
            <a:ext cx="404446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6483402" y="4831574"/>
            <a:ext cx="1435008" cy="3336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2024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년 </a:t>
            </a: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07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월 </a:t>
            </a: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22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일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336663" y="5172245"/>
            <a:ext cx="1728487" cy="6106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Stone Integrity 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연구소</a:t>
            </a:r>
            <a:endParaRPr lang="en-US" altLang="ko-KR" sz="1200" dirty="0">
              <a:solidFill>
                <a:schemeClr val="bg1">
                  <a:lumMod val="50000"/>
                </a:schemeClr>
              </a:solidFill>
              <a:latin typeface="Noto Sans Korean DemiLight" panose="020B0400000000000000" pitchFamily="34" charset="-127"/>
              <a:ea typeface="Noto Sans Korean DemiLight" panose="020B04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윤용근</a:t>
            </a:r>
          </a:p>
        </p:txBody>
      </p:sp>
      <p:pic>
        <p:nvPicPr>
          <p:cNvPr id="3" name="그림 2" descr="블랙, 어둠이(가) 표시된 사진&#10;&#10;자동 생성된 설명">
            <a:extLst>
              <a:ext uri="{FF2B5EF4-FFF2-40B4-BE49-F238E27FC236}">
                <a16:creationId xmlns:a16="http://schemas.microsoft.com/office/drawing/2014/main" id="{C85EBFDB-21B9-1ABD-C57D-C2051008F0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946" y="2015803"/>
            <a:ext cx="1483921" cy="148392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C45668C-B48F-D816-DC9C-857FA189298F}"/>
              </a:ext>
            </a:extLst>
          </p:cNvPr>
          <p:cNvSpPr txBox="1"/>
          <p:nvPr/>
        </p:nvSpPr>
        <p:spPr>
          <a:xfrm>
            <a:off x="12024642" y="431627"/>
            <a:ext cx="19442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200" dirty="0"/>
              <a:t>문서번호 </a:t>
            </a:r>
            <a:r>
              <a:rPr lang="en-US" altLang="ko-KR" sz="1200" dirty="0"/>
              <a:t>: NFM-</a:t>
            </a:r>
            <a:r>
              <a:rPr lang="ko-KR" altLang="en-US" sz="1200" dirty="0"/>
              <a:t>ST</a:t>
            </a:r>
            <a:r>
              <a:rPr lang="en-US" altLang="ko-KR" sz="1200" dirty="0"/>
              <a:t>-PL-</a:t>
            </a:r>
            <a:r>
              <a:rPr lang="ko-KR" altLang="en-US" sz="1200" dirty="0"/>
              <a:t>01</a:t>
            </a:r>
          </a:p>
        </p:txBody>
      </p:sp>
      <p:pic>
        <p:nvPicPr>
          <p:cNvPr id="1026" name="Picture 2" descr="전용색상 컬러 로고">
            <a:extLst>
              <a:ext uri="{FF2B5EF4-FFF2-40B4-BE49-F238E27FC236}">
                <a16:creationId xmlns:a16="http://schemas.microsoft.com/office/drawing/2014/main" id="{20F5A4ED-BCA5-11F7-8D3E-324E13118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66013"/>
            <a:ext cx="2232248" cy="5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F96871-7390-3568-C88D-8A307FF44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9626" y="266013"/>
            <a:ext cx="22383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43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C62EBE04-D0B4-3050-85A9-2700F122D6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" r="-102" b="53462"/>
          <a:stretch/>
        </p:blipFill>
        <p:spPr>
          <a:xfrm>
            <a:off x="2879626" y="802342"/>
            <a:ext cx="7638501" cy="416578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88252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교과목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2871809" y="2949966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815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학년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학기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학기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학기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과목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과목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과목 입력 박스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4290063" y="148206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4277682" y="192790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203957" y="22428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5770019" y="19949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6400008" y="1825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6459286" y="21617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7729345" y="19880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A5D096DC-DAE3-3A38-3916-BB0F923EC9CD}"/>
              </a:ext>
            </a:extLst>
          </p:cNvPr>
          <p:cNvSpPr/>
          <p:nvPr/>
        </p:nvSpPr>
        <p:spPr>
          <a:xfrm>
            <a:off x="8439488" y="17663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658F0CC7-FFE6-823F-931B-9DA1D3B7898A}"/>
              </a:ext>
            </a:extLst>
          </p:cNvPr>
          <p:cNvSpPr/>
          <p:nvPr/>
        </p:nvSpPr>
        <p:spPr>
          <a:xfrm>
            <a:off x="8439488" y="21617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44987C0-7855-6F2F-5B5D-55E5AB76F9FD}"/>
              </a:ext>
            </a:extLst>
          </p:cNvPr>
          <p:cNvSpPr/>
          <p:nvPr/>
        </p:nvSpPr>
        <p:spPr>
          <a:xfrm>
            <a:off x="9741712" y="19949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pic>
        <p:nvPicPr>
          <p:cNvPr id="4" name="그림 3" descr="텍스트, 스크린샷, 도표, 번호이(가) 표시된 사진&#10;&#10;자동 생성된 설명">
            <a:extLst>
              <a:ext uri="{FF2B5EF4-FFF2-40B4-BE49-F238E27FC236}">
                <a16:creationId xmlns:a16="http://schemas.microsoft.com/office/drawing/2014/main" id="{725586D0-39B7-5773-4F6A-9186861CDA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06" y="834118"/>
            <a:ext cx="2008653" cy="23538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E83166FF-1DAE-0421-FC52-842493D520A3}"/>
              </a:ext>
            </a:extLst>
          </p:cNvPr>
          <p:cNvSpPr/>
          <p:nvPr/>
        </p:nvSpPr>
        <p:spPr>
          <a:xfrm>
            <a:off x="118506" y="834118"/>
            <a:ext cx="2016470" cy="114821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9" name="연결선: 꺾임 8">
            <a:extLst>
              <a:ext uri="{FF2B5EF4-FFF2-40B4-BE49-F238E27FC236}">
                <a16:creationId xmlns:a16="http://schemas.microsoft.com/office/drawing/2014/main" id="{1BF874C8-1E19-6ADA-CE98-626AEFE10845}"/>
              </a:ext>
            </a:extLst>
          </p:cNvPr>
          <p:cNvCxnSpPr>
            <a:cxnSpLocks/>
            <a:stCxn id="8" idx="3"/>
            <a:endCxn id="7" idx="1"/>
          </p:cNvCxnSpPr>
          <p:nvPr/>
        </p:nvCxnSpPr>
        <p:spPr>
          <a:xfrm>
            <a:off x="2134976" y="1408224"/>
            <a:ext cx="744650" cy="147701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0815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A0405-30F1-3892-E0C2-DCB1673B70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A71994D6-9DAC-48BF-AF06-496312EB42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48"/>
          <a:stretch/>
        </p:blipFill>
        <p:spPr>
          <a:xfrm>
            <a:off x="2871809" y="1799778"/>
            <a:ext cx="7638501" cy="493678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4C544C56-0D4C-AFC4-C5F5-D548E26FA9FA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교과목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B79B52FD-3B9F-1371-0CEF-86D085BD1836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C55DC0A-AAE7-24E1-184E-947AF7470033}"/>
              </a:ext>
            </a:extLst>
          </p:cNvPr>
          <p:cNvSpPr txBox="1"/>
          <p:nvPr/>
        </p:nvSpPr>
        <p:spPr>
          <a:xfrm>
            <a:off x="10656490" y="1278782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교과서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출판사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교과서 출판사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출판사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교과서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이미지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출판사 목록에서 선택된 교과서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이미지 표시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단원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선택한 교과서 단원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단원 입력 박스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4" name="그림 3" descr="텍스트, 스크린샷, 도표, 번호이(가) 표시된 사진&#10;&#10;자동 생성된 설명">
            <a:extLst>
              <a:ext uri="{FF2B5EF4-FFF2-40B4-BE49-F238E27FC236}">
                <a16:creationId xmlns:a16="http://schemas.microsoft.com/office/drawing/2014/main" id="{D1A91F34-08C2-121C-7EE6-87C4BC63B7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06" y="834118"/>
            <a:ext cx="2008653" cy="23538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4AC59C82-383D-E9F9-B42A-D9081C6CEAF2}"/>
              </a:ext>
            </a:extLst>
          </p:cNvPr>
          <p:cNvSpPr/>
          <p:nvPr/>
        </p:nvSpPr>
        <p:spPr>
          <a:xfrm>
            <a:off x="118506" y="1927906"/>
            <a:ext cx="2016470" cy="12601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9" name="연결선: 꺾임 8">
            <a:extLst>
              <a:ext uri="{FF2B5EF4-FFF2-40B4-BE49-F238E27FC236}">
                <a16:creationId xmlns:a16="http://schemas.microsoft.com/office/drawing/2014/main" id="{7114DFB9-4C7F-296D-E82E-FF9C75AEC096}"/>
              </a:ext>
            </a:extLst>
          </p:cNvPr>
          <p:cNvCxnSpPr>
            <a:cxnSpLocks/>
            <a:stCxn id="8" idx="3"/>
            <a:endCxn id="7" idx="1"/>
          </p:cNvCxnSpPr>
          <p:nvPr/>
        </p:nvCxnSpPr>
        <p:spPr>
          <a:xfrm>
            <a:off x="2134976" y="2557958"/>
            <a:ext cx="736833" cy="171021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순서도: 연결자 21">
            <a:extLst>
              <a:ext uri="{FF2B5EF4-FFF2-40B4-BE49-F238E27FC236}">
                <a16:creationId xmlns:a16="http://schemas.microsoft.com/office/drawing/2014/main" id="{C0379B51-EB9B-205D-1305-8A0D5DD89BDE}"/>
              </a:ext>
            </a:extLst>
          </p:cNvPr>
          <p:cNvSpPr/>
          <p:nvPr/>
        </p:nvSpPr>
        <p:spPr>
          <a:xfrm>
            <a:off x="4247778" y="215981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3" name="순서도: 연결자 22">
            <a:extLst>
              <a:ext uri="{FF2B5EF4-FFF2-40B4-BE49-F238E27FC236}">
                <a16:creationId xmlns:a16="http://schemas.microsoft.com/office/drawing/2014/main" id="{5450D771-5E15-6749-E077-964792B4294B}"/>
              </a:ext>
            </a:extLst>
          </p:cNvPr>
          <p:cNvSpPr/>
          <p:nvPr/>
        </p:nvSpPr>
        <p:spPr>
          <a:xfrm>
            <a:off x="6448660" y="197161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AFDF4598-35F0-A2A0-A91A-6593027D6B6F}"/>
              </a:ext>
            </a:extLst>
          </p:cNvPr>
          <p:cNvSpPr/>
          <p:nvPr/>
        </p:nvSpPr>
        <p:spPr>
          <a:xfrm>
            <a:off x="7536694" y="20786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6" name="순서도: 연결자 25">
            <a:extLst>
              <a:ext uri="{FF2B5EF4-FFF2-40B4-BE49-F238E27FC236}">
                <a16:creationId xmlns:a16="http://schemas.microsoft.com/office/drawing/2014/main" id="{288E9CC9-60E4-F3C9-6151-7833D9A1FF7D}"/>
              </a:ext>
            </a:extLst>
          </p:cNvPr>
          <p:cNvSpPr/>
          <p:nvPr/>
        </p:nvSpPr>
        <p:spPr>
          <a:xfrm>
            <a:off x="6295817" y="3305052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6AD01133-22FB-12C2-C229-652B473B3CE0}"/>
              </a:ext>
            </a:extLst>
          </p:cNvPr>
          <p:cNvSpPr/>
          <p:nvPr/>
        </p:nvSpPr>
        <p:spPr>
          <a:xfrm>
            <a:off x="6220033" y="36330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9A487177-3999-7512-4CC4-3C7040C3BDE5}"/>
              </a:ext>
            </a:extLst>
          </p:cNvPr>
          <p:cNvSpPr/>
          <p:nvPr/>
        </p:nvSpPr>
        <p:spPr>
          <a:xfrm>
            <a:off x="9763710" y="33327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05E955F9-1E7F-905E-01AD-27496B5A0528}"/>
              </a:ext>
            </a:extLst>
          </p:cNvPr>
          <p:cNvSpPr/>
          <p:nvPr/>
        </p:nvSpPr>
        <p:spPr>
          <a:xfrm>
            <a:off x="4151446" y="24768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A67B5D98-65AB-69CE-CBA9-A876191DACFC}"/>
              </a:ext>
            </a:extLst>
          </p:cNvPr>
          <p:cNvSpPr/>
          <p:nvPr/>
        </p:nvSpPr>
        <p:spPr>
          <a:xfrm>
            <a:off x="5814595" y="21866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347499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18C0FE-3521-BD15-A32C-10A1F5C7C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6C2E6409-D510-93E4-FF04-E53DA247197F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교과목 수정 및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0AE7FC9-614D-D887-5C5C-E351100700E3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수정 및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AC49EC-7550-CCEF-59ED-103FEBC9B8B7}"/>
              </a:ext>
            </a:extLst>
          </p:cNvPr>
          <p:cNvSpPr txBox="1"/>
          <p:nvPr/>
        </p:nvSpPr>
        <p:spPr>
          <a:xfrm>
            <a:off x="10657183" y="1567029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항목 수정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항목 삭제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ko-KR" altLang="en-US" sz="1000" dirty="0">
                <a:latin typeface="+mj-ea"/>
                <a:ea typeface="+mj-ea"/>
              </a:rPr>
              <a:t>목록에서 </a:t>
            </a:r>
            <a:r>
              <a:rPr lang="en-US" altLang="ko-KR" sz="1000" dirty="0">
                <a:latin typeface="+mj-ea"/>
                <a:ea typeface="+mj-ea"/>
              </a:rPr>
              <a:t>[x] </a:t>
            </a:r>
            <a:r>
              <a:rPr lang="ko-KR" altLang="en-US" sz="1000" dirty="0">
                <a:latin typeface="+mj-ea"/>
                <a:ea typeface="+mj-ea"/>
              </a:rPr>
              <a:t>버튼을 클릭하여 해당 항목 삭제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다른 카테고리도 같은 방식으로 항목 삭제 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항목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항목 수정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ko-KR" altLang="en-US" sz="1000" dirty="0">
                <a:latin typeface="+mj-ea"/>
                <a:ea typeface="+mj-ea"/>
              </a:rPr>
              <a:t>항목명을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모드로 전환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항목명 수정 후 다른 영역 클릭 하여 수정 완료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1FD2E63-D604-F28A-8EE9-CF07EC8D475B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008D02B-D4A8-DA66-8B09-DB3FF451B0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" r="-102" b="53462"/>
          <a:stretch/>
        </p:blipFill>
        <p:spPr>
          <a:xfrm>
            <a:off x="2879626" y="802342"/>
            <a:ext cx="7638501" cy="416578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BAA3506C-102A-2AEB-1675-1B4CD092E7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506" y="834118"/>
            <a:ext cx="2008653" cy="23538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5" name="직사각형 24">
            <a:extLst>
              <a:ext uri="{FF2B5EF4-FFF2-40B4-BE49-F238E27FC236}">
                <a16:creationId xmlns:a16="http://schemas.microsoft.com/office/drawing/2014/main" id="{DD30864C-83FC-EFD5-E0E6-4F66EC1A7900}"/>
              </a:ext>
            </a:extLst>
          </p:cNvPr>
          <p:cNvSpPr/>
          <p:nvPr/>
        </p:nvSpPr>
        <p:spPr>
          <a:xfrm>
            <a:off x="118506" y="834119"/>
            <a:ext cx="2016470" cy="109378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6" name="연결선: 꺾임 25">
            <a:extLst>
              <a:ext uri="{FF2B5EF4-FFF2-40B4-BE49-F238E27FC236}">
                <a16:creationId xmlns:a16="http://schemas.microsoft.com/office/drawing/2014/main" id="{8979DDC8-9EB5-47A1-C552-BB95CE7156BC}"/>
              </a:ext>
            </a:extLst>
          </p:cNvPr>
          <p:cNvCxnSpPr>
            <a:cxnSpLocks/>
            <a:stCxn id="25" idx="3"/>
            <a:endCxn id="3" idx="1"/>
          </p:cNvCxnSpPr>
          <p:nvPr/>
        </p:nvCxnSpPr>
        <p:spPr>
          <a:xfrm>
            <a:off x="2134976" y="1381013"/>
            <a:ext cx="744650" cy="15042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순서도: 연결자 35">
            <a:extLst>
              <a:ext uri="{FF2B5EF4-FFF2-40B4-BE49-F238E27FC236}">
                <a16:creationId xmlns:a16="http://schemas.microsoft.com/office/drawing/2014/main" id="{04E96A9D-0189-03DF-C0B3-84B00CBD39A4}"/>
              </a:ext>
            </a:extLst>
          </p:cNvPr>
          <p:cNvSpPr/>
          <p:nvPr/>
        </p:nvSpPr>
        <p:spPr>
          <a:xfrm>
            <a:off x="4228517" y="128405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7" name="순서도: 연결자 36">
            <a:extLst>
              <a:ext uri="{FF2B5EF4-FFF2-40B4-BE49-F238E27FC236}">
                <a16:creationId xmlns:a16="http://schemas.microsoft.com/office/drawing/2014/main" id="{1C65629A-2AC6-51D3-A127-312648737632}"/>
              </a:ext>
            </a:extLst>
          </p:cNvPr>
          <p:cNvSpPr/>
          <p:nvPr/>
        </p:nvSpPr>
        <p:spPr>
          <a:xfrm>
            <a:off x="4270701" y="195734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A79B8597-D660-A7EE-B3C1-7CB371784FF6}"/>
              </a:ext>
            </a:extLst>
          </p:cNvPr>
          <p:cNvSpPr/>
          <p:nvPr/>
        </p:nvSpPr>
        <p:spPr>
          <a:xfrm>
            <a:off x="6264002" y="23038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202AA676-36E0-74E5-E7E6-87B88330AAD7}"/>
              </a:ext>
            </a:extLst>
          </p:cNvPr>
          <p:cNvSpPr/>
          <p:nvPr/>
        </p:nvSpPr>
        <p:spPr>
          <a:xfrm>
            <a:off x="5783027" y="20110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38EE030E-21ED-C45A-21B5-C2078C033D92}"/>
              </a:ext>
            </a:extLst>
          </p:cNvPr>
          <p:cNvSpPr/>
          <p:nvPr/>
        </p:nvSpPr>
        <p:spPr>
          <a:xfrm>
            <a:off x="8147501" y="32550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5FC728D7-0BB1-B695-FD5E-964BB6B3BC6E}"/>
              </a:ext>
            </a:extLst>
          </p:cNvPr>
          <p:cNvSpPr/>
          <p:nvPr/>
        </p:nvSpPr>
        <p:spPr>
          <a:xfrm>
            <a:off x="4534629" y="3383955"/>
            <a:ext cx="1592675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42" name="연결선: 꺾임 41">
            <a:extLst>
              <a:ext uri="{FF2B5EF4-FFF2-40B4-BE49-F238E27FC236}">
                <a16:creationId xmlns:a16="http://schemas.microsoft.com/office/drawing/2014/main" id="{9CF27DC6-4569-05C0-955F-838D7EDA7D6B}"/>
              </a:ext>
            </a:extLst>
          </p:cNvPr>
          <p:cNvCxnSpPr>
            <a:cxnSpLocks/>
            <a:stCxn id="39" idx="2"/>
            <a:endCxn id="41" idx="3"/>
          </p:cNvCxnSpPr>
          <p:nvPr/>
        </p:nvCxnSpPr>
        <p:spPr>
          <a:xfrm rot="16200000" flipH="1">
            <a:off x="5363932" y="2764599"/>
            <a:ext cx="1354606" cy="172138"/>
          </a:xfrm>
          <a:prstGeom prst="bentConnector4">
            <a:avLst>
              <a:gd name="adj1" fmla="val 44684"/>
              <a:gd name="adj2" fmla="val 2328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2589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E26F2D-FD25-3989-004E-D54E1B3FC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9924920F-9EEC-8F27-54C3-2C0FC4D40AED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교과목 수정 및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BFD0D1EE-F0D0-88FE-771B-3930D4B63178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수정 및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097C681-B54D-0F60-8263-82948EF13A98}"/>
              </a:ext>
            </a:extLst>
          </p:cNvPr>
          <p:cNvSpPr txBox="1"/>
          <p:nvPr/>
        </p:nvSpPr>
        <p:spPr>
          <a:xfrm>
            <a:off x="10656490" y="1278782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교과서 이미지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[x] </a:t>
            </a:r>
            <a:r>
              <a:rPr lang="ko-KR" altLang="en-US" sz="1000" dirty="0">
                <a:latin typeface="+mj-ea"/>
                <a:ea typeface="+mj-ea"/>
              </a:rPr>
              <a:t>버튼을 클릭하여 해당 이미지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이미지 변경 또는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찾기</a:t>
            </a:r>
            <a:r>
              <a:rPr lang="en-US" altLang="ko-KR" sz="1000" dirty="0">
                <a:latin typeface="+mj-ea"/>
                <a:ea typeface="+mj-ea"/>
              </a:rPr>
              <a:t>…]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윈도우 탐색기 실행으로 교과서 이미지 등록 기능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교과서 및 단원 수정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등록 기능은 이전 슬라이드 설명과 동일함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64B9A40-6AB2-4A1C-D967-449738088D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22"/>
          <a:stretch/>
        </p:blipFill>
        <p:spPr>
          <a:xfrm>
            <a:off x="2735610" y="1871787"/>
            <a:ext cx="7638501" cy="48138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7292F86F-AE75-9534-440B-86551DBB3B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506" y="834118"/>
            <a:ext cx="2008653" cy="23538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5" name="직사각형 24">
            <a:extLst>
              <a:ext uri="{FF2B5EF4-FFF2-40B4-BE49-F238E27FC236}">
                <a16:creationId xmlns:a16="http://schemas.microsoft.com/office/drawing/2014/main" id="{1380CE6A-37C0-506F-E3E1-D71FD8F05DD7}"/>
              </a:ext>
            </a:extLst>
          </p:cNvPr>
          <p:cNvSpPr/>
          <p:nvPr/>
        </p:nvSpPr>
        <p:spPr>
          <a:xfrm>
            <a:off x="118506" y="1931175"/>
            <a:ext cx="2016470" cy="12568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6" name="연결선: 꺾임 25">
            <a:extLst>
              <a:ext uri="{FF2B5EF4-FFF2-40B4-BE49-F238E27FC236}">
                <a16:creationId xmlns:a16="http://schemas.microsoft.com/office/drawing/2014/main" id="{84986B17-D983-CB50-CA22-3E53B28D041B}"/>
              </a:ext>
            </a:extLst>
          </p:cNvPr>
          <p:cNvCxnSpPr>
            <a:cxnSpLocks/>
            <a:stCxn id="25" idx="3"/>
            <a:endCxn id="3" idx="1"/>
          </p:cNvCxnSpPr>
          <p:nvPr/>
        </p:nvCxnSpPr>
        <p:spPr>
          <a:xfrm>
            <a:off x="2134976" y="2559591"/>
            <a:ext cx="600634" cy="171912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23A46E2F-054E-13B8-1A02-FC901C65E935}"/>
              </a:ext>
            </a:extLst>
          </p:cNvPr>
          <p:cNvSpPr/>
          <p:nvPr/>
        </p:nvSpPr>
        <p:spPr>
          <a:xfrm>
            <a:off x="6216318" y="196004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49BF083A-127E-0005-EAAD-A0B0706D56AD}"/>
              </a:ext>
            </a:extLst>
          </p:cNvPr>
          <p:cNvSpPr/>
          <p:nvPr/>
        </p:nvSpPr>
        <p:spPr>
          <a:xfrm>
            <a:off x="7344122" y="19989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CD266695-FB12-377A-8482-217ABA7EC66F}"/>
              </a:ext>
            </a:extLst>
          </p:cNvPr>
          <p:cNvSpPr/>
          <p:nvPr/>
        </p:nvSpPr>
        <p:spPr>
          <a:xfrm>
            <a:off x="6912074" y="30257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690432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3C0E7-9158-6E8A-0DA0-307D6D460B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6BFCCD11-C5B7-23D7-563E-9654377145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98037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03A2D81-1D80-32C5-4086-6B99E94207E6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852DA4-AC66-2F80-97B3-AA0C5CFCDCD0}"/>
              </a:ext>
            </a:extLst>
          </p:cNvPr>
          <p:cNvSpPr txBox="1"/>
          <p:nvPr/>
        </p:nvSpPr>
        <p:spPr>
          <a:xfrm>
            <a:off x="10657183" y="1574230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교과목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출판사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활동지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336C33-E6E1-2CAC-7845-626E51BB1ED6}"/>
              </a:ext>
            </a:extLst>
          </p:cNvPr>
          <p:cNvSpPr txBox="1"/>
          <p:nvPr/>
        </p:nvSpPr>
        <p:spPr>
          <a:xfrm>
            <a:off x="10656490" y="3483471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활동지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활동지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4CF005-3AE5-25A9-3687-6754A7823025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496406F6-238B-3723-B5B9-FE5DE656CC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" t="2" r="-121" b="20157"/>
          <a:stretch/>
        </p:blipFill>
        <p:spPr>
          <a:xfrm>
            <a:off x="1505821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7" name="직사각형 36">
            <a:extLst>
              <a:ext uri="{FF2B5EF4-FFF2-40B4-BE49-F238E27FC236}">
                <a16:creationId xmlns:a16="http://schemas.microsoft.com/office/drawing/2014/main" id="{399028FD-0C93-1CEA-191F-5083B665203F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E8153C99-0E6E-65D5-12B9-AC2710E0D790}"/>
              </a:ext>
            </a:extLst>
          </p:cNvPr>
          <p:cNvSpPr/>
          <p:nvPr/>
        </p:nvSpPr>
        <p:spPr>
          <a:xfrm>
            <a:off x="3095650" y="1859159"/>
            <a:ext cx="5976664" cy="11773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59306CDA-91F2-9A60-FAEC-BC6E5F3B1B41}"/>
              </a:ext>
            </a:extLst>
          </p:cNvPr>
          <p:cNvSpPr/>
          <p:nvPr/>
        </p:nvSpPr>
        <p:spPr>
          <a:xfrm>
            <a:off x="3095650" y="3070541"/>
            <a:ext cx="5976664" cy="48299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40" name="순서도: 연결자 39">
            <a:extLst>
              <a:ext uri="{FF2B5EF4-FFF2-40B4-BE49-F238E27FC236}">
                <a16:creationId xmlns:a16="http://schemas.microsoft.com/office/drawing/2014/main" id="{FCC7390B-2AAB-3C0D-31EF-3023A88F718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1" name="순서도: 연결자 40">
            <a:extLst>
              <a:ext uri="{FF2B5EF4-FFF2-40B4-BE49-F238E27FC236}">
                <a16:creationId xmlns:a16="http://schemas.microsoft.com/office/drawing/2014/main" id="{91E920D2-9608-0FD9-DAF1-1F43D8ADAE80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87F5646B-7FCC-F388-87B6-95D4918BA5F2}"/>
              </a:ext>
            </a:extLst>
          </p:cNvPr>
          <p:cNvSpPr/>
          <p:nvPr/>
        </p:nvSpPr>
        <p:spPr>
          <a:xfrm>
            <a:off x="3284456" y="19192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136A0BE7-32E1-670A-509B-336A3F21155F}"/>
              </a:ext>
            </a:extLst>
          </p:cNvPr>
          <p:cNvSpPr/>
          <p:nvPr/>
        </p:nvSpPr>
        <p:spPr>
          <a:xfrm>
            <a:off x="458916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0E258352-628B-73E6-4B9E-4F33F6AB1862}"/>
              </a:ext>
            </a:extLst>
          </p:cNvPr>
          <p:cNvSpPr/>
          <p:nvPr/>
        </p:nvSpPr>
        <p:spPr>
          <a:xfrm>
            <a:off x="589387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0279C403-1EBC-2DAF-C2F9-D6A7F536167C}"/>
              </a:ext>
            </a:extLst>
          </p:cNvPr>
          <p:cNvSpPr/>
          <p:nvPr/>
        </p:nvSpPr>
        <p:spPr>
          <a:xfrm>
            <a:off x="7198586" y="18976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7E8971D9-E351-52B4-C059-FAF1B82CEE23}"/>
              </a:ext>
            </a:extLst>
          </p:cNvPr>
          <p:cNvSpPr/>
          <p:nvPr/>
        </p:nvSpPr>
        <p:spPr>
          <a:xfrm>
            <a:off x="3284455" y="25411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7" name="순서도: 연결자 46">
            <a:extLst>
              <a:ext uri="{FF2B5EF4-FFF2-40B4-BE49-F238E27FC236}">
                <a16:creationId xmlns:a16="http://schemas.microsoft.com/office/drawing/2014/main" id="{14AA9154-EBA1-4C41-A6AB-D6F611C60DCD}"/>
              </a:ext>
            </a:extLst>
          </p:cNvPr>
          <p:cNvSpPr/>
          <p:nvPr/>
        </p:nvSpPr>
        <p:spPr>
          <a:xfrm>
            <a:off x="2800189" y="317338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8" name="사각형: 둥근 모서리 47">
            <a:extLst>
              <a:ext uri="{FF2B5EF4-FFF2-40B4-BE49-F238E27FC236}">
                <a16:creationId xmlns:a16="http://schemas.microsoft.com/office/drawing/2014/main" id="{4AB2E973-117D-1E3B-D997-8FE03EECE905}"/>
              </a:ext>
            </a:extLst>
          </p:cNvPr>
          <p:cNvSpPr/>
          <p:nvPr/>
        </p:nvSpPr>
        <p:spPr>
          <a:xfrm>
            <a:off x="3968917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227AE7D9-C156-34AB-A036-A51CABBF9EA1}"/>
              </a:ext>
            </a:extLst>
          </p:cNvPr>
          <p:cNvSpPr/>
          <p:nvPr/>
        </p:nvSpPr>
        <p:spPr>
          <a:xfrm>
            <a:off x="7198586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50" name="사각형: 둥근 모서리 49">
            <a:extLst>
              <a:ext uri="{FF2B5EF4-FFF2-40B4-BE49-F238E27FC236}">
                <a16:creationId xmlns:a16="http://schemas.microsoft.com/office/drawing/2014/main" id="{5F4E700B-5F04-CFE6-37CA-BDC7EDC1D033}"/>
              </a:ext>
            </a:extLst>
          </p:cNvPr>
          <p:cNvSpPr/>
          <p:nvPr/>
        </p:nvSpPr>
        <p:spPr>
          <a:xfrm>
            <a:off x="8972183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id="{7FBB99A2-EEBC-EE57-1D34-E1FBB9215DB4}"/>
              </a:ext>
            </a:extLst>
          </p:cNvPr>
          <p:cNvSpPr/>
          <p:nvPr/>
        </p:nvSpPr>
        <p:spPr>
          <a:xfrm>
            <a:off x="2787935" y="36180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52" name="사각형: 둥근 모서리 51">
            <a:extLst>
              <a:ext uri="{FF2B5EF4-FFF2-40B4-BE49-F238E27FC236}">
                <a16:creationId xmlns:a16="http://schemas.microsoft.com/office/drawing/2014/main" id="{961811EC-4002-DFED-F45D-9C2504EF5828}"/>
              </a:ext>
            </a:extLst>
          </p:cNvPr>
          <p:cNvSpPr/>
          <p:nvPr/>
        </p:nvSpPr>
        <p:spPr>
          <a:xfrm>
            <a:off x="4907150" y="76570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3-5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525544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B7B711A4-31BA-B615-0584-C0761150F2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55"/>
          <a:stretch/>
        </p:blipFill>
        <p:spPr>
          <a:xfrm>
            <a:off x="2934148" y="983238"/>
            <a:ext cx="7553587" cy="679320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39D43E68-8CA9-B3D2-0B2E-5BC531242C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1092" y="976809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 정보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교과 단원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출판사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활동지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 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성취기준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첨부파일 정보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파일명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등록자 정보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로그인 사용자 기준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활동지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0039" cy="22613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44383" y="19380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11874" y="242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00306" y="2437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14164" y="271006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93348" y="27399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200105" y="27222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07872" y="29546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9546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07872" y="317467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51296" y="356613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7197376" y="342517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7197375" y="36472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51296" y="387644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3466" y="480797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58334" y="507155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35573" y="607926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427A538E-B84A-BD8C-05DD-C8668B7BE429}"/>
              </a:ext>
            </a:extLst>
          </p:cNvPr>
          <p:cNvSpPr/>
          <p:nvPr/>
        </p:nvSpPr>
        <p:spPr>
          <a:xfrm>
            <a:off x="4153466" y="636012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2567011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46D2C8FC-DC2A-F3B8-E9C6-DD746070F9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80"/>
          <a:stretch/>
        </p:blipFill>
        <p:spPr>
          <a:xfrm>
            <a:off x="2932137" y="767955"/>
            <a:ext cx="7552445" cy="72237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5AA8C5E-D8B4-C0A1-BA55-A942462F9C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1092" y="984719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수정하기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수정하기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803028"/>
            <a:ext cx="3743723" cy="514089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수정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2-3. </a:t>
            </a:r>
            <a:r>
              <a:rPr lang="ko-KR" altLang="en-US" sz="1000" dirty="0">
                <a:latin typeface="+mj-ea"/>
              </a:rPr>
              <a:t>단원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2-4. </a:t>
            </a:r>
            <a:r>
              <a:rPr lang="ko-KR" altLang="en-US" sz="1000" dirty="0">
                <a:latin typeface="+mj-ea"/>
              </a:rPr>
              <a:t>출판사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활동지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" action="ppaction://noaction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성취기준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첨부파일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등록자 정보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로그인 사용자로 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2-14.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9" idx="1"/>
          </p:cNvCxnSpPr>
          <p:nvPr/>
        </p:nvCxnSpPr>
        <p:spPr>
          <a:xfrm>
            <a:off x="2674109" y="2154525"/>
            <a:ext cx="258028" cy="2225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76728" y="1727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921005" y="25514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64875" y="271571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1292" y="30810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8093143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8093142" y="31860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64874" y="348335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68795" y="459322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75403" y="4864877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5943081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2-14</a:t>
            </a:r>
            <a:endParaRPr lang="ko-KR" altLang="en-US" sz="8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79DF7B84-5159-EBCF-2BA9-B0C81DDEDEF5}"/>
              </a:ext>
            </a:extLst>
          </p:cNvPr>
          <p:cNvSpPr/>
          <p:nvPr/>
        </p:nvSpPr>
        <p:spPr>
          <a:xfrm>
            <a:off x="4172713" y="616524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07616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40447645-3B79-43EE-4B26-7CE7A8B08C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12"/>
          <a:stretch/>
        </p:blipFill>
        <p:spPr>
          <a:xfrm>
            <a:off x="2932790" y="771344"/>
            <a:ext cx="7551792" cy="72203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EFB4AA9E-B0D8-28C9-CB14-CD084654F9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1092" y="981163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2196"/>
            <a:ext cx="3743723" cy="514089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입력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2-3. </a:t>
            </a:r>
            <a:r>
              <a:rPr lang="ko-KR" altLang="en-US" sz="1000" dirty="0">
                <a:latin typeface="+mj-ea"/>
              </a:rPr>
              <a:t>해당 단원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2-4. </a:t>
            </a:r>
            <a:r>
              <a:rPr lang="ko-KR" altLang="en-US" sz="1000" dirty="0">
                <a:latin typeface="+mj-ea"/>
              </a:rPr>
              <a:t>출판사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활동지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" action="ppaction://noaction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자동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사용 여부 설정 정보 선택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성취기준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등록자 정보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로그인 사용자로 등록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2-14.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54525"/>
            <a:ext cx="258681" cy="222701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064202" y="25398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31292" y="27292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16109" y="303225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8064201" y="295213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7992194" y="324668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36123" y="344569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79959" y="46215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48500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45373" y="588490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2-14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F7090069-BDCE-6BBB-ACE0-1173AAE38065}"/>
              </a:ext>
            </a:extLst>
          </p:cNvPr>
          <p:cNvSpPr/>
          <p:nvPr/>
        </p:nvSpPr>
        <p:spPr>
          <a:xfrm>
            <a:off x="4145373" y="6130490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16809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7D27C2F4-40DB-8BCC-0567-D371707BFF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41"/>
          <a:stretch/>
        </p:blipFill>
        <p:spPr>
          <a:xfrm>
            <a:off x="1505127" y="753689"/>
            <a:ext cx="7638501" cy="71663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230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교과목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출판사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학습과정안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859159"/>
            <a:ext cx="5976664" cy="11773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070541"/>
            <a:ext cx="5976664" cy="48299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284456" y="19192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458916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589387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7198586" y="18976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3483471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학습과정안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700FEA5C-E400-97C6-5CAE-20456738B69D}"/>
              </a:ext>
            </a:extLst>
          </p:cNvPr>
          <p:cNvSpPr/>
          <p:nvPr/>
        </p:nvSpPr>
        <p:spPr>
          <a:xfrm>
            <a:off x="3284455" y="25411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2800189" y="317338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4184797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7198586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14927E2-D6C8-0EA6-5D79-806F62BF8AE3}"/>
              </a:ext>
            </a:extLst>
          </p:cNvPr>
          <p:cNvSpPr/>
          <p:nvPr/>
        </p:nvSpPr>
        <p:spPr>
          <a:xfrm>
            <a:off x="8972183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F8B6B5FB-CE3A-2E73-0DF9-1CF7CC64C849}"/>
              </a:ext>
            </a:extLst>
          </p:cNvPr>
          <p:cNvSpPr/>
          <p:nvPr/>
        </p:nvSpPr>
        <p:spPr>
          <a:xfrm>
            <a:off x="2787935" y="36180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E40B3A93-08A8-C151-C6F7-9E363A28DEE3}"/>
              </a:ext>
            </a:extLst>
          </p:cNvPr>
          <p:cNvSpPr/>
          <p:nvPr/>
        </p:nvSpPr>
        <p:spPr>
          <a:xfrm>
            <a:off x="4907150" y="76570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3-5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931063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017861AA-053F-D4C9-55BC-918132E828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" b="23220"/>
          <a:stretch/>
        </p:blipFill>
        <p:spPr>
          <a:xfrm>
            <a:off x="2935438" y="984719"/>
            <a:ext cx="7552297" cy="67917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B580480D-8FF4-7CF5-999E-F8C93021C2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1091" y="984719"/>
            <a:ext cx="2463016" cy="28863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 정보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단원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출판사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학습과정안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파일명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1329" cy="226206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44383" y="19380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11874" y="242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00306" y="2437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14164" y="271006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93348" y="27399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132576" y="27039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07872" y="29546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9546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17702" y="31954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07872" y="352777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7208141" y="339538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7208141" y="36573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45679" y="38832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93348" y="4123981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71722" y="515787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71722" y="543326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096884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686447"/>
              </p:ext>
            </p:extLst>
          </p:nvPr>
        </p:nvGraphicFramePr>
        <p:xfrm>
          <a:off x="647378" y="2015803"/>
          <a:ext cx="12961440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년 초등교과 맞춤형 </a:t>
                      </a:r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온라인 시스템 구축 화면기획서 초안 작성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관리자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스톤인테그리티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/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최초작성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2024.09.11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유사표제어 기능 추가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2024.10.08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유사표제어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기능 수정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0.93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2024.11.20</a:t>
                      </a: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사진 이미지 관리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표시 제목 항목 추가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0.94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2024.11.22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퀴즈관리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교과목 관리 변경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103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45585D41-EE6B-BF13-E625-389BA67DEC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91"/>
          <a:stretch/>
        </p:blipFill>
        <p:spPr>
          <a:xfrm>
            <a:off x="2939756" y="1100821"/>
            <a:ext cx="7552445" cy="62314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DAFBC39B-698F-1FE8-889D-0245DF446F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1092" y="981212"/>
            <a:ext cx="2455398" cy="28774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수정하기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수정하기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수정하기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803028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학습과정안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수정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2-3. </a:t>
            </a:r>
            <a:r>
              <a:rPr lang="ko-KR" altLang="en-US" sz="1000" dirty="0">
                <a:latin typeface="+mj-ea"/>
              </a:rPr>
              <a:t>단원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2-4. </a:t>
            </a:r>
            <a:r>
              <a:rPr lang="ko-KR" altLang="en-US" sz="1000" dirty="0">
                <a:latin typeface="+mj-ea"/>
              </a:rPr>
              <a:t>출판사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학습과정안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" action="ppaction://noaction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첨부파일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 표시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로그인 사용자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54525"/>
            <a:ext cx="258028" cy="2225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17426" y="174864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84348" y="20756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36969" y="257948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16153" y="26093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931761" y="26002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30677" y="282411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056833" y="28617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38912" y="30943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0677" y="34085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8064202" y="33240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8064874" y="35001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46183" y="37774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202762" y="4005687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4841" y="5071890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202762" y="5320872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6912347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3165753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B7C14D5A-4316-1E9F-30C2-DAFC56DD94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" r="-83" b="30578"/>
          <a:stretch/>
        </p:blipFill>
        <p:spPr>
          <a:xfrm>
            <a:off x="2937171" y="1167251"/>
            <a:ext cx="7550706" cy="614289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A70024C8-EF65-8F85-5B34-67F667B149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617" y="987191"/>
            <a:ext cx="2447261" cy="28678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2196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입력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2-3. </a:t>
            </a:r>
            <a:r>
              <a:rPr lang="ko-KR" altLang="en-US" sz="1000" dirty="0">
                <a:latin typeface="+mj-ea"/>
              </a:rPr>
              <a:t>단원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2-4. </a:t>
            </a:r>
            <a:r>
              <a:rPr lang="ko-KR" altLang="en-US" sz="1000" dirty="0">
                <a:latin typeface="+mj-ea"/>
              </a:rPr>
              <a:t>출판사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학습과정안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" action="ppaction://noaction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자동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사용 여부 설정 정보 선택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로그인 사용자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674109" y="2154525"/>
            <a:ext cx="263062" cy="208417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79852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6293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6592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920186" y="26592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8739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920185" y="29018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32904" y="315322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177244" y="34394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8085375" y="33645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8080342" y="35928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8533" y="382707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60605" y="408807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36234" y="510152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0605" y="5356951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6912347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2169371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F37E9-B52F-F87A-7162-4B58AEE0C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BB31E963-5269-5128-D347-BFC6EE0C66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161332"/>
              </p:ext>
            </p:extLst>
          </p:nvPr>
        </p:nvGraphicFramePr>
        <p:xfrm>
          <a:off x="0" y="0"/>
          <a:ext cx="14400212" cy="845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목록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FDFC8379-94A2-7028-4AF2-8159E728EA02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수정 및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F3748C7-DD56-98BF-1474-FF502F5548B3}"/>
              </a:ext>
            </a:extLst>
          </p:cNvPr>
          <p:cNvSpPr txBox="1"/>
          <p:nvPr/>
        </p:nvSpPr>
        <p:spPr>
          <a:xfrm>
            <a:off x="10656490" y="1278782"/>
            <a:ext cx="3743723" cy="352609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관련된 교과목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교과목 목록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학년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학기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과목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출판사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단원명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활동지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활동지 목록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제목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파일명 표시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활동지 다운로드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학습과정안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학습과정안 목록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제목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파일명 표시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학습과정안 다운로드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7" name="그림 6" descr="텍스트, 스크린샷, 평행, 직사각형이(가) 표시된 사진&#10;&#10;자동 생성된 설명">
            <a:extLst>
              <a:ext uri="{FF2B5EF4-FFF2-40B4-BE49-F238E27FC236}">
                <a16:creationId xmlns:a16="http://schemas.microsoft.com/office/drawing/2014/main" id="{E982D820-ABA8-AA00-7521-7AAEF9455B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0" y="981214"/>
            <a:ext cx="2151394" cy="58827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그림 10" descr="텍스트, 스크린샷, 평행, 직사각형이(가) 표시된 사진&#10;&#10;자동 생성된 설명">
            <a:extLst>
              <a:ext uri="{FF2B5EF4-FFF2-40B4-BE49-F238E27FC236}">
                <a16:creationId xmlns:a16="http://schemas.microsoft.com/office/drawing/2014/main" id="{42D063B4-52C0-E589-07B0-25081EBC93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5" t="76467"/>
          <a:stretch/>
        </p:blipFill>
        <p:spPr>
          <a:xfrm>
            <a:off x="2735610" y="981214"/>
            <a:ext cx="7678236" cy="600314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2F347A8-6D4D-E627-A762-100BF84BB943}"/>
              </a:ext>
            </a:extLst>
          </p:cNvPr>
          <p:cNvSpPr/>
          <p:nvPr/>
        </p:nvSpPr>
        <p:spPr>
          <a:xfrm>
            <a:off x="2762110" y="48541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A633A179-74A2-E4CE-958F-696D08B9BE93}"/>
              </a:ext>
            </a:extLst>
          </p:cNvPr>
          <p:cNvSpPr/>
          <p:nvPr/>
        </p:nvSpPr>
        <p:spPr>
          <a:xfrm>
            <a:off x="2762110" y="52058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0334EAD3-3D7D-9DD1-3A4E-2E5CD9652192}"/>
              </a:ext>
            </a:extLst>
          </p:cNvPr>
          <p:cNvSpPr/>
          <p:nvPr/>
        </p:nvSpPr>
        <p:spPr>
          <a:xfrm>
            <a:off x="2737882" y="103164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7828580A-11F5-3E5F-7475-BF4FC7759291}"/>
              </a:ext>
            </a:extLst>
          </p:cNvPr>
          <p:cNvSpPr/>
          <p:nvPr/>
        </p:nvSpPr>
        <p:spPr>
          <a:xfrm>
            <a:off x="2633857" y="13022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DB15A691-1BEB-C481-4A29-7003FC44DD5B}"/>
              </a:ext>
            </a:extLst>
          </p:cNvPr>
          <p:cNvSpPr/>
          <p:nvPr/>
        </p:nvSpPr>
        <p:spPr>
          <a:xfrm>
            <a:off x="2633857" y="25549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4051B5D5-8DEF-9D93-0097-B426D62583EA}"/>
              </a:ext>
            </a:extLst>
          </p:cNvPr>
          <p:cNvSpPr/>
          <p:nvPr/>
        </p:nvSpPr>
        <p:spPr>
          <a:xfrm>
            <a:off x="2633857" y="373624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044EF3-66AB-1EF7-EC3F-24E5D8CC0CB3}"/>
              </a:ext>
            </a:extLst>
          </p:cNvPr>
          <p:cNvSpPr txBox="1"/>
          <p:nvPr/>
        </p:nvSpPr>
        <p:spPr>
          <a:xfrm>
            <a:off x="10656489" y="4804875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  <a:ea typeface="+mj-ea"/>
              </a:rPr>
              <a:t>외부연계자료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dirty="0">
                <a:latin typeface="+mj-ea"/>
                <a:ea typeface="+mj-ea"/>
              </a:rPr>
              <a:t>연계자료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연계사이트 명 및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정보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사이트로 이동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850772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6555"/>
          <a:stretch/>
        </p:blipFill>
        <p:spPr>
          <a:xfrm>
            <a:off x="2942534" y="993862"/>
            <a:ext cx="7543875" cy="64927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178" y="920763"/>
            <a:ext cx="2459737" cy="28825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53814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교수학습자료 수정 및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관련 콘텐츠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5457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교과목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교과목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교과목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교과목 선택으로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  <a:r>
              <a:rPr lang="ko-KR" altLang="en-US" sz="1000" dirty="0">
                <a:latin typeface="+mj-ea"/>
                <a:ea typeface="+mj-ea"/>
              </a:rPr>
              <a:t>버튼으로 목록에서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관련 교과목을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교과목 추가 팝업</a:t>
            </a:r>
            <a:r>
              <a:rPr lang="en-US" altLang="ko-KR" sz="1000" dirty="0">
                <a:latin typeface="+mj-ea"/>
                <a:ea typeface="+mj-ea"/>
              </a:rPr>
              <a:t>(3)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158814" y="920763"/>
            <a:ext cx="2458778" cy="21602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17592" y="2000883"/>
            <a:ext cx="324942" cy="223936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5965695" y="19178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0" name="순서도: 연결자 19">
            <a:extLst>
              <a:ext uri="{FF2B5EF4-FFF2-40B4-BE49-F238E27FC236}">
                <a16:creationId xmlns:a16="http://schemas.microsoft.com/office/drawing/2014/main" id="{EBA80FA3-10A4-0D93-15BA-4DEA63AE869B}"/>
              </a:ext>
            </a:extLst>
          </p:cNvPr>
          <p:cNvSpPr/>
          <p:nvPr/>
        </p:nvSpPr>
        <p:spPr>
          <a:xfrm>
            <a:off x="4311904" y="2631592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08A4088-3CC1-756D-3E91-8DACDC19D20B}"/>
              </a:ext>
            </a:extLst>
          </p:cNvPr>
          <p:cNvSpPr/>
          <p:nvPr/>
        </p:nvSpPr>
        <p:spPr>
          <a:xfrm>
            <a:off x="5189674" y="26881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4292ECA-C87F-D7DA-E869-BEBA51B4BC4D}"/>
              </a:ext>
            </a:extLst>
          </p:cNvPr>
          <p:cNvSpPr/>
          <p:nvPr/>
        </p:nvSpPr>
        <p:spPr>
          <a:xfrm>
            <a:off x="4252163" y="30507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F0FE1C51-1EBB-2C64-0741-862374B82955}"/>
              </a:ext>
            </a:extLst>
          </p:cNvPr>
          <p:cNvSpPr/>
          <p:nvPr/>
        </p:nvSpPr>
        <p:spPr>
          <a:xfrm>
            <a:off x="4247778" y="325386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cxnSp>
        <p:nvCxnSpPr>
          <p:cNvPr id="34" name="연결선: 꺾임 33">
            <a:extLst>
              <a:ext uri="{FF2B5EF4-FFF2-40B4-BE49-F238E27FC236}">
                <a16:creationId xmlns:a16="http://schemas.microsoft.com/office/drawing/2014/main" id="{3D132D18-4CF0-0372-3ECA-6674AD07A4EB}"/>
              </a:ext>
            </a:extLst>
          </p:cNvPr>
          <p:cNvCxnSpPr>
            <a:cxnSpLocks/>
            <a:stCxn id="23" idx="2"/>
            <a:endCxn id="9" idx="1"/>
          </p:cNvCxnSpPr>
          <p:nvPr/>
        </p:nvCxnSpPr>
        <p:spPr>
          <a:xfrm rot="16200000" flipH="1">
            <a:off x="4388859" y="3447225"/>
            <a:ext cx="1823919" cy="1761802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90" y="3253865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관련 교과목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교과목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출판사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교과목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교과목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교과목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교과는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교과목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교과목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교과목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9" name="그림 8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B4351621-EEA6-AAC0-2229-3192A1C208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719" y="2631592"/>
            <a:ext cx="4304690" cy="5216987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EC9E4625-9EB7-BB62-6772-30C436BE7B38}"/>
              </a:ext>
            </a:extLst>
          </p:cNvPr>
          <p:cNvSpPr/>
          <p:nvPr/>
        </p:nvSpPr>
        <p:spPr>
          <a:xfrm>
            <a:off x="6048176" y="280143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4F7F706D-B657-2B0A-4984-FF06E068C907}"/>
              </a:ext>
            </a:extLst>
          </p:cNvPr>
          <p:cNvSpPr/>
          <p:nvPr/>
        </p:nvSpPr>
        <p:spPr>
          <a:xfrm>
            <a:off x="6011220" y="330029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1292FDA6-A571-D636-4E6D-2968D174E589}"/>
              </a:ext>
            </a:extLst>
          </p:cNvPr>
          <p:cNvSpPr/>
          <p:nvPr/>
        </p:nvSpPr>
        <p:spPr>
          <a:xfrm>
            <a:off x="5922482" y="44023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712B2834-2C2C-4CBC-E964-9ECC83F5F0DE}"/>
              </a:ext>
            </a:extLst>
          </p:cNvPr>
          <p:cNvSpPr/>
          <p:nvPr/>
        </p:nvSpPr>
        <p:spPr>
          <a:xfrm>
            <a:off x="7300595" y="75589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0051038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27892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교수학습자료 수정 및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활동지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활동지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활동지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활동지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활동지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활동지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활동지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56489" y="3416946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활동지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활동지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출판사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활동지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활동지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활동지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활동지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활동지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활동지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활동지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103D139-57A7-947C-8F96-6654D5083B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6555"/>
          <a:stretch/>
        </p:blipFill>
        <p:spPr>
          <a:xfrm>
            <a:off x="2942534" y="993862"/>
            <a:ext cx="7543875" cy="64927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6AC07077-1D99-2E3A-1E41-419E551A07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178" y="920763"/>
            <a:ext cx="2459737" cy="28825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FD70BAA5-B550-3B10-DE4F-34EE6B21BA4B}"/>
              </a:ext>
            </a:extLst>
          </p:cNvPr>
          <p:cNvSpPr/>
          <p:nvPr/>
        </p:nvSpPr>
        <p:spPr>
          <a:xfrm>
            <a:off x="158814" y="920763"/>
            <a:ext cx="2458778" cy="21602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5A6D9DC6-0354-B66D-E1B6-2713D4DD2978}"/>
              </a:ext>
            </a:extLst>
          </p:cNvPr>
          <p:cNvCxnSpPr>
            <a:cxnSpLocks/>
            <a:stCxn id="10" idx="3"/>
            <a:endCxn id="3" idx="1"/>
          </p:cNvCxnSpPr>
          <p:nvPr/>
        </p:nvCxnSpPr>
        <p:spPr>
          <a:xfrm>
            <a:off x="2617592" y="2000883"/>
            <a:ext cx="324942" cy="223936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FB1B27B3-48E5-EFA9-3558-5380ADE1C446}"/>
              </a:ext>
            </a:extLst>
          </p:cNvPr>
          <p:cNvSpPr/>
          <p:nvPr/>
        </p:nvSpPr>
        <p:spPr>
          <a:xfrm>
            <a:off x="4301259" y="369892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AAA2AC33-8F23-8FE1-5071-B4C85E397AF7}"/>
              </a:ext>
            </a:extLst>
          </p:cNvPr>
          <p:cNvSpPr/>
          <p:nvPr/>
        </p:nvSpPr>
        <p:spPr>
          <a:xfrm>
            <a:off x="5179029" y="37555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6E0D6CAB-158B-DA38-B8B3-100007E1EC4D}"/>
              </a:ext>
            </a:extLst>
          </p:cNvPr>
          <p:cNvSpPr/>
          <p:nvPr/>
        </p:nvSpPr>
        <p:spPr>
          <a:xfrm>
            <a:off x="4241518" y="41180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8748ACD0-EB6F-007C-95C3-95673610CECF}"/>
              </a:ext>
            </a:extLst>
          </p:cNvPr>
          <p:cNvSpPr/>
          <p:nvPr/>
        </p:nvSpPr>
        <p:spPr>
          <a:xfrm>
            <a:off x="4237133" y="43212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26" name="연결선: 꺾임 25">
            <a:extLst>
              <a:ext uri="{FF2B5EF4-FFF2-40B4-BE49-F238E27FC236}">
                <a16:creationId xmlns:a16="http://schemas.microsoft.com/office/drawing/2014/main" id="{565970EB-C217-5F77-2248-C8CC0D7258D2}"/>
              </a:ext>
            </a:extLst>
          </p:cNvPr>
          <p:cNvCxnSpPr>
            <a:cxnSpLocks/>
            <a:stCxn id="24" idx="2"/>
            <a:endCxn id="28" idx="1"/>
          </p:cNvCxnSpPr>
          <p:nvPr/>
        </p:nvCxnSpPr>
        <p:spPr>
          <a:xfrm rot="16200000" flipH="1">
            <a:off x="4917204" y="3975570"/>
            <a:ext cx="756583" cy="1772447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21447991-9565-480A-2E28-EBF08426E0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1719" y="2631592"/>
            <a:ext cx="4304690" cy="521698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순서도: 연결자 28">
            <a:extLst>
              <a:ext uri="{FF2B5EF4-FFF2-40B4-BE49-F238E27FC236}">
                <a16:creationId xmlns:a16="http://schemas.microsoft.com/office/drawing/2014/main" id="{BC6CE443-5E7B-0034-AADF-C1B6CB33F1DA}"/>
              </a:ext>
            </a:extLst>
          </p:cNvPr>
          <p:cNvSpPr/>
          <p:nvPr/>
        </p:nvSpPr>
        <p:spPr>
          <a:xfrm>
            <a:off x="6048176" y="280143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10EBDE57-6140-3E2D-7708-0B134A66D5A7}"/>
              </a:ext>
            </a:extLst>
          </p:cNvPr>
          <p:cNvSpPr/>
          <p:nvPr/>
        </p:nvSpPr>
        <p:spPr>
          <a:xfrm>
            <a:off x="6011220" y="330029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AC27EA03-DEDF-FBE0-EA7E-3F814149C988}"/>
              </a:ext>
            </a:extLst>
          </p:cNvPr>
          <p:cNvSpPr/>
          <p:nvPr/>
        </p:nvSpPr>
        <p:spPr>
          <a:xfrm>
            <a:off x="5922482" y="44023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59920173-C2E4-A9C4-D025-732384A16914}"/>
              </a:ext>
            </a:extLst>
          </p:cNvPr>
          <p:cNvSpPr/>
          <p:nvPr/>
        </p:nvSpPr>
        <p:spPr>
          <a:xfrm>
            <a:off x="7300595" y="75589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4544897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07920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교수학습자료 수정 및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학습과정안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학습과정안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학습과정안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학습과정안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학습과정안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학습과정안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학습과정안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56489" y="3643412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학습과정안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학습과정안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출판사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학습과정안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학습과정안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학습과정안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학습과정안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학습과정안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학습과정안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학습과정안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280350F-1454-9C79-4B67-27C1221C40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6555"/>
          <a:stretch/>
        </p:blipFill>
        <p:spPr>
          <a:xfrm>
            <a:off x="2942534" y="981214"/>
            <a:ext cx="7543875" cy="64927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EC0FB9F2-1752-695A-0CB4-D2F73A72CA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178" y="920763"/>
            <a:ext cx="2459737" cy="28825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A7F7F6F8-A3C8-B9A7-C2E3-1E1D72EEDB1F}"/>
              </a:ext>
            </a:extLst>
          </p:cNvPr>
          <p:cNvSpPr/>
          <p:nvPr/>
        </p:nvSpPr>
        <p:spPr>
          <a:xfrm>
            <a:off x="158814" y="920763"/>
            <a:ext cx="2458778" cy="21602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0" name="연결선: 꺾임 19">
            <a:extLst>
              <a:ext uri="{FF2B5EF4-FFF2-40B4-BE49-F238E27FC236}">
                <a16:creationId xmlns:a16="http://schemas.microsoft.com/office/drawing/2014/main" id="{5569C6D1-24D5-227B-B4E5-3B7A1429FFAB}"/>
              </a:ext>
            </a:extLst>
          </p:cNvPr>
          <p:cNvCxnSpPr>
            <a:cxnSpLocks/>
            <a:stCxn id="17" idx="3"/>
            <a:endCxn id="3" idx="1"/>
          </p:cNvCxnSpPr>
          <p:nvPr/>
        </p:nvCxnSpPr>
        <p:spPr>
          <a:xfrm>
            <a:off x="2617592" y="2000883"/>
            <a:ext cx="324942" cy="222671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50A63BBB-FEB1-890C-3DD5-E2F3F9E63BDE}"/>
              </a:ext>
            </a:extLst>
          </p:cNvPr>
          <p:cNvSpPr/>
          <p:nvPr/>
        </p:nvSpPr>
        <p:spPr>
          <a:xfrm>
            <a:off x="4260108" y="477790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F59F2423-2713-922F-14EC-7DF9431005E0}"/>
              </a:ext>
            </a:extLst>
          </p:cNvPr>
          <p:cNvSpPr/>
          <p:nvPr/>
        </p:nvSpPr>
        <p:spPr>
          <a:xfrm>
            <a:off x="5437974" y="47400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4C25D26B-A383-D867-D59D-13D79053F33E}"/>
              </a:ext>
            </a:extLst>
          </p:cNvPr>
          <p:cNvSpPr/>
          <p:nvPr/>
        </p:nvSpPr>
        <p:spPr>
          <a:xfrm>
            <a:off x="4200367" y="51970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260381BC-0D2B-2276-EE91-C23372375627}"/>
              </a:ext>
            </a:extLst>
          </p:cNvPr>
          <p:cNvSpPr/>
          <p:nvPr/>
        </p:nvSpPr>
        <p:spPr>
          <a:xfrm>
            <a:off x="4195982" y="54001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26" name="연결선: 꺾임 25">
            <a:extLst>
              <a:ext uri="{FF2B5EF4-FFF2-40B4-BE49-F238E27FC236}">
                <a16:creationId xmlns:a16="http://schemas.microsoft.com/office/drawing/2014/main" id="{CCDBC7E1-3CEB-5131-509E-9AF2F1E5870B}"/>
              </a:ext>
            </a:extLst>
          </p:cNvPr>
          <p:cNvCxnSpPr>
            <a:cxnSpLocks/>
            <a:stCxn id="24" idx="2"/>
            <a:endCxn id="28" idx="1"/>
          </p:cNvCxnSpPr>
          <p:nvPr/>
        </p:nvCxnSpPr>
        <p:spPr>
          <a:xfrm rot="5400000" flipH="1" flipV="1">
            <a:off x="5113722" y="4494484"/>
            <a:ext cx="322396" cy="1813598"/>
          </a:xfrm>
          <a:prstGeom prst="bentConnector4">
            <a:avLst>
              <a:gd name="adj1" fmla="val -70907"/>
              <a:gd name="adj2" fmla="val 54746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그림 27">
            <a:extLst>
              <a:ext uri="{FF2B5EF4-FFF2-40B4-BE49-F238E27FC236}">
                <a16:creationId xmlns:a16="http://schemas.microsoft.com/office/drawing/2014/main" id="{B69D19A4-DF24-143C-EFD6-1F8E456BC8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1719" y="2631592"/>
            <a:ext cx="4304689" cy="521698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순서도: 연결자 28">
            <a:extLst>
              <a:ext uri="{FF2B5EF4-FFF2-40B4-BE49-F238E27FC236}">
                <a16:creationId xmlns:a16="http://schemas.microsoft.com/office/drawing/2014/main" id="{15DF7164-B992-EFF4-84BD-048F05D5BFC7}"/>
              </a:ext>
            </a:extLst>
          </p:cNvPr>
          <p:cNvSpPr/>
          <p:nvPr/>
        </p:nvSpPr>
        <p:spPr>
          <a:xfrm>
            <a:off x="6048176" y="280143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0B2CAE78-85DC-7607-548D-C9DDEC77973A}"/>
              </a:ext>
            </a:extLst>
          </p:cNvPr>
          <p:cNvSpPr/>
          <p:nvPr/>
        </p:nvSpPr>
        <p:spPr>
          <a:xfrm>
            <a:off x="6011220" y="330029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056C072E-FBF1-E750-3306-B8AAC9FD52D9}"/>
              </a:ext>
            </a:extLst>
          </p:cNvPr>
          <p:cNvSpPr/>
          <p:nvPr/>
        </p:nvSpPr>
        <p:spPr>
          <a:xfrm>
            <a:off x="5922482" y="44023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42AD76E2-DDB9-4F08-4AF5-5D4321449297}"/>
              </a:ext>
            </a:extLst>
          </p:cNvPr>
          <p:cNvSpPr/>
          <p:nvPr/>
        </p:nvSpPr>
        <p:spPr>
          <a:xfrm>
            <a:off x="7300595" y="75589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700432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73" b="35772"/>
          <a:stretch/>
        </p:blipFill>
        <p:spPr>
          <a:xfrm>
            <a:off x="2942534" y="791667"/>
            <a:ext cx="7543875" cy="14883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48462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교수학습자료 수정 및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8" name="그림 37">
            <a:extLst>
              <a:ext uri="{FF2B5EF4-FFF2-40B4-BE49-F238E27FC236}">
                <a16:creationId xmlns:a16="http://schemas.microsoft.com/office/drawing/2014/main" id="{639C45A1-2C73-9535-78C3-1339B89930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1913" y="2207860"/>
            <a:ext cx="5349031" cy="5569761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591867"/>
            <a:ext cx="2458778" cy="57606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1535822"/>
            <a:ext cx="268425" cy="134407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25134" y="17145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20749" y="191767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</p:cNvCxnSpPr>
          <p:nvPr/>
        </p:nvCxnSpPr>
        <p:spPr>
          <a:xfrm rot="16200000" flipH="1">
            <a:off x="3296488" y="3076372"/>
            <a:ext cx="2936734" cy="943934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00688" y="29072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12928" y="32727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5001008" y="4166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외부 연계자료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외부 연계자료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외부 연계자료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URL</a:t>
            </a:r>
            <a:r>
              <a:rPr lang="ko-KR" altLang="en-US" sz="1000" dirty="0">
                <a:latin typeface="+mj-ea"/>
                <a:ea typeface="+mj-ea"/>
              </a:rPr>
              <a:t>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</a:t>
            </a:r>
            <a:r>
              <a:rPr lang="ko-KR" altLang="en-US" sz="1000" dirty="0">
                <a:latin typeface="+mj-ea"/>
                <a:ea typeface="+mj-ea"/>
              </a:rPr>
              <a:t>외부 연계자료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외부 연계자료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외부 연계자료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61859" y="2955081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외부 연계자료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연계기관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외부 연계자료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연계기관명과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[</a:t>
            </a:r>
            <a:r>
              <a:rPr lang="ko-KR" altLang="en-US" sz="1000" dirty="0">
                <a:latin typeface="+mj-ea"/>
                <a:ea typeface="+mj-ea"/>
              </a:rPr>
              <a:t>확인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목록 </a:t>
            </a:r>
            <a:r>
              <a:rPr lang="ko-KR" altLang="en-US" sz="1000" dirty="0" err="1">
                <a:latin typeface="+mj-ea"/>
                <a:ea typeface="+mj-ea"/>
              </a:rPr>
              <a:t>저장후</a:t>
            </a:r>
            <a:r>
              <a:rPr lang="ko-KR" altLang="en-US" sz="1000" dirty="0">
                <a:latin typeface="+mj-ea"/>
                <a:ea typeface="+mj-ea"/>
              </a:rPr>
              <a:t> 팝업 닫기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외부 연계자료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외부 연계자료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A44478BA-4B63-D733-AECC-2963F3360969}"/>
              </a:ext>
            </a:extLst>
          </p:cNvPr>
          <p:cNvSpPr/>
          <p:nvPr/>
        </p:nvSpPr>
        <p:spPr>
          <a:xfrm>
            <a:off x="9360346" y="38788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1382477E-B796-7C37-0960-F16CDFC7776A}"/>
              </a:ext>
            </a:extLst>
          </p:cNvPr>
          <p:cNvSpPr/>
          <p:nvPr/>
        </p:nvSpPr>
        <p:spPr>
          <a:xfrm>
            <a:off x="6736547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31239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96F3E3A-12A7-2635-7035-720B4F9763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42"/>
          <a:stretch/>
        </p:blipFill>
        <p:spPr>
          <a:xfrm>
            <a:off x="1439466" y="864370"/>
            <a:ext cx="7772392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5039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635300"/>
            <a:ext cx="1440160" cy="26184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유형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퀴즈 유형에 대한 협의 필요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9393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유형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퀴즈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11155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958C908A-532C-C239-3C72-BEBF350A8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78"/>
          <a:stretch/>
        </p:blipFill>
        <p:spPr>
          <a:xfrm>
            <a:off x="3000990" y="976892"/>
            <a:ext cx="7406440" cy="571943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C2D00B0D-2CFD-F3D1-3ED1-0B4A4F8AB2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958" y="981213"/>
            <a:ext cx="2480082" cy="387512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6697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퀴즈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유형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퀴즈 유형에 대한 협의 필요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다른 유형 설명은 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 문항 및 정답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이미지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힌트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퀴즈에 관련된 힌트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힌트 관련 콘텐츠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주소 정보 표시</a:t>
            </a:r>
            <a:endParaRPr lang="en-US" altLang="ko-KR" sz="1000" dirty="0">
              <a:latin typeface="+mj-ea"/>
              <a:ea typeface="+mj-ea"/>
            </a:endParaRPr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3" idx="1"/>
          </p:cNvCxnSpPr>
          <p:nvPr/>
        </p:nvCxnSpPr>
        <p:spPr>
          <a:xfrm>
            <a:off x="2674109" y="2118518"/>
            <a:ext cx="326881" cy="1718090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6050" y="3105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36049" y="33382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49" y="35530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FA6497D6-66D0-2F0C-9BB0-3D0F8C155D73}"/>
              </a:ext>
            </a:extLst>
          </p:cNvPr>
          <p:cNvSpPr/>
          <p:nvPr/>
        </p:nvSpPr>
        <p:spPr>
          <a:xfrm>
            <a:off x="4236048" y="485634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7B23035A-9BB5-6654-B452-40DA23A74A37}"/>
              </a:ext>
            </a:extLst>
          </p:cNvPr>
          <p:cNvSpPr/>
          <p:nvPr/>
        </p:nvSpPr>
        <p:spPr>
          <a:xfrm>
            <a:off x="4576526" y="3034694"/>
            <a:ext cx="5719923" cy="171809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155F5C-DCDE-DDC6-ECF2-63F1B614E5AE}"/>
              </a:ext>
            </a:extLst>
          </p:cNvPr>
          <p:cNvSpPr txBox="1"/>
          <p:nvPr/>
        </p:nvSpPr>
        <p:spPr>
          <a:xfrm>
            <a:off x="6733838" y="7000634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b="0" kern="1200" dirty="0">
                <a:solidFill>
                  <a:srgbClr val="FF0000"/>
                </a:solidFill>
                <a:latin typeface="+mj-ea"/>
                <a:ea typeface="+mn-ea"/>
                <a:cs typeface="+mn-cs"/>
              </a:rPr>
              <a:t>퀴즈 유형에 따른 항목으로 표시함</a:t>
            </a:r>
            <a:r>
              <a:rPr lang="en-US" altLang="ko-KR" sz="1000" b="0" kern="1200" dirty="0">
                <a:solidFill>
                  <a:srgbClr val="FF0000"/>
                </a:solidFill>
                <a:latin typeface="+mj-ea"/>
                <a:ea typeface="+mn-ea"/>
                <a:cs typeface="+mn-cs"/>
              </a:rPr>
              <a:t>.</a:t>
            </a:r>
            <a:br>
              <a:rPr lang="en-US" altLang="ko-KR" sz="1000" b="0" kern="1200" dirty="0">
                <a:solidFill>
                  <a:srgbClr val="FF0000"/>
                </a:solidFill>
                <a:latin typeface="+mj-ea"/>
                <a:ea typeface="+mn-ea"/>
                <a:cs typeface="+mn-cs"/>
              </a:rPr>
            </a:br>
            <a:r>
              <a:rPr lang="en-US" altLang="ko-KR" sz="1000" b="0" kern="1200" dirty="0">
                <a:solidFill>
                  <a:srgbClr val="FF0000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rgbClr val="FF0000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유형별 설명은 다음 슬라이드 참조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7" name="연결선: 꺾임 6">
            <a:extLst>
              <a:ext uri="{FF2B5EF4-FFF2-40B4-BE49-F238E27FC236}">
                <a16:creationId xmlns:a16="http://schemas.microsoft.com/office/drawing/2014/main" id="{7C28240A-832F-23E0-EAA2-E967368C3B86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 rot="16200000" flipH="1">
            <a:off x="6897170" y="5292103"/>
            <a:ext cx="2247849" cy="116921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67B7337-EA6E-9A1C-86C0-1E1E99F1AB5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04528" y="2918556"/>
            <a:ext cx="1954723" cy="1798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3D132212-3F60-753D-95C8-678DB6F7D8F6}"/>
              </a:ext>
            </a:extLst>
          </p:cNvPr>
          <p:cNvSpPr/>
          <p:nvPr/>
        </p:nvSpPr>
        <p:spPr>
          <a:xfrm>
            <a:off x="4220733" y="581247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202808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3F78A3AE-7EF0-E0B6-BAA0-8FCCAD0CF8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7" t="33438" b="58861"/>
          <a:stretch/>
        </p:blipFill>
        <p:spPr>
          <a:xfrm>
            <a:off x="2159546" y="981214"/>
            <a:ext cx="5956222" cy="9089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유형별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정답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1609966" y="95551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1873022" y="11060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1873022" y="1316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1869152" y="156041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6C36E9BE-2534-531E-5B35-A24DE0E8D8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6" t="40693" r="161" b="51606"/>
          <a:stretch/>
        </p:blipFill>
        <p:spPr>
          <a:xfrm>
            <a:off x="2159546" y="2120271"/>
            <a:ext cx="5956222" cy="9089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2FD4A83-CF05-B00D-62D0-7227C4D8C62B}"/>
              </a:ext>
            </a:extLst>
          </p:cNvPr>
          <p:cNvSpPr/>
          <p:nvPr/>
        </p:nvSpPr>
        <p:spPr>
          <a:xfrm>
            <a:off x="1545800" y="21159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22C095F4-E4A0-7408-3E57-A3D42AD778D2}"/>
              </a:ext>
            </a:extLst>
          </p:cNvPr>
          <p:cNvSpPr/>
          <p:nvPr/>
        </p:nvSpPr>
        <p:spPr>
          <a:xfrm>
            <a:off x="1873022" y="224514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8D5D751B-87F5-130C-7558-0CE701036CD5}"/>
              </a:ext>
            </a:extLst>
          </p:cNvPr>
          <p:cNvSpPr/>
          <p:nvPr/>
        </p:nvSpPr>
        <p:spPr>
          <a:xfrm>
            <a:off x="1873022" y="24553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DE6645AD-0F9A-C5B6-875A-050F11C9A651}"/>
              </a:ext>
            </a:extLst>
          </p:cNvPr>
          <p:cNvSpPr/>
          <p:nvPr/>
        </p:nvSpPr>
        <p:spPr>
          <a:xfrm>
            <a:off x="1869152" y="26994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20" name="그림 19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009D787F-B1BA-50A5-A142-6C15E1C3A3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6" t="65966" r="281" b="17949"/>
          <a:stretch/>
        </p:blipFill>
        <p:spPr>
          <a:xfrm>
            <a:off x="2123728" y="5449910"/>
            <a:ext cx="5956222" cy="18985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18E0FC28-8B3F-F46C-98A8-09C939C2B279}"/>
              </a:ext>
            </a:extLst>
          </p:cNvPr>
          <p:cNvSpPr/>
          <p:nvPr/>
        </p:nvSpPr>
        <p:spPr>
          <a:xfrm>
            <a:off x="1583080" y="543990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76261E0-DFBD-98B6-342A-EF58DFFB1F8F}"/>
              </a:ext>
            </a:extLst>
          </p:cNvPr>
          <p:cNvSpPr/>
          <p:nvPr/>
        </p:nvSpPr>
        <p:spPr>
          <a:xfrm>
            <a:off x="1837204" y="55747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62A74DE-B3AC-DFC0-C7BF-6C8E0AEBF55D}"/>
              </a:ext>
            </a:extLst>
          </p:cNvPr>
          <p:cNvSpPr/>
          <p:nvPr/>
        </p:nvSpPr>
        <p:spPr>
          <a:xfrm>
            <a:off x="1837204" y="57850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3A388411-D7CC-9264-A017-B039F1E15257}"/>
              </a:ext>
            </a:extLst>
          </p:cNvPr>
          <p:cNvSpPr/>
          <p:nvPr/>
        </p:nvSpPr>
        <p:spPr>
          <a:xfrm>
            <a:off x="1833334" y="60291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67D234C-B2C6-8733-E412-965E80746423}"/>
              </a:ext>
            </a:extLst>
          </p:cNvPr>
          <p:cNvSpPr txBox="1"/>
          <p:nvPr/>
        </p:nvSpPr>
        <p:spPr>
          <a:xfrm>
            <a:off x="10656490" y="226389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정답 정보 </a:t>
            </a:r>
            <a:r>
              <a:rPr lang="en-US" altLang="ko-KR" sz="1000" dirty="0">
                <a:latin typeface="+mj-ea"/>
                <a:ea typeface="+mj-ea"/>
              </a:rPr>
              <a:t>: O or X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D707FB1-CFC0-8D1C-60A6-CEAF26920AA2}"/>
              </a:ext>
            </a:extLst>
          </p:cNvPr>
          <p:cNvSpPr txBox="1"/>
          <p:nvPr/>
        </p:nvSpPr>
        <p:spPr>
          <a:xfrm>
            <a:off x="10656490" y="324483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답변 문항 및 정답 정보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정답 체크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AB16713-FFA5-B679-05ED-89CA3C0157B3}"/>
              </a:ext>
            </a:extLst>
          </p:cNvPr>
          <p:cNvSpPr txBox="1"/>
          <p:nvPr/>
        </p:nvSpPr>
        <p:spPr>
          <a:xfrm>
            <a:off x="10656489" y="422994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연결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4-3. </a:t>
            </a:r>
            <a:r>
              <a:rPr lang="ko-KR" altLang="en-US" sz="1000" dirty="0">
                <a:latin typeface="+mj-ea"/>
                <a:ea typeface="+mj-ea"/>
              </a:rPr>
              <a:t>답변 문항 및 연결항목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010A704-9599-25EE-3A38-F87D924D0158}"/>
              </a:ext>
            </a:extLst>
          </p:cNvPr>
          <p:cNvSpPr txBox="1"/>
          <p:nvPr/>
        </p:nvSpPr>
        <p:spPr>
          <a:xfrm>
            <a:off x="10656488" y="5220006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</a:rPr>
              <a:t>퀴즈는 각 유형에 따라 문제와 답변 항목으로 구분</a:t>
            </a:r>
            <a:endParaRPr lang="en-US" altLang="ko-KR" sz="1000" dirty="0">
              <a:latin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퀴즈 유형에 대한 협의 필요함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사용자 페이지에서 보여지는 퀴즈 형식 필요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게임형식</a:t>
            </a:r>
            <a:r>
              <a:rPr lang="en-US" altLang="ko-KR" sz="1000" dirty="0">
                <a:latin typeface="+mj-ea"/>
                <a:ea typeface="+mj-ea"/>
              </a:rPr>
              <a:t>? </a:t>
            </a:r>
            <a:r>
              <a:rPr lang="ko-KR" altLang="en-US" sz="1000" dirty="0">
                <a:latin typeface="+mj-ea"/>
                <a:ea typeface="+mj-ea"/>
              </a:rPr>
              <a:t>텍스트 형식</a:t>
            </a:r>
            <a:r>
              <a:rPr lang="en-US" altLang="ko-KR" sz="1000" dirty="0">
                <a:latin typeface="+mj-ea"/>
                <a:ea typeface="+mj-ea"/>
              </a:rPr>
              <a:t>?)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40FFAF2-85BC-A8B4-0D0B-42CF669964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7" t="17133" r="2029" b="67192"/>
          <a:stretch/>
        </p:blipFill>
        <p:spPr>
          <a:xfrm>
            <a:off x="2159546" y="3273491"/>
            <a:ext cx="5956222" cy="19129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23DEABDE-6CC7-2B74-908D-AE53BFC4A787}"/>
              </a:ext>
            </a:extLst>
          </p:cNvPr>
          <p:cNvSpPr/>
          <p:nvPr/>
        </p:nvSpPr>
        <p:spPr>
          <a:xfrm>
            <a:off x="1538235" y="324200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341E1EA-CBA8-19E0-D220-6E3D656BF33D}"/>
              </a:ext>
            </a:extLst>
          </p:cNvPr>
          <p:cNvSpPr/>
          <p:nvPr/>
        </p:nvSpPr>
        <p:spPr>
          <a:xfrm>
            <a:off x="1837204" y="33841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A09C6A2-3A52-B103-E5F1-DE7DA86DFA85}"/>
              </a:ext>
            </a:extLst>
          </p:cNvPr>
          <p:cNvSpPr/>
          <p:nvPr/>
        </p:nvSpPr>
        <p:spPr>
          <a:xfrm>
            <a:off x="1837204" y="359444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98742D74-B4FC-59C8-8CAE-6ACA4C0CEAF4}"/>
              </a:ext>
            </a:extLst>
          </p:cNvPr>
          <p:cNvSpPr/>
          <p:nvPr/>
        </p:nvSpPr>
        <p:spPr>
          <a:xfrm>
            <a:off x="1833334" y="38385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639219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71441B66-E0F0-CD21-79AD-905446B05D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95"/>
          <a:stretch/>
        </p:blipFill>
        <p:spPr>
          <a:xfrm>
            <a:off x="3090183" y="981212"/>
            <a:ext cx="7422291" cy="614715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그림 9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3D196389-945A-F2FE-34B4-C9A1155D17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457" cy="3842902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5920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" action="ppaction://noaction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퀴즈유형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답변문항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찾기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윈도우 탐색기에서 이미지 파일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힌트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힌트 내용 및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관련콘텐츠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URL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주소 수정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endParaRPr lang="en-US" altLang="ko-KR" sz="1000" dirty="0">
              <a:latin typeface="+mj-ea"/>
              <a:ea typeface="+mj-ea"/>
            </a:endParaRPr>
          </a:p>
          <a:p>
            <a:pPr marL="24552" indent="-27622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다른 유형에 대한 수정은 다음 슬라이드에서 설명</a:t>
            </a:r>
            <a:endParaRPr lang="en-US" altLang="ko-KR" sz="1000" dirty="0">
              <a:latin typeface="+mj-ea"/>
              <a:ea typeface="+mj-ea"/>
            </a:endParaRPr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21" idx="1"/>
          </p:cNvCxnSpPr>
          <p:nvPr/>
        </p:nvCxnSpPr>
        <p:spPr>
          <a:xfrm>
            <a:off x="2674109" y="2036359"/>
            <a:ext cx="416074" cy="201843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86006" y="13435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617893" y="15644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044861" y="208002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324045" y="21098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8929" y="18987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333083" y="245237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76506" y="23610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76506" y="25839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321879" y="28404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333083" y="303435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340721" y="32601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327725" y="49056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674E4F4-716B-3CD0-0AD3-948C8F911C20}"/>
              </a:ext>
            </a:extLst>
          </p:cNvPr>
          <p:cNvSpPr/>
          <p:nvPr/>
        </p:nvSpPr>
        <p:spPr>
          <a:xfrm>
            <a:off x="9420782" y="3196656"/>
            <a:ext cx="674341" cy="29344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BC54E90-7C9F-3351-8804-4CD6298D13D7}"/>
              </a:ext>
            </a:extLst>
          </p:cNvPr>
          <p:cNvSpPr/>
          <p:nvPr/>
        </p:nvSpPr>
        <p:spPr>
          <a:xfrm>
            <a:off x="5617893" y="4529272"/>
            <a:ext cx="4477230" cy="29344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4" name="연결선: 꺾임 13">
            <a:extLst>
              <a:ext uri="{FF2B5EF4-FFF2-40B4-BE49-F238E27FC236}">
                <a16:creationId xmlns:a16="http://schemas.microsoft.com/office/drawing/2014/main" id="{3A692DC2-0324-D1BB-86D2-EE8D658C771F}"/>
              </a:ext>
            </a:extLst>
          </p:cNvPr>
          <p:cNvCxnSpPr>
            <a:cxnSpLocks/>
            <a:stCxn id="12" idx="3"/>
            <a:endCxn id="13" idx="3"/>
          </p:cNvCxnSpPr>
          <p:nvPr/>
        </p:nvCxnSpPr>
        <p:spPr>
          <a:xfrm>
            <a:off x="10095123" y="3343379"/>
            <a:ext cx="12700" cy="1332616"/>
          </a:xfrm>
          <a:prstGeom prst="bentConnector3">
            <a:avLst>
              <a:gd name="adj1" fmla="val 180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77B9A2AB-EF84-14AE-ABD0-703C181993D1}"/>
              </a:ext>
            </a:extLst>
          </p:cNvPr>
          <p:cNvSpPr/>
          <p:nvPr/>
        </p:nvSpPr>
        <p:spPr>
          <a:xfrm>
            <a:off x="4260885" y="593587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2ED75B2C-6B7B-16A7-0D99-8E2A6C3B701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19386" y="3040859"/>
            <a:ext cx="1942023" cy="1526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11029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796657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EDA135F4-4F17-15C9-8DBB-249C00095C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39336" b="52925"/>
          <a:stretch/>
        </p:blipFill>
        <p:spPr>
          <a:xfrm>
            <a:off x="2563024" y="863675"/>
            <a:ext cx="5957337" cy="9134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2015530" y="8679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2233067" y="98672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F591B9C-6C53-6B73-6066-5478E1B1E7B3}"/>
              </a:ext>
            </a:extLst>
          </p:cNvPr>
          <p:cNvSpPr/>
          <p:nvPr/>
        </p:nvSpPr>
        <p:spPr>
          <a:xfrm>
            <a:off x="2233067" y="12196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D023215-D67F-4FDC-D4DA-EB11491E8A14}"/>
              </a:ext>
            </a:extLst>
          </p:cNvPr>
          <p:cNvSpPr/>
          <p:nvPr/>
        </p:nvSpPr>
        <p:spPr>
          <a:xfrm>
            <a:off x="2233067" y="14622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21" name="그림 20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FFD8AC3F-7412-3F08-5921-01528617BB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1" t="46984" r="161" b="45277"/>
          <a:stretch/>
        </p:blipFill>
        <p:spPr>
          <a:xfrm>
            <a:off x="2563024" y="2023405"/>
            <a:ext cx="5957337" cy="9134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순서도: 연결자 21">
            <a:extLst>
              <a:ext uri="{FF2B5EF4-FFF2-40B4-BE49-F238E27FC236}">
                <a16:creationId xmlns:a16="http://schemas.microsoft.com/office/drawing/2014/main" id="{B8610BDB-EC8A-5F0E-0DB9-D64EF3132489}"/>
              </a:ext>
            </a:extLst>
          </p:cNvPr>
          <p:cNvSpPr/>
          <p:nvPr/>
        </p:nvSpPr>
        <p:spPr>
          <a:xfrm>
            <a:off x="2015530" y="202772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D510918-74A5-1D8C-C6D2-0EBE2AF345FF}"/>
              </a:ext>
            </a:extLst>
          </p:cNvPr>
          <p:cNvSpPr/>
          <p:nvPr/>
        </p:nvSpPr>
        <p:spPr>
          <a:xfrm>
            <a:off x="2233067" y="214645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96CA0FC7-D8B4-BFC0-C33B-9B7832CEB751}"/>
              </a:ext>
            </a:extLst>
          </p:cNvPr>
          <p:cNvSpPr/>
          <p:nvPr/>
        </p:nvSpPr>
        <p:spPr>
          <a:xfrm>
            <a:off x="2233067" y="23793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359A145C-8F77-6FCD-69A7-E3E803E55818}"/>
              </a:ext>
            </a:extLst>
          </p:cNvPr>
          <p:cNvSpPr/>
          <p:nvPr/>
        </p:nvSpPr>
        <p:spPr>
          <a:xfrm>
            <a:off x="2233067" y="26219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1424A7BC-B96A-0E0C-C062-C9B9302A27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8" t="59651" r="884" b="21493"/>
          <a:stretch/>
        </p:blipFill>
        <p:spPr>
          <a:xfrm>
            <a:off x="2563024" y="3049720"/>
            <a:ext cx="5957337" cy="225491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0" name="순서도: 연결자 29">
            <a:extLst>
              <a:ext uri="{FF2B5EF4-FFF2-40B4-BE49-F238E27FC236}">
                <a16:creationId xmlns:a16="http://schemas.microsoft.com/office/drawing/2014/main" id="{C8B7FB82-9A38-D93B-F8F4-09386ACAB68F}"/>
              </a:ext>
            </a:extLst>
          </p:cNvPr>
          <p:cNvSpPr/>
          <p:nvPr/>
        </p:nvSpPr>
        <p:spPr>
          <a:xfrm>
            <a:off x="2015530" y="3054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9575FEA7-316C-68D7-B443-2743D1643A98}"/>
              </a:ext>
            </a:extLst>
          </p:cNvPr>
          <p:cNvSpPr/>
          <p:nvPr/>
        </p:nvSpPr>
        <p:spPr>
          <a:xfrm>
            <a:off x="2233067" y="31736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094A5BED-6CC7-8427-F7F9-A81F690A4157}"/>
              </a:ext>
            </a:extLst>
          </p:cNvPr>
          <p:cNvSpPr/>
          <p:nvPr/>
        </p:nvSpPr>
        <p:spPr>
          <a:xfrm>
            <a:off x="2233067" y="34065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85B90A6B-A08E-37D7-F65C-11FA7B05EEA1}"/>
              </a:ext>
            </a:extLst>
          </p:cNvPr>
          <p:cNvSpPr/>
          <p:nvPr/>
        </p:nvSpPr>
        <p:spPr>
          <a:xfrm>
            <a:off x="2233067" y="36491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39" name="그림 38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8FBDC4B3-1C03-8E97-B7A5-DC7E58087D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74576" b="6701"/>
          <a:stretch/>
        </p:blipFill>
        <p:spPr>
          <a:xfrm>
            <a:off x="2563024" y="5442313"/>
            <a:ext cx="5957337" cy="22098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순서도: 연결자 39">
            <a:extLst>
              <a:ext uri="{FF2B5EF4-FFF2-40B4-BE49-F238E27FC236}">
                <a16:creationId xmlns:a16="http://schemas.microsoft.com/office/drawing/2014/main" id="{E134B84E-E168-C066-1568-BEDEC9A289E0}"/>
              </a:ext>
            </a:extLst>
          </p:cNvPr>
          <p:cNvSpPr/>
          <p:nvPr/>
        </p:nvSpPr>
        <p:spPr>
          <a:xfrm>
            <a:off x="2015530" y="544663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ED982128-DECD-C957-0FC1-61B8D8E5C54D}"/>
              </a:ext>
            </a:extLst>
          </p:cNvPr>
          <p:cNvSpPr/>
          <p:nvPr/>
        </p:nvSpPr>
        <p:spPr>
          <a:xfrm>
            <a:off x="2233067" y="55653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04F45DC8-6AEA-79CD-D4EE-AB48F2532CE6}"/>
              </a:ext>
            </a:extLst>
          </p:cNvPr>
          <p:cNvSpPr/>
          <p:nvPr/>
        </p:nvSpPr>
        <p:spPr>
          <a:xfrm>
            <a:off x="2233067" y="57982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6CEBD0A-2050-302D-21CA-919C51DABF29}"/>
              </a:ext>
            </a:extLst>
          </p:cNvPr>
          <p:cNvSpPr/>
          <p:nvPr/>
        </p:nvSpPr>
        <p:spPr>
          <a:xfrm>
            <a:off x="2233067" y="604084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A2B134A-7C7E-DA15-D126-B4015721DC57}"/>
              </a:ext>
            </a:extLst>
          </p:cNvPr>
          <p:cNvSpPr txBox="1"/>
          <p:nvPr/>
        </p:nvSpPr>
        <p:spPr>
          <a:xfrm>
            <a:off x="10656489" y="2263064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dirty="0">
                <a:latin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O or X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F078A8F-D0F9-199F-C819-EF9B7E927274}"/>
              </a:ext>
            </a:extLst>
          </p:cNvPr>
          <p:cNvSpPr txBox="1"/>
          <p:nvPr/>
        </p:nvSpPr>
        <p:spPr>
          <a:xfrm>
            <a:off x="10661324" y="3251500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</a:rPr>
              <a:t>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정답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DE6574D-9E29-5A7D-039F-14F10835B760}"/>
              </a:ext>
            </a:extLst>
          </p:cNvPr>
          <p:cNvSpPr txBox="1"/>
          <p:nvPr/>
        </p:nvSpPr>
        <p:spPr>
          <a:xfrm>
            <a:off x="10656488" y="4929908"/>
            <a:ext cx="3743723" cy="17113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연결형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연결항목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03418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57376076-5479-AF40-E025-6F52181E7C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71"/>
          <a:stretch/>
        </p:blipFill>
        <p:spPr>
          <a:xfrm>
            <a:off x="2974431" y="971394"/>
            <a:ext cx="7424440" cy="565292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02B00A93-1671-B6E8-1F73-4E46E590F3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184" y="971687"/>
            <a:ext cx="2465553" cy="385242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63740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b="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74230"/>
            <a:ext cx="3743723" cy="444839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" action="ppaction://noaction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퀴즈유형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 중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답변문항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문제 유형에 따라 각기 다른 입력 형식 표출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유형별 입력 형식은 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윈도우 탐색기 실행으로 이미지 파일 선택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추가된 이미지는 </a:t>
            </a:r>
            <a:r>
              <a:rPr lang="en-US" altLang="ko-KR" sz="1000" dirty="0">
                <a:latin typeface="+mj-ea"/>
                <a:ea typeface="+mj-ea"/>
              </a:rPr>
              <a:t>[x]</a:t>
            </a:r>
            <a:r>
              <a:rPr lang="ko-KR" altLang="en-US" sz="1000" dirty="0">
                <a:latin typeface="+mj-ea"/>
                <a:ea typeface="+mj-ea"/>
              </a:rPr>
              <a:t> 버튼으로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힌트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힌트 내용 및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관련콘텐츠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URL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주소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1905865"/>
            <a:ext cx="255472" cy="174812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47906" y="13435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006761" y="208002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85945" y="21098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10829" y="18987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94983" y="245237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38406" y="23610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38406" y="25839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83779" y="28404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94983" y="303435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302621" y="32601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1C7290B1-7399-1A12-E46A-351625840DF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97264" y="2961901"/>
            <a:ext cx="1952576" cy="1730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184930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5A07B9B3-7754-2182-CEB9-CF132AA7E452}"/>
              </a:ext>
            </a:extLst>
          </p:cNvPr>
          <p:cNvSpPr/>
          <p:nvPr/>
        </p:nvSpPr>
        <p:spPr>
          <a:xfrm>
            <a:off x="4283778" y="41025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44848003-3FD3-B2C8-A777-13B6503C3B13}"/>
              </a:ext>
            </a:extLst>
          </p:cNvPr>
          <p:cNvSpPr/>
          <p:nvPr/>
        </p:nvSpPr>
        <p:spPr>
          <a:xfrm>
            <a:off x="4230322" y="5167841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92426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328C2321-6EE8-719A-0621-93C9DDAE00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29588" b="62992"/>
          <a:stretch/>
        </p:blipFill>
        <p:spPr>
          <a:xfrm>
            <a:off x="2591594" y="1035273"/>
            <a:ext cx="6017220" cy="8757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b="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등록하기</a:t>
            </a: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1943522" y="98121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2397341" y="11279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2397340" y="13828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2395557" y="15992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772CB573-9158-F338-2EBE-68F60D122E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9" t="38579" r="50" b="54001"/>
          <a:stretch/>
        </p:blipFill>
        <p:spPr>
          <a:xfrm>
            <a:off x="2591594" y="2104500"/>
            <a:ext cx="6017220" cy="8757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순서도: 연결자 8">
            <a:extLst>
              <a:ext uri="{FF2B5EF4-FFF2-40B4-BE49-F238E27FC236}">
                <a16:creationId xmlns:a16="http://schemas.microsoft.com/office/drawing/2014/main" id="{2F4E2FD6-7B31-0106-7E76-4A4DC0FA439C}"/>
              </a:ext>
            </a:extLst>
          </p:cNvPr>
          <p:cNvSpPr/>
          <p:nvPr/>
        </p:nvSpPr>
        <p:spPr>
          <a:xfrm>
            <a:off x="1943522" y="20504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8A03310-25EE-547D-2110-ED0BF018A30F}"/>
              </a:ext>
            </a:extLst>
          </p:cNvPr>
          <p:cNvSpPr/>
          <p:nvPr/>
        </p:nvSpPr>
        <p:spPr>
          <a:xfrm>
            <a:off x="2397341" y="219714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666CDDD-0AA4-2C7D-5BDC-E713D4336E6F}"/>
              </a:ext>
            </a:extLst>
          </p:cNvPr>
          <p:cNvSpPr/>
          <p:nvPr/>
        </p:nvSpPr>
        <p:spPr>
          <a:xfrm>
            <a:off x="2397340" y="24520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F3671300-5421-FCA1-2C6F-6CE320B344FA}"/>
              </a:ext>
            </a:extLst>
          </p:cNvPr>
          <p:cNvSpPr/>
          <p:nvPr/>
        </p:nvSpPr>
        <p:spPr>
          <a:xfrm>
            <a:off x="2395557" y="26684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3" name="그림 12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1B478044-65B7-BC70-491A-1C3BD2A78C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48527" b="39733"/>
          <a:stretch/>
        </p:blipFill>
        <p:spPr>
          <a:xfrm>
            <a:off x="2591594" y="3139713"/>
            <a:ext cx="6017220" cy="13856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84474988-C804-2917-2B23-3D3C1854FCC2}"/>
              </a:ext>
            </a:extLst>
          </p:cNvPr>
          <p:cNvSpPr/>
          <p:nvPr/>
        </p:nvSpPr>
        <p:spPr>
          <a:xfrm>
            <a:off x="1943522" y="308565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B114DB0B-BA7E-1EFC-3E17-2DEC80DF9F12}"/>
              </a:ext>
            </a:extLst>
          </p:cNvPr>
          <p:cNvSpPr/>
          <p:nvPr/>
        </p:nvSpPr>
        <p:spPr>
          <a:xfrm>
            <a:off x="2397341" y="32323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7B6AB83E-AB4B-2F9B-83E4-A2DD1BE682D2}"/>
              </a:ext>
            </a:extLst>
          </p:cNvPr>
          <p:cNvSpPr/>
          <p:nvPr/>
        </p:nvSpPr>
        <p:spPr>
          <a:xfrm>
            <a:off x="2397340" y="348731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9CAE04B-027D-7B5F-A42E-A2A03944014C}"/>
              </a:ext>
            </a:extLst>
          </p:cNvPr>
          <p:cNvSpPr/>
          <p:nvPr/>
        </p:nvSpPr>
        <p:spPr>
          <a:xfrm>
            <a:off x="2395557" y="37036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20" name="그림 19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428A91B5-4572-BC26-5485-0BA2D3B63E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60251" b="27152"/>
          <a:stretch/>
        </p:blipFill>
        <p:spPr>
          <a:xfrm>
            <a:off x="2591594" y="4777498"/>
            <a:ext cx="6017220" cy="148677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4FC42E8A-FA9C-B064-6F59-D72367F5ADB9}"/>
              </a:ext>
            </a:extLst>
          </p:cNvPr>
          <p:cNvSpPr/>
          <p:nvPr/>
        </p:nvSpPr>
        <p:spPr>
          <a:xfrm>
            <a:off x="1943522" y="472344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2843E6F7-9C12-93A1-B207-079B0505F6CF}"/>
              </a:ext>
            </a:extLst>
          </p:cNvPr>
          <p:cNvSpPr/>
          <p:nvPr/>
        </p:nvSpPr>
        <p:spPr>
          <a:xfrm>
            <a:off x="2397341" y="48701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51416C3-397B-62E2-0976-39F130CCEB04}"/>
              </a:ext>
            </a:extLst>
          </p:cNvPr>
          <p:cNvSpPr/>
          <p:nvPr/>
        </p:nvSpPr>
        <p:spPr>
          <a:xfrm>
            <a:off x="2397340" y="51250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B44C314-D44E-44E3-F487-FEC28025F95E}"/>
              </a:ext>
            </a:extLst>
          </p:cNvPr>
          <p:cNvSpPr/>
          <p:nvPr/>
        </p:nvSpPr>
        <p:spPr>
          <a:xfrm>
            <a:off x="2395557" y="53414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A40F9E-8D28-E133-FBBD-EB83030B16D4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단답형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201D39-8D1D-D1D8-A294-62E4BEA88E2E}"/>
              </a:ext>
            </a:extLst>
          </p:cNvPr>
          <p:cNvSpPr txBox="1"/>
          <p:nvPr/>
        </p:nvSpPr>
        <p:spPr>
          <a:xfrm>
            <a:off x="10656489" y="2263064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dirty="0">
                <a:latin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OX</a:t>
            </a:r>
            <a:r>
              <a:rPr lang="ko-KR" altLang="en-US" sz="1000" dirty="0">
                <a:latin typeface="+mj-ea"/>
                <a:ea typeface="+mj-ea"/>
              </a:rPr>
              <a:t>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O or X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07FF92-E650-1910-6F41-D5888EB5998C}"/>
              </a:ext>
            </a:extLst>
          </p:cNvPr>
          <p:cNvSpPr txBox="1"/>
          <p:nvPr/>
        </p:nvSpPr>
        <p:spPr>
          <a:xfrm>
            <a:off x="10661324" y="3251500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</a:rPr>
              <a:t>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정답 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1B3CC6B-8874-4675-4C8D-5C2A74A3EF78}"/>
              </a:ext>
            </a:extLst>
          </p:cNvPr>
          <p:cNvSpPr txBox="1"/>
          <p:nvPr/>
        </p:nvSpPr>
        <p:spPr>
          <a:xfrm>
            <a:off x="10656488" y="4929908"/>
            <a:ext cx="3743723" cy="17113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연결형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연결항목 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D0C1B16C-137A-B4AF-B207-D1722FA3EA2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809380" y="3233589"/>
            <a:ext cx="216024" cy="145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2708066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sz="1000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6">
              <a:lumMod val="75000"/>
            </a:schemeClr>
          </a:solidFill>
          <a:prstDash val="sysDash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156608</TotalTime>
  <Words>4034</Words>
  <Application>Microsoft Office PowerPoint</Application>
  <PresentationFormat>사용자 지정</PresentationFormat>
  <Paragraphs>941</Paragraphs>
  <Slides>26</Slides>
  <Notes>24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4" baseType="lpstr">
      <vt:lpstr>Noto Sans CJK KR Regular</vt:lpstr>
      <vt:lpstr>Noto Sans Korean DemiLight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윤용근</dc:creator>
  <cp:lastModifiedBy>윤 용근</cp:lastModifiedBy>
  <cp:revision>625</cp:revision>
  <dcterms:created xsi:type="dcterms:W3CDTF">2016-06-01T05:15:44Z</dcterms:created>
  <dcterms:modified xsi:type="dcterms:W3CDTF">2024-11-26T08:19:34Z</dcterms:modified>
</cp:coreProperties>
</file>