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95" r:id="rId4"/>
    <p:sldId id="296" r:id="rId5"/>
    <p:sldId id="297" r:id="rId6"/>
    <p:sldId id="298" r:id="rId7"/>
    <p:sldId id="299" r:id="rId8"/>
    <p:sldId id="300" r:id="rId9"/>
    <p:sldId id="302" r:id="rId10"/>
    <p:sldId id="303" r:id="rId11"/>
  </p:sldIdLst>
  <p:sldSz cx="14400213" cy="7920038"/>
  <p:notesSz cx="6858000" cy="9144000"/>
  <p:defaultTextStyle>
    <a:defPPr>
      <a:defRPr lang="ko-KR"/>
    </a:defPPr>
    <a:lvl1pPr marL="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1pPr>
    <a:lvl2pPr marL="51837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2pPr>
    <a:lvl3pPr marL="103674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3pPr>
    <a:lvl4pPr marL="155512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4pPr>
    <a:lvl5pPr marL="207349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5pPr>
    <a:lvl6pPr marL="259186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6pPr>
    <a:lvl7pPr marL="311024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7pPr>
    <a:lvl8pPr marL="3628614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8pPr>
    <a:lvl9pPr marL="414698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B3E621B0-1F91-4A83-9E08-873231757F9A}">
          <p14:sldIdLst>
            <p14:sldId id="256"/>
            <p14:sldId id="257"/>
          </p14:sldIdLst>
        </p14:section>
        <p14:section name="각주 관리" id="{32A2F28F-EA86-4103-B7AF-9A1532F4133B}">
          <p14:sldIdLst>
            <p14:sldId id="295"/>
            <p14:sldId id="296"/>
            <p14:sldId id="297"/>
          </p14:sldIdLst>
        </p14:section>
        <p14:section name="표제어 관리" id="{027F4E25-79E2-4EE5-9AA6-88831AAE7412}">
          <p14:sldIdLst>
            <p14:sldId id="298"/>
            <p14:sldId id="299"/>
            <p14:sldId id="300"/>
            <p14:sldId id="302"/>
          </p14:sldIdLst>
        </p14:section>
        <p14:section name="사용자 - 표제어 상세" id="{A1B871B6-23A3-4517-A7BD-7B9000C14FA4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7067"/>
    <a:srgbClr val="056854"/>
    <a:srgbClr val="000000"/>
    <a:srgbClr val="FFFFFF"/>
    <a:srgbClr val="0D0D0D"/>
    <a:srgbClr val="0099FF"/>
    <a:srgbClr val="0099CC"/>
    <a:srgbClr val="FCB504"/>
    <a:srgbClr val="00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61" autoAdjust="0"/>
    <p:restoredTop sz="96292" autoAdjust="0"/>
  </p:normalViewPr>
  <p:slideViewPr>
    <p:cSldViewPr>
      <p:cViewPr varScale="1">
        <p:scale>
          <a:sx n="91" d="100"/>
          <a:sy n="91" d="100"/>
        </p:scale>
        <p:origin x="372" y="90"/>
      </p:cViewPr>
      <p:guideLst>
        <p:guide orient="horz" pos="2495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AB43A-4F17-4351-9388-F37BD2D6A71A}" type="datetimeFigureOut">
              <a:rPr lang="ko-KR" altLang="en-US" smtClean="0"/>
              <a:t>2024-11-27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2738" y="685800"/>
            <a:ext cx="623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A2F2C-AD02-4ABF-95A4-3D0517FA52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831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9175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BDBDE-08A0-0FF8-B515-0649AF018C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7733FC19-053F-FC97-F952-1FCFA0CD1F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B70D6FBA-7968-9854-5325-664FC7250A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D2A3E91-E040-624D-2764-D10593DD37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616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60F96-C5B0-37F0-AA20-7BB8D50911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0E4AFE82-F3D8-B248-4914-B0241FC887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8EB7794D-78D3-C8EB-7EB5-4AB100C8E2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69C3B3D-5BAD-2C8A-4214-2A8366BA9F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5639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F1504-09AE-9BB9-0C4D-BD5B664BD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D523803D-3286-FD91-1A3B-92F5DE1543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1719157-7694-3F97-A660-D73B586327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BDD4327-AD7C-C592-35CA-E720107AA1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9189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CFAE4-6E5C-56EF-24EE-B8BE98E3E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2C50126D-AD5C-D047-4F3D-6F2C28AF7D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AFA11236-F7AE-442C-E097-FEE171F56A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0B014F8-BA5C-70CD-FDC7-BBF37D2BE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4411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B2AA8-1F13-80FE-4BBE-5A1B7E4D44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1FCB7928-D595-A2B3-8AE8-85C22BABCC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BB743A5-96D9-44B5-752D-40A6132511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D682F01-21FA-544D-F11C-42B76FAB48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6416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A22C94-6C88-294C-389F-43E2FED231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6768311F-796A-E277-46F6-51A63CA600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FEAD5DC9-9D85-11B7-1327-A517E8DBDC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33D3030-B060-7E9C-D339-A767D6E98A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0667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E1E7D-8F78-932E-0BA7-1662772742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4F95839-64A0-DDFA-BEC3-6DDCB26700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569A3657-C6B2-412F-AAC6-0E4767120A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3A0C119-29A7-D75C-143B-6EFA51989B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088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Document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7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575370" y="1026781"/>
            <a:ext cx="1883336" cy="406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Revision</a:t>
            </a:r>
            <a:r>
              <a:rPr lang="en-US" altLang="ko-KR" baseline="0" dirty="0"/>
              <a:t> History</a:t>
            </a:r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645840" y="1655763"/>
            <a:ext cx="12961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194352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3814192" y="1655763"/>
            <a:ext cx="605021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986440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11736610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Remarks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645840" y="201687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1943522" y="201687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3814192" y="201687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9864402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11736610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645840" y="237691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1943522" y="237691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3814192" y="237691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9864402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36610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645840" y="273695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943522" y="273695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3814192" y="273695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 userDrawn="1"/>
        </p:nvSpPr>
        <p:spPr>
          <a:xfrm>
            <a:off x="9864402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 userDrawn="1"/>
        </p:nvSpPr>
        <p:spPr>
          <a:xfrm>
            <a:off x="11736610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 userDrawn="1"/>
        </p:nvSpPr>
        <p:spPr>
          <a:xfrm>
            <a:off x="645840" y="309699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 userDrawn="1"/>
        </p:nvSpPr>
        <p:spPr>
          <a:xfrm>
            <a:off x="1943522" y="309699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 userDrawn="1"/>
        </p:nvSpPr>
        <p:spPr>
          <a:xfrm>
            <a:off x="3814192" y="309699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 userDrawn="1"/>
        </p:nvSpPr>
        <p:spPr>
          <a:xfrm>
            <a:off x="9864402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 userDrawn="1"/>
        </p:nvSpPr>
        <p:spPr>
          <a:xfrm>
            <a:off x="11736610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 userDrawn="1"/>
        </p:nvSpPr>
        <p:spPr>
          <a:xfrm>
            <a:off x="645840" y="34559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 userDrawn="1"/>
        </p:nvSpPr>
        <p:spPr>
          <a:xfrm>
            <a:off x="1943522" y="34559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 userDrawn="1"/>
        </p:nvSpPr>
        <p:spPr>
          <a:xfrm>
            <a:off x="3814192" y="345596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 userDrawn="1"/>
        </p:nvSpPr>
        <p:spPr>
          <a:xfrm>
            <a:off x="9864402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직사각형 36"/>
          <p:cNvSpPr/>
          <p:nvPr userDrawn="1"/>
        </p:nvSpPr>
        <p:spPr>
          <a:xfrm>
            <a:off x="11736610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 userDrawn="1"/>
        </p:nvSpPr>
        <p:spPr>
          <a:xfrm>
            <a:off x="645840" y="38160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 userDrawn="1"/>
        </p:nvSpPr>
        <p:spPr>
          <a:xfrm>
            <a:off x="1943522" y="38160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 userDrawn="1"/>
        </p:nvSpPr>
        <p:spPr>
          <a:xfrm>
            <a:off x="3814192" y="381600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 userDrawn="1"/>
        </p:nvSpPr>
        <p:spPr>
          <a:xfrm>
            <a:off x="9864402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 userDrawn="1"/>
        </p:nvSpPr>
        <p:spPr>
          <a:xfrm>
            <a:off x="11736610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 userDrawn="1"/>
        </p:nvSpPr>
        <p:spPr>
          <a:xfrm>
            <a:off x="645840" y="41760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 userDrawn="1"/>
        </p:nvSpPr>
        <p:spPr>
          <a:xfrm>
            <a:off x="1943522" y="41760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 userDrawn="1"/>
        </p:nvSpPr>
        <p:spPr>
          <a:xfrm>
            <a:off x="3814192" y="417604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 userDrawn="1"/>
        </p:nvSpPr>
        <p:spPr>
          <a:xfrm>
            <a:off x="9864402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 userDrawn="1"/>
        </p:nvSpPr>
        <p:spPr>
          <a:xfrm>
            <a:off x="11736610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직사각형 47"/>
          <p:cNvSpPr/>
          <p:nvPr userDrawn="1"/>
        </p:nvSpPr>
        <p:spPr>
          <a:xfrm>
            <a:off x="645840" y="45360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9" name="직사각형 48"/>
          <p:cNvSpPr/>
          <p:nvPr userDrawn="1"/>
        </p:nvSpPr>
        <p:spPr>
          <a:xfrm>
            <a:off x="1943522" y="45360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 userDrawn="1"/>
        </p:nvSpPr>
        <p:spPr>
          <a:xfrm>
            <a:off x="3814192" y="453608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1" name="직사각형 50"/>
          <p:cNvSpPr/>
          <p:nvPr userDrawn="1"/>
        </p:nvSpPr>
        <p:spPr>
          <a:xfrm>
            <a:off x="9864402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직사각형 51"/>
          <p:cNvSpPr/>
          <p:nvPr userDrawn="1"/>
        </p:nvSpPr>
        <p:spPr>
          <a:xfrm>
            <a:off x="11738148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3" name="직사각형 52"/>
          <p:cNvSpPr/>
          <p:nvPr userDrawn="1"/>
        </p:nvSpPr>
        <p:spPr>
          <a:xfrm>
            <a:off x="644302" y="48961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4" name="직사각형 53"/>
          <p:cNvSpPr/>
          <p:nvPr userDrawn="1"/>
        </p:nvSpPr>
        <p:spPr>
          <a:xfrm>
            <a:off x="1941984" y="48961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직사각형 54"/>
          <p:cNvSpPr/>
          <p:nvPr userDrawn="1"/>
        </p:nvSpPr>
        <p:spPr>
          <a:xfrm>
            <a:off x="3811116" y="48961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직사각형 55"/>
          <p:cNvSpPr/>
          <p:nvPr userDrawn="1"/>
        </p:nvSpPr>
        <p:spPr>
          <a:xfrm>
            <a:off x="9864402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 userDrawn="1"/>
        </p:nvSpPr>
        <p:spPr>
          <a:xfrm>
            <a:off x="11736610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8" name="직사각형 57"/>
          <p:cNvSpPr/>
          <p:nvPr userDrawn="1"/>
        </p:nvSpPr>
        <p:spPr>
          <a:xfrm>
            <a:off x="644302" y="52561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9" name="직사각형 58"/>
          <p:cNvSpPr/>
          <p:nvPr userDrawn="1"/>
        </p:nvSpPr>
        <p:spPr>
          <a:xfrm>
            <a:off x="1941984" y="52561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직사각형 59"/>
          <p:cNvSpPr/>
          <p:nvPr userDrawn="1"/>
        </p:nvSpPr>
        <p:spPr>
          <a:xfrm>
            <a:off x="3811116" y="52561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직사각형 60"/>
          <p:cNvSpPr/>
          <p:nvPr userDrawn="1"/>
        </p:nvSpPr>
        <p:spPr>
          <a:xfrm>
            <a:off x="9864402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2" name="직사각형 61"/>
          <p:cNvSpPr/>
          <p:nvPr userDrawn="1"/>
        </p:nvSpPr>
        <p:spPr>
          <a:xfrm>
            <a:off x="11736610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직사각형 62"/>
          <p:cNvSpPr/>
          <p:nvPr userDrawn="1"/>
        </p:nvSpPr>
        <p:spPr>
          <a:xfrm>
            <a:off x="644302" y="56162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 userDrawn="1"/>
        </p:nvSpPr>
        <p:spPr>
          <a:xfrm>
            <a:off x="1941984" y="56162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5" name="직사각형 64"/>
          <p:cNvSpPr/>
          <p:nvPr userDrawn="1"/>
        </p:nvSpPr>
        <p:spPr>
          <a:xfrm>
            <a:off x="3811116" y="561620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 userDrawn="1"/>
        </p:nvSpPr>
        <p:spPr>
          <a:xfrm>
            <a:off x="9864402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 userDrawn="1"/>
        </p:nvSpPr>
        <p:spPr>
          <a:xfrm>
            <a:off x="11736610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8" name="직사각형 67"/>
          <p:cNvSpPr/>
          <p:nvPr userDrawn="1"/>
        </p:nvSpPr>
        <p:spPr>
          <a:xfrm>
            <a:off x="644302" y="59762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 userDrawn="1"/>
        </p:nvSpPr>
        <p:spPr>
          <a:xfrm>
            <a:off x="1941984" y="59762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0" name="직사각형 69"/>
          <p:cNvSpPr/>
          <p:nvPr userDrawn="1"/>
        </p:nvSpPr>
        <p:spPr>
          <a:xfrm>
            <a:off x="3811116" y="597624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1" name="직사각형 70"/>
          <p:cNvSpPr/>
          <p:nvPr userDrawn="1"/>
        </p:nvSpPr>
        <p:spPr>
          <a:xfrm>
            <a:off x="9864402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2" name="직사각형 71"/>
          <p:cNvSpPr/>
          <p:nvPr userDrawn="1"/>
        </p:nvSpPr>
        <p:spPr>
          <a:xfrm>
            <a:off x="11736610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3" name="직사각형 72"/>
          <p:cNvSpPr/>
          <p:nvPr userDrawn="1"/>
        </p:nvSpPr>
        <p:spPr>
          <a:xfrm>
            <a:off x="644302" y="63362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4" name="직사각형 73"/>
          <p:cNvSpPr/>
          <p:nvPr userDrawn="1"/>
        </p:nvSpPr>
        <p:spPr>
          <a:xfrm>
            <a:off x="1941984" y="63362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5" name="직사각형 74"/>
          <p:cNvSpPr/>
          <p:nvPr userDrawn="1"/>
        </p:nvSpPr>
        <p:spPr>
          <a:xfrm>
            <a:off x="3811116" y="633628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6" name="직사각형 75"/>
          <p:cNvSpPr/>
          <p:nvPr userDrawn="1"/>
        </p:nvSpPr>
        <p:spPr>
          <a:xfrm>
            <a:off x="9864402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7" name="직사각형 76"/>
          <p:cNvSpPr/>
          <p:nvPr userDrawn="1"/>
        </p:nvSpPr>
        <p:spPr>
          <a:xfrm>
            <a:off x="11736610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8" name="직사각형 77"/>
          <p:cNvSpPr/>
          <p:nvPr userDrawn="1"/>
        </p:nvSpPr>
        <p:spPr>
          <a:xfrm>
            <a:off x="644302" y="66963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9" name="직사각형 78"/>
          <p:cNvSpPr/>
          <p:nvPr userDrawn="1"/>
        </p:nvSpPr>
        <p:spPr>
          <a:xfrm>
            <a:off x="1941984" y="66963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 userDrawn="1"/>
        </p:nvSpPr>
        <p:spPr>
          <a:xfrm>
            <a:off x="3811116" y="66963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1" name="직사각형 80"/>
          <p:cNvSpPr/>
          <p:nvPr userDrawn="1"/>
        </p:nvSpPr>
        <p:spPr>
          <a:xfrm>
            <a:off x="9864402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2" name="직사각형 81"/>
          <p:cNvSpPr/>
          <p:nvPr userDrawn="1"/>
        </p:nvSpPr>
        <p:spPr>
          <a:xfrm>
            <a:off x="11736610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3" name="직사각형 82"/>
          <p:cNvSpPr/>
          <p:nvPr userDrawn="1"/>
        </p:nvSpPr>
        <p:spPr>
          <a:xfrm>
            <a:off x="644302" y="70563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4" name="직사각형 83"/>
          <p:cNvSpPr/>
          <p:nvPr userDrawn="1"/>
        </p:nvSpPr>
        <p:spPr>
          <a:xfrm>
            <a:off x="1941984" y="70563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5" name="직사각형 84"/>
          <p:cNvSpPr/>
          <p:nvPr userDrawn="1"/>
        </p:nvSpPr>
        <p:spPr>
          <a:xfrm>
            <a:off x="3811116" y="70563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6" name="직사각형 85"/>
          <p:cNvSpPr/>
          <p:nvPr userDrawn="1"/>
        </p:nvSpPr>
        <p:spPr>
          <a:xfrm>
            <a:off x="9864402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 userDrawn="1"/>
        </p:nvSpPr>
        <p:spPr>
          <a:xfrm>
            <a:off x="11736610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pic>
        <p:nvPicPr>
          <p:cNvPr id="2" name="그림 1" descr="블랙, 어둠이(가) 표시된 사진&#10;&#10;자동 생성된 설명">
            <a:extLst>
              <a:ext uri="{FF2B5EF4-FFF2-40B4-BE49-F238E27FC236}">
                <a16:creationId xmlns:a16="http://schemas.microsoft.com/office/drawing/2014/main" id="{AA1D30AB-705F-42B2-F2BD-E5EC07DA03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02" y="385083"/>
            <a:ext cx="741160" cy="74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1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569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</a:t>
            </a:r>
            <a:r>
              <a:rPr lang="en-US" altLang="ko-KR" sz="1100" baseline="0" dirty="0">
                <a:solidFill>
                  <a:schemeClr val="tx1"/>
                </a:solidFill>
                <a:latin typeface="+mn-lt"/>
              </a:rPr>
              <a:t>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10656490" y="6304657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Note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555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87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2024-11-27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89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21669"/>
            <a:ext cx="3105046" cy="671186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21669"/>
            <a:ext cx="9135135" cy="671186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2024-11-27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638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21669"/>
            <a:ext cx="12420184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08344"/>
            <a:ext cx="12420184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F21B-08E5-4EE0-8472-1F0F3DBCFA5A}" type="datetimeFigureOut">
              <a:rPr lang="ko-KR" altLang="en-US" smtClean="0"/>
              <a:t>2024-11-27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340702"/>
            <a:ext cx="4860072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008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5" r:id="rId5"/>
    <p:sldLayoutId id="2147483706" r:id="rId6"/>
    <p:sldLayoutId id="2147483707" r:id="rId7"/>
  </p:sldLayoutIdLst>
  <p:txStyles>
    <p:titleStyle>
      <a:lvl1pPr algn="l" defTabSz="1056041" rtl="0" eaLnBrk="1" latinLnBrk="1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1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94039" y="3390129"/>
            <a:ext cx="8013733" cy="968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2024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년 초등교과 맞춤형 </a:t>
            </a:r>
            <a:r>
              <a:rPr lang="ko-KR" altLang="en-US" sz="2400" b="1" dirty="0" err="1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민속콘텐츠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온라인 시스템</a:t>
            </a: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구축</a:t>
            </a:r>
            <a:endParaRPr lang="en-US" altLang="ko-KR" sz="2400" b="1" dirty="0"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관리자 화면 기능 설명</a:t>
            </a:r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6998683" y="4617388"/>
            <a:ext cx="404446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6483402" y="4831574"/>
            <a:ext cx="1435008" cy="333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2024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년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07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월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22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일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336663" y="5172245"/>
            <a:ext cx="1728487" cy="6106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Stone Integrity 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연구소</a:t>
            </a:r>
            <a:endParaRPr lang="en-US" altLang="ko-KR" sz="1200" dirty="0">
              <a:solidFill>
                <a:schemeClr val="bg1">
                  <a:lumMod val="50000"/>
                </a:schemeClr>
              </a:solidFill>
              <a:latin typeface="Noto Sans Korean DemiLight" panose="020B0400000000000000" pitchFamily="34" charset="-127"/>
              <a:ea typeface="Noto Sans Korean DemiLight" panose="020B04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윤용근</a:t>
            </a:r>
          </a:p>
        </p:txBody>
      </p:sp>
      <p:pic>
        <p:nvPicPr>
          <p:cNvPr id="3" name="그림 2" descr="블랙, 어둠이(가) 표시된 사진&#10;&#10;자동 생성된 설명">
            <a:extLst>
              <a:ext uri="{FF2B5EF4-FFF2-40B4-BE49-F238E27FC236}">
                <a16:creationId xmlns:a16="http://schemas.microsoft.com/office/drawing/2014/main" id="{C85EBFDB-21B9-1ABD-C57D-C2051008F0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946" y="2015803"/>
            <a:ext cx="1483921" cy="148392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45668C-B48F-D816-DC9C-857FA189298F}"/>
              </a:ext>
            </a:extLst>
          </p:cNvPr>
          <p:cNvSpPr txBox="1"/>
          <p:nvPr/>
        </p:nvSpPr>
        <p:spPr>
          <a:xfrm>
            <a:off x="12024642" y="431627"/>
            <a:ext cx="19442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200" dirty="0"/>
              <a:t>문서번호 </a:t>
            </a:r>
            <a:r>
              <a:rPr lang="en-US" altLang="ko-KR" sz="1200" dirty="0"/>
              <a:t>: NFM-</a:t>
            </a:r>
            <a:r>
              <a:rPr lang="ko-KR" altLang="en-US" sz="1200" dirty="0"/>
              <a:t>ST</a:t>
            </a:r>
            <a:r>
              <a:rPr lang="en-US" altLang="ko-KR" sz="1200" dirty="0"/>
              <a:t>-PL-</a:t>
            </a:r>
            <a:r>
              <a:rPr lang="ko-KR" altLang="en-US" sz="1200" dirty="0"/>
              <a:t>01</a:t>
            </a:r>
          </a:p>
        </p:txBody>
      </p:sp>
      <p:pic>
        <p:nvPicPr>
          <p:cNvPr id="1026" name="Picture 2" descr="전용색상 컬러 로고">
            <a:extLst>
              <a:ext uri="{FF2B5EF4-FFF2-40B4-BE49-F238E27FC236}">
                <a16:creationId xmlns:a16="http://schemas.microsoft.com/office/drawing/2014/main" id="{20F5A4ED-BCA5-11F7-8D3E-324E13118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66013"/>
            <a:ext cx="2232248" cy="5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9F96871-7390-3568-C88D-8A307FF44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626" y="266013"/>
            <a:ext cx="22383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43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305F65-28A8-6192-431E-84B534892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75B09A0A-07D8-B7F3-3C9E-2D6F267B75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95443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2024.07.22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사용자 표시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1E695B33-DAC1-E6D8-C70D-0BD42C36D77F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추가된 각주 사용자 페이지 표시</a:t>
            </a:r>
            <a:endParaRPr lang="en-US" altLang="ko-KR" sz="1000" dirty="0">
              <a:latin typeface="+mj-ea"/>
              <a:ea typeface="+mj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표제어 상세 페이지에서 각주 표시 방법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16707E-9177-2E17-967D-2A19FBBA5A58}"/>
              </a:ext>
            </a:extLst>
          </p:cNvPr>
          <p:cNvSpPr txBox="1"/>
          <p:nvPr/>
        </p:nvSpPr>
        <p:spPr>
          <a:xfrm>
            <a:off x="10656489" y="1501712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표제어 상세 페이지 내용에 삽입된 각주 링크 표시</a:t>
            </a:r>
            <a:endParaRPr lang="en-US" altLang="ko-KR" sz="1000" dirty="0">
              <a:latin typeface="+mj-ea"/>
              <a:ea typeface="+mj-ea"/>
            </a:endParaRPr>
          </a:p>
          <a:p>
            <a:pPr marL="452438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번호 </a:t>
            </a: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하단 각주목록의 해당 각주로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54411A-A733-6C66-32A0-CF7D6D72D517}"/>
              </a:ext>
            </a:extLst>
          </p:cNvPr>
          <p:cNvSpPr txBox="1"/>
          <p:nvPr/>
        </p:nvSpPr>
        <p:spPr>
          <a:xfrm>
            <a:off x="10662169" y="2026863"/>
            <a:ext cx="3743723" cy="75507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페이지 하단 영역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추가된 각주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번호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상단 내용으로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pic>
        <p:nvPicPr>
          <p:cNvPr id="5" name="그림 4" descr="텍스트, 스크린샷, 소프트웨어, 웹 페이지이(가) 표시된 사진&#10;&#10;자동 생성된 설명">
            <a:extLst>
              <a:ext uri="{FF2B5EF4-FFF2-40B4-BE49-F238E27FC236}">
                <a16:creationId xmlns:a16="http://schemas.microsoft.com/office/drawing/2014/main" id="{B8B61C00-A5A7-9AE0-C9CA-A115D2820A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8" y="935684"/>
            <a:ext cx="1570234" cy="30243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그림 7" descr="텍스트, 스크린샷, 소프트웨어, 웹 페이지이(가) 표시된 사진&#10;&#10;자동 생성된 설명">
            <a:extLst>
              <a:ext uri="{FF2B5EF4-FFF2-40B4-BE49-F238E27FC236}">
                <a16:creationId xmlns:a16="http://schemas.microsoft.com/office/drawing/2014/main" id="{F01060D9-B264-C121-D0F1-D0A852F50E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15" t="8815" r="10365" b="78741"/>
          <a:stretch/>
        </p:blipFill>
        <p:spPr>
          <a:xfrm>
            <a:off x="2663602" y="935684"/>
            <a:ext cx="7632848" cy="35235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그림 10" descr="텍스트, 스크린샷, 소프트웨어, 웹 페이지이(가) 표시된 사진&#10;&#10;자동 생성된 설명">
            <a:extLst>
              <a:ext uri="{FF2B5EF4-FFF2-40B4-BE49-F238E27FC236}">
                <a16:creationId xmlns:a16="http://schemas.microsoft.com/office/drawing/2014/main" id="{D8F77EFE-39E2-FA68-07E9-547A40A2C0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2" t="83332" r="6290" b="4659"/>
          <a:stretch/>
        </p:blipFill>
        <p:spPr>
          <a:xfrm>
            <a:off x="2087538" y="4717144"/>
            <a:ext cx="8407205" cy="23000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F54F68AB-B37B-20C1-1E5F-FBFD53C8661F}"/>
              </a:ext>
            </a:extLst>
          </p:cNvPr>
          <p:cNvSpPr/>
          <p:nvPr/>
        </p:nvSpPr>
        <p:spPr>
          <a:xfrm>
            <a:off x="903879" y="1151707"/>
            <a:ext cx="823619" cy="4620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14" name="연결선: 꺾임 13">
            <a:extLst>
              <a:ext uri="{FF2B5EF4-FFF2-40B4-BE49-F238E27FC236}">
                <a16:creationId xmlns:a16="http://schemas.microsoft.com/office/drawing/2014/main" id="{CAD74FAC-4021-AEB5-8341-2F22FC3AE634}"/>
              </a:ext>
            </a:extLst>
          </p:cNvPr>
          <p:cNvCxnSpPr>
            <a:cxnSpLocks/>
            <a:stCxn id="13" idx="3"/>
            <a:endCxn id="8" idx="1"/>
          </p:cNvCxnSpPr>
          <p:nvPr/>
        </p:nvCxnSpPr>
        <p:spPr>
          <a:xfrm>
            <a:off x="1727498" y="1382715"/>
            <a:ext cx="936104" cy="131472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EDAC576-CDF1-37DB-AC97-B0D860D7D78E}"/>
              </a:ext>
            </a:extLst>
          </p:cNvPr>
          <p:cNvSpPr/>
          <p:nvPr/>
        </p:nvSpPr>
        <p:spPr>
          <a:xfrm>
            <a:off x="437143" y="3478615"/>
            <a:ext cx="1290355" cy="3373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64D5A09D-AA35-1599-8ACD-8D6B57F7E22D}"/>
              </a:ext>
            </a:extLst>
          </p:cNvPr>
          <p:cNvCxnSpPr>
            <a:cxnSpLocks/>
            <a:stCxn id="19" idx="3"/>
            <a:endCxn id="11" idx="1"/>
          </p:cNvCxnSpPr>
          <p:nvPr/>
        </p:nvCxnSpPr>
        <p:spPr>
          <a:xfrm>
            <a:off x="1727498" y="3647309"/>
            <a:ext cx="360040" cy="221987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순서도: 연결자 23">
            <a:extLst>
              <a:ext uri="{FF2B5EF4-FFF2-40B4-BE49-F238E27FC236}">
                <a16:creationId xmlns:a16="http://schemas.microsoft.com/office/drawing/2014/main" id="{4A4E2305-CED0-FA20-ABB8-69D00AE2C6B1}"/>
              </a:ext>
            </a:extLst>
          </p:cNvPr>
          <p:cNvSpPr/>
          <p:nvPr/>
        </p:nvSpPr>
        <p:spPr>
          <a:xfrm>
            <a:off x="3023642" y="302391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25" name="순서도: 연결자 24">
            <a:extLst>
              <a:ext uri="{FF2B5EF4-FFF2-40B4-BE49-F238E27FC236}">
                <a16:creationId xmlns:a16="http://schemas.microsoft.com/office/drawing/2014/main" id="{17D72316-5F38-469A-39A3-427DDE44B037}"/>
              </a:ext>
            </a:extLst>
          </p:cNvPr>
          <p:cNvSpPr/>
          <p:nvPr/>
        </p:nvSpPr>
        <p:spPr>
          <a:xfrm>
            <a:off x="2339566" y="5112147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3816425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13330"/>
              </p:ext>
            </p:extLst>
          </p:nvPr>
        </p:nvGraphicFramePr>
        <p:xfrm>
          <a:off x="647378" y="2015803"/>
          <a:ext cx="12961440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2024.07.22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년 초등교과 맞춤형 </a:t>
                      </a:r>
                      <a:r>
                        <a:rPr lang="ko-KR" altLang="en-US" sz="1000" b="0" dirty="0" err="1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민속콘텐츠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 온라인 시스템 구축 화면기획서 초안 작성 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- 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관리자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스톤인테그리티 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최초작성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2024.09.11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유사표제어 기능 추가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0.92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2024.10.08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유사표제어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기능 수정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0.93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2024.11.20</a:t>
                      </a: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사진 이미지 관리 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&gt; 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표시 제목 항목 추가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0.94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2024.11.22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퀴즈관리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교과목 관리 변경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0.95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2024.12.02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각주 관리 기능 추가 및 사용자 페이지 표제어 상세 수정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103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296F3E3A-12A7-2635-7035-720B4F976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42"/>
          <a:stretch/>
        </p:blipFill>
        <p:spPr>
          <a:xfrm>
            <a:off x="1439466" y="864370"/>
            <a:ext cx="7772392" cy="695483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658876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2024.07.22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CONTENTS 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관리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목록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000" dirty="0">
                <a:latin typeface="+mj-ea"/>
                <a:ea typeface="+mj-ea"/>
              </a:rPr>
              <a:t>CONTENTS &gt;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관리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7D1635D-4627-FC64-E997-C5B1B7674E80}"/>
              </a:ext>
            </a:extLst>
          </p:cNvPr>
          <p:cNvSpPr/>
          <p:nvPr/>
        </p:nvSpPr>
        <p:spPr>
          <a:xfrm>
            <a:off x="1439466" y="3450618"/>
            <a:ext cx="1440160" cy="2618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F94DBD-19A9-2D36-DEE3-FE12A08E37BE}"/>
              </a:ext>
            </a:extLst>
          </p:cNvPr>
          <p:cNvSpPr txBox="1"/>
          <p:nvPr/>
        </p:nvSpPr>
        <p:spPr>
          <a:xfrm>
            <a:off x="10657183" y="1274628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범위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전체</a:t>
            </a:r>
            <a:r>
              <a:rPr lang="en-US" altLang="ko-KR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,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제목</a:t>
            </a:r>
            <a:r>
              <a:rPr lang="en-US" altLang="ko-KR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,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내용의 범위에서 검색 기능 수행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검색어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검색어 입력으로 검색 기능 수행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검색어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검색어 입력으로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퀴즈</a:t>
            </a:r>
            <a:r>
              <a:rPr lang="ko-KR" altLang="en-US" sz="1000" dirty="0">
                <a:latin typeface="+mj-ea"/>
                <a:ea typeface="+mj-ea"/>
              </a:rPr>
              <a:t> 검색 수행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 </a:t>
            </a:r>
            <a:r>
              <a:rPr lang="ko-KR" altLang="en-US" sz="1000" dirty="0">
                <a:latin typeface="+mj-ea"/>
                <a:ea typeface="+mj-ea"/>
              </a:rPr>
              <a:t>목록</a:t>
            </a:r>
            <a:r>
              <a:rPr lang="en-US" altLang="ko-KR" sz="1000" dirty="0">
                <a:latin typeface="+mj-ea"/>
                <a:ea typeface="+mj-ea"/>
              </a:rPr>
              <a:t>(2) </a:t>
            </a:r>
            <a:r>
              <a:rPr lang="ko-KR" altLang="en-US" sz="1000" dirty="0">
                <a:latin typeface="+mj-ea"/>
                <a:ea typeface="+mj-ea"/>
              </a:rPr>
              <a:t>영역에 검색 결과 표출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97F186D-4469-A503-DA9E-441DB364B82F}"/>
              </a:ext>
            </a:extLst>
          </p:cNvPr>
          <p:cNvSpPr/>
          <p:nvPr/>
        </p:nvSpPr>
        <p:spPr>
          <a:xfrm>
            <a:off x="3095650" y="1649910"/>
            <a:ext cx="5976664" cy="9419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AFBB406-E8E5-40F0-A4E3-6EA79F6D9D42}"/>
              </a:ext>
            </a:extLst>
          </p:cNvPr>
          <p:cNvSpPr/>
          <p:nvPr/>
        </p:nvSpPr>
        <p:spPr>
          <a:xfrm>
            <a:off x="3095650" y="2638815"/>
            <a:ext cx="5976664" cy="518039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1" name="순서도: 연결자 10">
            <a:extLst>
              <a:ext uri="{FF2B5EF4-FFF2-40B4-BE49-F238E27FC236}">
                <a16:creationId xmlns:a16="http://schemas.microsoft.com/office/drawing/2014/main" id="{957CA181-A019-9704-06BB-95149E6F5868}"/>
              </a:ext>
            </a:extLst>
          </p:cNvPr>
          <p:cNvSpPr/>
          <p:nvPr/>
        </p:nvSpPr>
        <p:spPr>
          <a:xfrm>
            <a:off x="2859197" y="1541897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15314F9F-1CCB-1E00-7659-BDBA71BCE005}"/>
              </a:ext>
            </a:extLst>
          </p:cNvPr>
          <p:cNvSpPr/>
          <p:nvPr/>
        </p:nvSpPr>
        <p:spPr>
          <a:xfrm>
            <a:off x="2850386" y="284060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51740649-FA06-627B-EA27-E4B6A8200932}"/>
              </a:ext>
            </a:extLst>
          </p:cNvPr>
          <p:cNvSpPr/>
          <p:nvPr/>
        </p:nvSpPr>
        <p:spPr>
          <a:xfrm>
            <a:off x="3897032" y="273588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59C84A71-E806-C878-018A-4CAF7BFBB6CD}"/>
              </a:ext>
            </a:extLst>
          </p:cNvPr>
          <p:cNvSpPr/>
          <p:nvPr/>
        </p:nvSpPr>
        <p:spPr>
          <a:xfrm>
            <a:off x="7229271" y="273262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C16D0E2D-1F53-7789-0F8B-9D30BA35990A}"/>
              </a:ext>
            </a:extLst>
          </p:cNvPr>
          <p:cNvSpPr/>
          <p:nvPr/>
        </p:nvSpPr>
        <p:spPr>
          <a:xfrm>
            <a:off x="3697536" y="169685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54334AB3-5843-BBEC-E688-2249E7140478}"/>
              </a:ext>
            </a:extLst>
          </p:cNvPr>
          <p:cNvSpPr/>
          <p:nvPr/>
        </p:nvSpPr>
        <p:spPr>
          <a:xfrm>
            <a:off x="5116300" y="167677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A1948955-E8E8-4705-4162-DE9B4980DB74}"/>
              </a:ext>
            </a:extLst>
          </p:cNvPr>
          <p:cNvSpPr/>
          <p:nvPr/>
        </p:nvSpPr>
        <p:spPr>
          <a:xfrm>
            <a:off x="8990898" y="272442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018544B9-C238-2299-8938-AB4DDD4D6850}"/>
              </a:ext>
            </a:extLst>
          </p:cNvPr>
          <p:cNvSpPr/>
          <p:nvPr/>
        </p:nvSpPr>
        <p:spPr>
          <a:xfrm>
            <a:off x="2795070" y="339362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6B7552BC-9F2B-8FE0-E8E2-591ADE67A8DB}"/>
              </a:ext>
            </a:extLst>
          </p:cNvPr>
          <p:cNvSpPr/>
          <p:nvPr/>
        </p:nvSpPr>
        <p:spPr>
          <a:xfrm>
            <a:off x="5460577" y="691742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2-5</a:t>
            </a:r>
            <a:endParaRPr lang="ko-KR" altLang="en-US" sz="8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50E5AC-96E6-60E2-16D3-72E0F051CC1F}"/>
              </a:ext>
            </a:extLst>
          </p:cNvPr>
          <p:cNvSpPr txBox="1"/>
          <p:nvPr/>
        </p:nvSpPr>
        <p:spPr>
          <a:xfrm>
            <a:off x="10652353" y="3184151"/>
            <a:ext cx="3743723" cy="283257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 테이블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등록된 전체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보기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 보기 항목 수 선택 </a:t>
            </a:r>
            <a:r>
              <a:rPr lang="en-US" altLang="ko-KR" sz="1000" dirty="0">
                <a:latin typeface="+mj-ea"/>
                <a:ea typeface="+mj-ea"/>
              </a:rPr>
              <a:t>: 10, 30, 50, 100</a:t>
            </a: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[</a:t>
            </a:r>
            <a:r>
              <a:rPr lang="ko-KR" altLang="en-US" sz="1000" dirty="0">
                <a:latin typeface="+mj-ea"/>
                <a:ea typeface="+mj-ea"/>
              </a:rPr>
              <a:t>신규등록</a:t>
            </a:r>
            <a:r>
              <a:rPr lang="en-US" altLang="ko-KR" sz="1000" dirty="0">
                <a:latin typeface="+mj-ea"/>
                <a:ea typeface="+mj-ea"/>
              </a:rPr>
              <a:t>]</a:t>
            </a: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신규 등록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2-4.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 </a:t>
            </a:r>
            <a:r>
              <a:rPr lang="ko-KR" altLang="en-US" sz="1000" dirty="0">
                <a:latin typeface="+mj-ea"/>
                <a:ea typeface="+mj-ea"/>
              </a:rPr>
              <a:t>목록 테이블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번호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아이디</a:t>
            </a:r>
            <a:r>
              <a:rPr lang="en-US" altLang="ko-KR" sz="1000" dirty="0">
                <a:latin typeface="+mj-ea"/>
                <a:ea typeface="+mj-ea"/>
              </a:rPr>
              <a:t>,</a:t>
            </a:r>
            <a:r>
              <a:rPr lang="ko-KR" altLang="en-US" sz="1000" dirty="0">
                <a:latin typeface="+mj-ea"/>
                <a:ea typeface="+mj-ea"/>
              </a:rPr>
              <a:t> 제목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내용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사용여부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최종수정일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제목 </a:t>
            </a: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상세보기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2-5. </a:t>
            </a:r>
            <a:r>
              <a:rPr lang="ko-KR" altLang="en-US" sz="1000" dirty="0" err="1">
                <a:latin typeface="+mj-ea"/>
                <a:ea typeface="+mj-ea"/>
              </a:rPr>
              <a:t>페이지네이션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별: 꼭짓점 7개 2">
            <a:extLst>
              <a:ext uri="{FF2B5EF4-FFF2-40B4-BE49-F238E27FC236}">
                <a16:creationId xmlns:a16="http://schemas.microsoft.com/office/drawing/2014/main" id="{67C99437-B368-4173-3592-B1BE607A2708}"/>
              </a:ext>
            </a:extLst>
          </p:cNvPr>
          <p:cNvSpPr/>
          <p:nvPr/>
        </p:nvSpPr>
        <p:spPr>
          <a:xfrm>
            <a:off x="680967" y="3253185"/>
            <a:ext cx="753669" cy="719658"/>
          </a:xfrm>
          <a:prstGeom prst="star7">
            <a:avLst>
              <a:gd name="adj" fmla="val 30437"/>
              <a:gd name="hf" fmla="val 102572"/>
              <a:gd name="vf" fmla="val 10521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추가</a:t>
            </a:r>
          </a:p>
        </p:txBody>
      </p:sp>
    </p:spTree>
    <p:extLst>
      <p:ext uri="{BB962C8B-B14F-4D97-AF65-F5344CB8AC3E}">
        <p14:creationId xmlns:p14="http://schemas.microsoft.com/office/powerpoint/2010/main" val="1811155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9CABD8-02E8-DFB1-ECB5-61786B3C8B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918469D6-CAC8-D01F-B9BB-2928D91DA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733235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2024.07.22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CONTENTS 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관리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상세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FAFA37DB-B9F4-4D7B-06A3-42817B6BF714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000" dirty="0">
                <a:latin typeface="+mj-ea"/>
                <a:ea typeface="+mj-ea"/>
              </a:rPr>
              <a:t>CONTENTS &gt; </a:t>
            </a:r>
            <a:r>
              <a:rPr lang="ko-KR" altLang="en-US" sz="1000" dirty="0">
                <a:latin typeface="+mj-ea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관리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각주 상세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F06640-17F7-4798-969F-3AFC8FDF269D}"/>
              </a:ext>
            </a:extLst>
          </p:cNvPr>
          <p:cNvSpPr txBox="1"/>
          <p:nvPr/>
        </p:nvSpPr>
        <p:spPr>
          <a:xfrm>
            <a:off x="10657183" y="1274628"/>
            <a:ext cx="3743723" cy="329423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각주 상세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각주 제목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선택한 각주 </a:t>
            </a:r>
            <a:r>
              <a:rPr lang="ko-KR" altLang="en-US" sz="1000" dirty="0">
                <a:latin typeface="+mj-ea"/>
              </a:rPr>
              <a:t>제목 정보 표시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[</a:t>
            </a:r>
            <a:r>
              <a:rPr lang="ko-KR" altLang="en-US" sz="1000" dirty="0">
                <a:latin typeface="+mj-ea"/>
                <a:ea typeface="+mj-ea"/>
              </a:rPr>
              <a:t>목록으로</a:t>
            </a:r>
            <a:r>
              <a:rPr lang="en-US" altLang="ko-KR" sz="1000" dirty="0">
                <a:latin typeface="+mj-ea"/>
                <a:ea typeface="+mj-ea"/>
              </a:rPr>
              <a:t>]</a:t>
            </a: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 목록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[</a:t>
            </a:r>
            <a:r>
              <a:rPr lang="ko-KR" altLang="en-US" sz="1000" dirty="0">
                <a:latin typeface="+mj-ea"/>
                <a:ea typeface="+mj-ea"/>
              </a:rPr>
              <a:t>수정</a:t>
            </a:r>
            <a:r>
              <a:rPr lang="en-US" altLang="ko-KR" sz="1000" dirty="0">
                <a:latin typeface="+mj-ea"/>
                <a:ea typeface="+mj-ea"/>
              </a:rPr>
              <a:t>], [</a:t>
            </a:r>
            <a:r>
              <a:rPr lang="ko-KR" altLang="en-US" sz="1000" dirty="0">
                <a:latin typeface="+mj-ea"/>
                <a:ea typeface="+mj-ea"/>
              </a:rPr>
              <a:t>삭제</a:t>
            </a:r>
            <a:r>
              <a:rPr lang="en-US" altLang="ko-KR" sz="1000" dirty="0">
                <a:latin typeface="+mj-ea"/>
                <a:ea typeface="+mj-ea"/>
              </a:rPr>
              <a:t>]</a:t>
            </a: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[</a:t>
            </a:r>
            <a:r>
              <a:rPr lang="ko-KR" altLang="en-US" sz="1000" dirty="0">
                <a:latin typeface="+mj-ea"/>
                <a:ea typeface="+mj-ea"/>
              </a:rPr>
              <a:t>수정</a:t>
            </a:r>
            <a:r>
              <a:rPr lang="en-US" altLang="ko-KR" sz="1000" dirty="0">
                <a:latin typeface="+mj-ea"/>
                <a:ea typeface="+mj-ea"/>
              </a:rPr>
              <a:t>] : </a:t>
            </a:r>
            <a:r>
              <a:rPr lang="ko-KR" altLang="en-US" sz="1000" dirty="0">
                <a:latin typeface="+mj-ea"/>
                <a:ea typeface="+mj-ea"/>
              </a:rPr>
              <a:t>각주 수정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[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삭제</a:t>
            </a:r>
            <a:r>
              <a:rPr lang="en-US" altLang="ko-KR" sz="1000" dirty="0">
                <a:latin typeface="+mj-ea"/>
              </a:rPr>
              <a:t>] : </a:t>
            </a:r>
            <a:r>
              <a:rPr lang="ko-KR" altLang="en-US" sz="1000" dirty="0">
                <a:latin typeface="+mj-ea"/>
              </a:rPr>
              <a:t>해당 각주 삭제 </a:t>
            </a:r>
            <a:r>
              <a:rPr lang="en-US" altLang="ko-KR" sz="1000" dirty="0">
                <a:latin typeface="+mj-ea"/>
              </a:rPr>
              <a:t>– </a:t>
            </a:r>
            <a:r>
              <a:rPr lang="ko-KR" altLang="en-US" sz="1000" dirty="0">
                <a:latin typeface="+mj-ea"/>
              </a:rPr>
              <a:t>삭제 알림 팝업</a:t>
            </a:r>
            <a:endParaRPr lang="en-US" altLang="ko-KR" sz="1000" dirty="0">
              <a:latin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1-4. </a:t>
            </a:r>
            <a:r>
              <a:rPr lang="ko-KR" altLang="en-US" sz="1000" dirty="0">
                <a:latin typeface="+mj-ea"/>
                <a:ea typeface="+mj-ea"/>
              </a:rPr>
              <a:t>각주 정보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제목</a:t>
            </a:r>
            <a:r>
              <a:rPr lang="en-US" altLang="ko-KR" sz="1000" dirty="0">
                <a:latin typeface="+mj-ea"/>
                <a:ea typeface="+mj-ea"/>
              </a:rPr>
              <a:t> : </a:t>
            </a:r>
            <a:r>
              <a:rPr lang="ko-KR" altLang="en-US" sz="1000" dirty="0">
                <a:latin typeface="+mj-ea"/>
                <a:ea typeface="+mj-ea"/>
              </a:rPr>
              <a:t>선택한 각주 제목 정보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아이디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해당 각주 아이디 </a:t>
            </a:r>
            <a:r>
              <a:rPr lang="en-US" altLang="ko-KR" sz="1000" dirty="0">
                <a:latin typeface="+mj-ea"/>
                <a:ea typeface="+mj-ea"/>
              </a:rPr>
              <a:t>(</a:t>
            </a:r>
            <a:r>
              <a:rPr lang="ko-KR" altLang="en-US" sz="1000" dirty="0">
                <a:latin typeface="+mj-ea"/>
                <a:ea typeface="+mj-ea"/>
              </a:rPr>
              <a:t>자동 부여됨</a:t>
            </a:r>
            <a:r>
              <a:rPr lang="en-US" altLang="ko-KR" sz="1000" dirty="0">
                <a:latin typeface="+mj-ea"/>
                <a:ea typeface="+mj-ea"/>
              </a:rPr>
              <a:t>)</a:t>
            </a: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사용여부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각주 사용여부 정보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최종 수정일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등록일 또는 수정일 정보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내용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각주 내용 정보</a:t>
            </a:r>
            <a:endParaRPr lang="en-US" altLang="ko-KR" sz="1000" dirty="0">
              <a:latin typeface="+mj-ea"/>
              <a:ea typeface="+mj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29F6DE1-0BAE-FD66-0437-FAF4965AF3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" b="62052"/>
          <a:stretch/>
        </p:blipFill>
        <p:spPr>
          <a:xfrm>
            <a:off x="215330" y="1301333"/>
            <a:ext cx="10203316" cy="453650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5" name="순서도: 연결자 14">
            <a:extLst>
              <a:ext uri="{FF2B5EF4-FFF2-40B4-BE49-F238E27FC236}">
                <a16:creationId xmlns:a16="http://schemas.microsoft.com/office/drawing/2014/main" id="{18D5FB26-49DC-AA06-C794-90B6CD34FD65}"/>
              </a:ext>
            </a:extLst>
          </p:cNvPr>
          <p:cNvSpPr/>
          <p:nvPr/>
        </p:nvSpPr>
        <p:spPr>
          <a:xfrm>
            <a:off x="2159546" y="185915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D5C6F979-2073-36C5-073C-EC11A3BEC6FA}"/>
              </a:ext>
            </a:extLst>
          </p:cNvPr>
          <p:cNvSpPr/>
          <p:nvPr/>
        </p:nvSpPr>
        <p:spPr>
          <a:xfrm>
            <a:off x="3815730" y="222924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85DD19CA-10CE-49A7-D83A-86BDE0F97E16}"/>
              </a:ext>
            </a:extLst>
          </p:cNvPr>
          <p:cNvSpPr/>
          <p:nvPr/>
        </p:nvSpPr>
        <p:spPr>
          <a:xfrm>
            <a:off x="2031293" y="280789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AE2410D6-22CE-4FF1-699C-626C192A978A}"/>
              </a:ext>
            </a:extLst>
          </p:cNvPr>
          <p:cNvSpPr/>
          <p:nvPr/>
        </p:nvSpPr>
        <p:spPr>
          <a:xfrm>
            <a:off x="8568258" y="280789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7CB977CC-70FD-D7E7-8078-11F68EF51D51}"/>
              </a:ext>
            </a:extLst>
          </p:cNvPr>
          <p:cNvSpPr/>
          <p:nvPr/>
        </p:nvSpPr>
        <p:spPr>
          <a:xfrm>
            <a:off x="2031293" y="318386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1-4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466278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E25C5-F16C-97CA-ED01-11D1DECE3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6E1D4119-6EA3-E1A3-B8D6-5FF64E3AC6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89785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2024.07.22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CONTENTS 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관리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등록 및 수정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D5113AC3-4E6E-4F7D-1329-F08685C96957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000" dirty="0">
                <a:latin typeface="+mj-ea"/>
                <a:ea typeface="+mj-ea"/>
              </a:rPr>
              <a:t>CONTENTS &gt; </a:t>
            </a:r>
            <a:r>
              <a:rPr lang="ko-KR" altLang="en-US" sz="1000" dirty="0">
                <a:latin typeface="+mj-ea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관리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각주 등록 및 수정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9B9603-A56D-2BAE-FDA2-C59D5073A4F5}"/>
              </a:ext>
            </a:extLst>
          </p:cNvPr>
          <p:cNvSpPr txBox="1"/>
          <p:nvPr/>
        </p:nvSpPr>
        <p:spPr>
          <a:xfrm>
            <a:off x="10657183" y="1274628"/>
            <a:ext cx="3743723" cy="283257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각주 등록 및 수정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각주 제목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선택한 각주 </a:t>
            </a:r>
            <a:r>
              <a:rPr lang="ko-KR" altLang="en-US" sz="1000" dirty="0">
                <a:latin typeface="+mj-ea"/>
              </a:rPr>
              <a:t>제목 입력 및 수정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아이디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 고유 아이디로 규칙에 따라 자동 등록</a:t>
            </a:r>
            <a:br>
              <a:rPr lang="en-US" altLang="ko-KR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</a:br>
            <a:r>
              <a:rPr lang="en-US" altLang="ko-KR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  <a:sym typeface="Wingdings" panose="05000000000000000000" pitchFamily="2" charset="2"/>
              </a:rPr>
              <a:t> #footnote_{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  <a:sym typeface="Wingdings" panose="05000000000000000000" pitchFamily="2" charset="2"/>
              </a:rPr>
              <a:t>일련번호</a:t>
            </a:r>
            <a:r>
              <a:rPr lang="en-US" altLang="ko-KR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  <a:sym typeface="Wingdings" panose="05000000000000000000" pitchFamily="2" charset="2"/>
              </a:rPr>
              <a:t>4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  <a:sym typeface="Wingdings" panose="05000000000000000000" pitchFamily="2" charset="2"/>
              </a:rPr>
              <a:t>자리</a:t>
            </a:r>
            <a:r>
              <a:rPr lang="en-US" altLang="ko-KR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  <a:sym typeface="Wingdings" panose="05000000000000000000" pitchFamily="2" charset="2"/>
              </a:rPr>
              <a:t>}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사용여부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각주 사용여부 선택</a:t>
            </a:r>
            <a:endParaRPr lang="en-US" altLang="ko-KR" sz="1000" dirty="0">
              <a:latin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1-4. </a:t>
            </a:r>
            <a:r>
              <a:rPr lang="ko-KR" altLang="en-US" sz="1000" dirty="0">
                <a:latin typeface="+mj-ea"/>
                <a:ea typeface="+mj-ea"/>
              </a:rPr>
              <a:t>최종 수정일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등록되거나 변경된 일자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1-5. </a:t>
            </a:r>
            <a:r>
              <a:rPr lang="ko-KR" altLang="en-US" sz="1000" dirty="0">
                <a:latin typeface="+mj-ea"/>
                <a:ea typeface="+mj-ea"/>
              </a:rPr>
              <a:t>내용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각주 내용 입력 및 수정</a:t>
            </a:r>
            <a:endParaRPr lang="en-US" altLang="ko-KR" sz="1000" dirty="0">
              <a:latin typeface="+mj-ea"/>
              <a:ea typeface="+mj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2CE5D12-9160-9D90-6857-6350D03C67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060"/>
          <a:stretch/>
        </p:blipFill>
        <p:spPr>
          <a:xfrm>
            <a:off x="215330" y="1301333"/>
            <a:ext cx="10203316" cy="453650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5" name="순서도: 연결자 14">
            <a:extLst>
              <a:ext uri="{FF2B5EF4-FFF2-40B4-BE49-F238E27FC236}">
                <a16:creationId xmlns:a16="http://schemas.microsoft.com/office/drawing/2014/main" id="{F7055E41-0FAE-82B0-D126-19177414157B}"/>
              </a:ext>
            </a:extLst>
          </p:cNvPr>
          <p:cNvSpPr/>
          <p:nvPr/>
        </p:nvSpPr>
        <p:spPr>
          <a:xfrm>
            <a:off x="2159546" y="185915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9C780F2C-8FBD-95C8-D1FB-EDB5478C3E12}"/>
              </a:ext>
            </a:extLst>
          </p:cNvPr>
          <p:cNvSpPr/>
          <p:nvPr/>
        </p:nvSpPr>
        <p:spPr>
          <a:xfrm>
            <a:off x="1987407" y="282986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B357FFD8-C0FB-5CDA-9CD6-4C3C16D1E824}"/>
              </a:ext>
            </a:extLst>
          </p:cNvPr>
          <p:cNvSpPr/>
          <p:nvPr/>
        </p:nvSpPr>
        <p:spPr>
          <a:xfrm>
            <a:off x="7215541" y="290625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8F3EAA90-9FA3-0CAA-518D-6EAF0723B734}"/>
              </a:ext>
            </a:extLst>
          </p:cNvPr>
          <p:cNvSpPr/>
          <p:nvPr/>
        </p:nvSpPr>
        <p:spPr>
          <a:xfrm>
            <a:off x="1989644" y="324323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D3B54E7-A080-5B66-F6CB-4FB8FCFA7327}"/>
              </a:ext>
            </a:extLst>
          </p:cNvPr>
          <p:cNvSpPr/>
          <p:nvPr/>
        </p:nvSpPr>
        <p:spPr>
          <a:xfrm>
            <a:off x="7222031" y="324323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1-4</a:t>
            </a:r>
            <a:endParaRPr lang="ko-KR" altLang="en-US" sz="800" dirty="0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B5FED0E-E108-4956-D1C2-8E76A1A15C68}"/>
              </a:ext>
            </a:extLst>
          </p:cNvPr>
          <p:cNvSpPr/>
          <p:nvPr/>
        </p:nvSpPr>
        <p:spPr>
          <a:xfrm>
            <a:off x="2031293" y="356958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1-5</a:t>
            </a:r>
            <a:endParaRPr lang="ko-KR" altLang="en-US" sz="800" dirty="0"/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EEBA348F-A011-764A-B40D-AD6A219C90BD}"/>
              </a:ext>
            </a:extLst>
          </p:cNvPr>
          <p:cNvSpPr/>
          <p:nvPr/>
        </p:nvSpPr>
        <p:spPr>
          <a:xfrm>
            <a:off x="5144849" y="554419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1-6</a:t>
            </a:r>
            <a:endParaRPr lang="ko-KR" altLang="en-US" sz="80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208EDA60-4F1D-DA76-6684-EB7F4550421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75570" y="2303835"/>
            <a:ext cx="2088232" cy="329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100" dirty="0">
                <a:solidFill>
                  <a:schemeClr val="bg1">
                    <a:lumMod val="50000"/>
                  </a:schemeClr>
                </a:solidFill>
              </a:rPr>
              <a:t>각주 등록</a:t>
            </a:r>
          </a:p>
        </p:txBody>
      </p:sp>
    </p:spTree>
    <p:extLst>
      <p:ext uri="{BB962C8B-B14F-4D97-AF65-F5344CB8AC3E}">
        <p14:creationId xmlns:p14="http://schemas.microsoft.com/office/powerpoint/2010/main" val="2826436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F9A38-3AC1-0513-D76D-3FC664FE2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E12092A1-353E-8053-D744-FF3B954CA8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243915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2024.07.22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6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표제어 관리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표제어 상세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7E3A6951-3A92-188C-73F0-6F46729FDCCE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표제어 관리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표제어 상세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6965E7-CE9F-434D-C438-7866D5FF85D9}"/>
              </a:ext>
            </a:extLst>
          </p:cNvPr>
          <p:cNvSpPr txBox="1"/>
          <p:nvPr/>
        </p:nvSpPr>
        <p:spPr>
          <a:xfrm>
            <a:off x="10657183" y="1274628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각주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 </a:t>
            </a:r>
            <a:r>
              <a:rPr lang="ko-KR" altLang="en-US" sz="1000" dirty="0">
                <a:latin typeface="+mj-ea"/>
                <a:ea typeface="+mj-ea"/>
              </a:rPr>
              <a:t>추가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추가된 각주 목록 표시</a:t>
            </a:r>
            <a:endParaRPr lang="en-US" altLang="ko-KR" sz="1000" dirty="0">
              <a:latin typeface="+mj-ea"/>
              <a:ea typeface="+mj-ea"/>
            </a:endParaRPr>
          </a:p>
        </p:txBody>
      </p:sp>
      <p:pic>
        <p:nvPicPr>
          <p:cNvPr id="9" name="그림 8" descr="텍스트, 스크린샷, 평행, 직사각형이(가) 표시된 사진&#10;&#10;자동 생성된 설명">
            <a:extLst>
              <a:ext uri="{FF2B5EF4-FFF2-40B4-BE49-F238E27FC236}">
                <a16:creationId xmlns:a16="http://schemas.microsoft.com/office/drawing/2014/main" id="{D8C673AE-4AE1-4126-97DB-1A01A71F63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8" y="981214"/>
            <a:ext cx="2090097" cy="571510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604E52D6-DB22-3C2D-828D-1D9112E038CE}"/>
              </a:ext>
            </a:extLst>
          </p:cNvPr>
          <p:cNvSpPr/>
          <p:nvPr/>
        </p:nvSpPr>
        <p:spPr>
          <a:xfrm>
            <a:off x="286645" y="961868"/>
            <a:ext cx="2090096" cy="17020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pic>
        <p:nvPicPr>
          <p:cNvPr id="11" name="그림 10" descr="텍스트, 스크린샷, 평행, 직사각형이(가) 표시된 사진&#10;&#10;자동 생성된 설명">
            <a:extLst>
              <a:ext uri="{FF2B5EF4-FFF2-40B4-BE49-F238E27FC236}">
                <a16:creationId xmlns:a16="http://schemas.microsoft.com/office/drawing/2014/main" id="{0D6ED7C4-B014-93F8-3692-02D9605E8E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19"/>
          <a:stretch/>
        </p:blipFill>
        <p:spPr>
          <a:xfrm>
            <a:off x="2572136" y="961868"/>
            <a:ext cx="8014719" cy="652654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3387A1CC-3AA5-A07A-0830-C8A50D32A317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2376741" y="1812872"/>
            <a:ext cx="195395" cy="2412268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B86F8A6-4369-5960-0D42-8D880790335C}"/>
              </a:ext>
            </a:extLst>
          </p:cNvPr>
          <p:cNvSpPr/>
          <p:nvPr/>
        </p:nvSpPr>
        <p:spPr>
          <a:xfrm>
            <a:off x="4288478" y="4952363"/>
            <a:ext cx="6141256" cy="140661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8" name="별: 꼭짓점 7개 17">
            <a:extLst>
              <a:ext uri="{FF2B5EF4-FFF2-40B4-BE49-F238E27FC236}">
                <a16:creationId xmlns:a16="http://schemas.microsoft.com/office/drawing/2014/main" id="{8DAB52BC-0ED7-8B2B-108E-C4EA506D013C}"/>
              </a:ext>
            </a:extLst>
          </p:cNvPr>
          <p:cNvSpPr/>
          <p:nvPr/>
        </p:nvSpPr>
        <p:spPr>
          <a:xfrm>
            <a:off x="3534809" y="4710153"/>
            <a:ext cx="753669" cy="719658"/>
          </a:xfrm>
          <a:prstGeom prst="star7">
            <a:avLst>
              <a:gd name="adj" fmla="val 30437"/>
              <a:gd name="hf" fmla="val 102572"/>
              <a:gd name="vf" fmla="val 10521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추가</a:t>
            </a:r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8ED7A14F-FA9C-B5ED-47AF-E3A171292109}"/>
              </a:ext>
            </a:extLst>
          </p:cNvPr>
          <p:cNvSpPr/>
          <p:nvPr/>
        </p:nvSpPr>
        <p:spPr>
          <a:xfrm>
            <a:off x="4151015" y="473633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191E8548-AB5F-21F9-35CD-F116943D6CB8}"/>
              </a:ext>
            </a:extLst>
          </p:cNvPr>
          <p:cNvSpPr/>
          <p:nvPr/>
        </p:nvSpPr>
        <p:spPr>
          <a:xfrm>
            <a:off x="4906874" y="498883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331719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EA4C0-D1FC-FB65-C57D-D5AA54AC8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74689231-2ECF-0425-7F6E-4E44324086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45" y="961868"/>
            <a:ext cx="2088494" cy="326327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482EE231-27A9-953B-9F1C-71AD8A68AF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612321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2024.07.22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7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표제어 관리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표제어 수정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등록 및 수정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870AF6C3-8630-D2D5-F943-36F9CE1F6C39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표제어 관리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표제어 수정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각주 등록 및 수정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B20259-FA35-E987-45E6-465203C473C6}"/>
              </a:ext>
            </a:extLst>
          </p:cNvPr>
          <p:cNvSpPr txBox="1"/>
          <p:nvPr/>
        </p:nvSpPr>
        <p:spPr>
          <a:xfrm>
            <a:off x="10657183" y="1274628"/>
            <a:ext cx="3743723" cy="9859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표제어 내용에 각주 넣기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제목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표제어 내용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각주가 들어가 부분은 각주 번호 표시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EF7B90F-A24C-217B-0428-8565C0CF8D6D}"/>
              </a:ext>
            </a:extLst>
          </p:cNvPr>
          <p:cNvSpPr/>
          <p:nvPr/>
        </p:nvSpPr>
        <p:spPr>
          <a:xfrm>
            <a:off x="286645" y="961868"/>
            <a:ext cx="2090096" cy="213405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C3BA678A-969E-5E35-3276-8149F98BDFFB}"/>
              </a:ext>
            </a:extLst>
          </p:cNvPr>
          <p:cNvCxnSpPr>
            <a:cxnSpLocks/>
            <a:stCxn id="10" idx="3"/>
            <a:endCxn id="7" idx="1"/>
          </p:cNvCxnSpPr>
          <p:nvPr/>
        </p:nvCxnSpPr>
        <p:spPr>
          <a:xfrm>
            <a:off x="2376741" y="2028896"/>
            <a:ext cx="698280" cy="2289340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그림 6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1F1ED62F-8FFD-884E-7A2F-5079292285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04"/>
          <a:stretch/>
        </p:blipFill>
        <p:spPr>
          <a:xfrm>
            <a:off x="3075021" y="860029"/>
            <a:ext cx="6768752" cy="691641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5F942796-2B18-C71E-4DE5-5393AD6EA364}"/>
              </a:ext>
            </a:extLst>
          </p:cNvPr>
          <p:cNvSpPr/>
          <p:nvPr/>
        </p:nvSpPr>
        <p:spPr>
          <a:xfrm>
            <a:off x="4383623" y="6356700"/>
            <a:ext cx="5336763" cy="120371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5" name="별: 꼭짓점 7개 14">
            <a:extLst>
              <a:ext uri="{FF2B5EF4-FFF2-40B4-BE49-F238E27FC236}">
                <a16:creationId xmlns:a16="http://schemas.microsoft.com/office/drawing/2014/main" id="{A9F8047A-9A84-F3B4-298E-41435A46B60A}"/>
              </a:ext>
            </a:extLst>
          </p:cNvPr>
          <p:cNvSpPr/>
          <p:nvPr/>
        </p:nvSpPr>
        <p:spPr>
          <a:xfrm>
            <a:off x="3629954" y="6114490"/>
            <a:ext cx="753669" cy="719658"/>
          </a:xfrm>
          <a:prstGeom prst="star7">
            <a:avLst>
              <a:gd name="adj" fmla="val 30437"/>
              <a:gd name="hf" fmla="val 102572"/>
              <a:gd name="vf" fmla="val 10521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추가</a:t>
            </a:r>
          </a:p>
        </p:txBody>
      </p:sp>
      <p:sp>
        <p:nvSpPr>
          <p:cNvPr id="16" name="순서도: 연결자 15">
            <a:extLst>
              <a:ext uri="{FF2B5EF4-FFF2-40B4-BE49-F238E27FC236}">
                <a16:creationId xmlns:a16="http://schemas.microsoft.com/office/drawing/2014/main" id="{98C7D7AB-E1D0-DB6E-313B-445A8DE0A3FB}"/>
              </a:ext>
            </a:extLst>
          </p:cNvPr>
          <p:cNvSpPr/>
          <p:nvPr/>
        </p:nvSpPr>
        <p:spPr>
          <a:xfrm>
            <a:off x="4246160" y="614067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0E7DE1D3-C08D-0770-2DC9-4199F6D59F4C}"/>
              </a:ext>
            </a:extLst>
          </p:cNvPr>
          <p:cNvSpPr/>
          <p:nvPr/>
        </p:nvSpPr>
        <p:spPr>
          <a:xfrm>
            <a:off x="5002019" y="639316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975D6B10-601C-2663-741E-C0863397F1FB}"/>
              </a:ext>
            </a:extLst>
          </p:cNvPr>
          <p:cNvSpPr/>
          <p:nvPr/>
        </p:nvSpPr>
        <p:spPr>
          <a:xfrm>
            <a:off x="9664617" y="627050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1A5C1800-6C14-EBE6-B362-911D7D5EE394}"/>
              </a:ext>
            </a:extLst>
          </p:cNvPr>
          <p:cNvSpPr/>
          <p:nvPr/>
        </p:nvSpPr>
        <p:spPr>
          <a:xfrm>
            <a:off x="4363563" y="3148826"/>
            <a:ext cx="5336763" cy="154628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23" name="순서도: 연결자 22">
            <a:extLst>
              <a:ext uri="{FF2B5EF4-FFF2-40B4-BE49-F238E27FC236}">
                <a16:creationId xmlns:a16="http://schemas.microsoft.com/office/drawing/2014/main" id="{542EB3FC-A5C0-046E-FDA9-CF42D3CEC840}"/>
              </a:ext>
            </a:extLst>
          </p:cNvPr>
          <p:cNvSpPr/>
          <p:nvPr/>
        </p:nvSpPr>
        <p:spPr>
          <a:xfrm>
            <a:off x="4226100" y="2932802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C65CC32F-0096-74FA-5DB8-2DF07739FD45}"/>
              </a:ext>
            </a:extLst>
          </p:cNvPr>
          <p:cNvSpPr/>
          <p:nvPr/>
        </p:nvSpPr>
        <p:spPr>
          <a:xfrm>
            <a:off x="4981959" y="318529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C2AF03FC-533B-0E5F-9B35-7E5F0BF92934}"/>
              </a:ext>
            </a:extLst>
          </p:cNvPr>
          <p:cNvSpPr/>
          <p:nvPr/>
        </p:nvSpPr>
        <p:spPr>
          <a:xfrm>
            <a:off x="6457586" y="406283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26" name="타원 25">
            <a:extLst>
              <a:ext uri="{FF2B5EF4-FFF2-40B4-BE49-F238E27FC236}">
                <a16:creationId xmlns:a16="http://schemas.microsoft.com/office/drawing/2014/main" id="{145DBAAB-8A80-1777-3C98-C2F63DDC969A}"/>
              </a:ext>
            </a:extLst>
          </p:cNvPr>
          <p:cNvSpPr/>
          <p:nvPr/>
        </p:nvSpPr>
        <p:spPr>
          <a:xfrm>
            <a:off x="6457586" y="3743995"/>
            <a:ext cx="318843" cy="3188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FFACBD-2003-F7DA-7879-99C5BBAD30E8}"/>
              </a:ext>
            </a:extLst>
          </p:cNvPr>
          <p:cNvSpPr txBox="1"/>
          <p:nvPr/>
        </p:nvSpPr>
        <p:spPr>
          <a:xfrm>
            <a:off x="10652353" y="2261795"/>
            <a:ext cx="3743723" cy="121674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 테이블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등록된 전체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각주 삭제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</a:rPr>
              <a:t>해당 각주 삭제</a:t>
            </a:r>
            <a:br>
              <a:rPr lang="en-US" altLang="ko-KR" sz="1000" dirty="0">
                <a:latin typeface="+mj-ea"/>
              </a:rPr>
            </a:br>
            <a:r>
              <a:rPr lang="en-US" altLang="ko-KR" sz="1000" dirty="0">
                <a:latin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</a:rPr>
              <a:t>본문영역에 해당 각주 링크 삭제</a:t>
            </a:r>
            <a:endParaRPr lang="en-US" altLang="ko-KR" sz="1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32010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F1158-81D7-F3BC-FA8F-742309AAB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EBB65677-D124-9C20-D65D-48F336DC7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840659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2024.07.22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8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표제어 관리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표제어 수정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추가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DAD114E5-D3D7-BF68-6501-0B95B2A388D3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표제어 관리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표제어 수정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각주 추가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08AFB3-8F61-EA50-4C3E-2996F5889326}"/>
              </a:ext>
            </a:extLst>
          </p:cNvPr>
          <p:cNvSpPr txBox="1"/>
          <p:nvPr/>
        </p:nvSpPr>
        <p:spPr>
          <a:xfrm>
            <a:off x="10657183" y="1274628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각주 삽입 버튼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HTML </a:t>
            </a:r>
            <a:r>
              <a:rPr lang="ko-KR" altLang="en-US" sz="1000" dirty="0">
                <a:latin typeface="+mj-ea"/>
                <a:ea typeface="+mj-ea"/>
              </a:rPr>
              <a:t>편집기에 각주 삽입 버튼 추가</a:t>
            </a:r>
            <a:endParaRPr lang="en-US" altLang="ko-KR" sz="1000" dirty="0">
              <a:latin typeface="+mj-ea"/>
              <a:ea typeface="+mj-ea"/>
            </a:endParaRPr>
          </a:p>
        </p:txBody>
      </p:sp>
      <p:pic>
        <p:nvPicPr>
          <p:cNvPr id="7" name="그림 6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6B3E1C22-0353-69D9-C2B9-532542B2E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4" t="18418" b="63199"/>
          <a:stretch/>
        </p:blipFill>
        <p:spPr>
          <a:xfrm>
            <a:off x="287338" y="960941"/>
            <a:ext cx="9025806" cy="321866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B7BEFDB-49F1-2755-9BC8-A82DEC016127}"/>
              </a:ext>
            </a:extLst>
          </p:cNvPr>
          <p:cNvSpPr txBox="1"/>
          <p:nvPr/>
        </p:nvSpPr>
        <p:spPr>
          <a:xfrm>
            <a:off x="10652353" y="1799779"/>
            <a:ext cx="3743723" cy="121674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 테이블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등록된 </a:t>
            </a: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목록 검색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각주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</a:rPr>
              <a:t>각주 목록 </a:t>
            </a:r>
            <a:r>
              <a:rPr lang="ko-KR" altLang="en-US" sz="1000" dirty="0" err="1">
                <a:latin typeface="+mj-ea"/>
              </a:rPr>
              <a:t>클릭시</a:t>
            </a:r>
            <a:r>
              <a:rPr lang="ko-KR" altLang="en-US" sz="1000" dirty="0">
                <a:latin typeface="+mj-ea"/>
              </a:rPr>
              <a:t> 하단 선택 각주 영역에 각주 아이디</a:t>
            </a:r>
            <a:r>
              <a:rPr lang="en-US" altLang="ko-KR" sz="1000" dirty="0">
                <a:latin typeface="+mj-ea"/>
              </a:rPr>
              <a:t>, </a:t>
            </a:r>
            <a:r>
              <a:rPr lang="ko-KR" altLang="en-US" sz="1000" dirty="0">
                <a:latin typeface="+mj-ea"/>
              </a:rPr>
              <a:t>제목</a:t>
            </a:r>
            <a:r>
              <a:rPr lang="en-US" altLang="ko-KR" sz="1000" dirty="0">
                <a:latin typeface="+mj-ea"/>
              </a:rPr>
              <a:t>, </a:t>
            </a:r>
            <a:r>
              <a:rPr lang="ko-KR" altLang="en-US" sz="1000" dirty="0">
                <a:latin typeface="+mj-ea"/>
              </a:rPr>
              <a:t>내용 정보 표시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타원 2">
            <a:extLst>
              <a:ext uri="{FF2B5EF4-FFF2-40B4-BE49-F238E27FC236}">
                <a16:creationId xmlns:a16="http://schemas.microsoft.com/office/drawing/2014/main" id="{4161E455-3439-5A6A-BC05-3022F4056761}"/>
              </a:ext>
            </a:extLst>
          </p:cNvPr>
          <p:cNvSpPr/>
          <p:nvPr/>
        </p:nvSpPr>
        <p:spPr>
          <a:xfrm>
            <a:off x="8404784" y="1960669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5" name="순서도: 연결자 4">
            <a:extLst>
              <a:ext uri="{FF2B5EF4-FFF2-40B4-BE49-F238E27FC236}">
                <a16:creationId xmlns:a16="http://schemas.microsoft.com/office/drawing/2014/main" id="{282700B2-6DEC-E97A-4F16-3CA03903E845}"/>
              </a:ext>
            </a:extLst>
          </p:cNvPr>
          <p:cNvSpPr/>
          <p:nvPr/>
        </p:nvSpPr>
        <p:spPr>
          <a:xfrm>
            <a:off x="8213931" y="1904067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8" name="별: 꼭짓점 7개 7">
            <a:extLst>
              <a:ext uri="{FF2B5EF4-FFF2-40B4-BE49-F238E27FC236}">
                <a16:creationId xmlns:a16="http://schemas.microsoft.com/office/drawing/2014/main" id="{BB953E2B-E7D1-529B-8161-A27D920DDF71}"/>
              </a:ext>
            </a:extLst>
          </p:cNvPr>
          <p:cNvSpPr/>
          <p:nvPr/>
        </p:nvSpPr>
        <p:spPr>
          <a:xfrm>
            <a:off x="8929819" y="1467713"/>
            <a:ext cx="1148356" cy="985911"/>
          </a:xfrm>
          <a:prstGeom prst="star7">
            <a:avLst>
              <a:gd name="adj" fmla="val 29424"/>
              <a:gd name="hf" fmla="val 102572"/>
              <a:gd name="vf" fmla="val 10521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버튼 추가</a:t>
            </a:r>
          </a:p>
        </p:txBody>
      </p:sp>
      <p:pic>
        <p:nvPicPr>
          <p:cNvPr id="11" name="그림 10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23FEC27C-434A-1897-2064-98B934EE6A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98" y="863675"/>
            <a:ext cx="5577385" cy="689066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4" name="연결선: 꺾임 13">
            <a:extLst>
              <a:ext uri="{FF2B5EF4-FFF2-40B4-BE49-F238E27FC236}">
                <a16:creationId xmlns:a16="http://schemas.microsoft.com/office/drawing/2014/main" id="{7D19CC60-41A8-BAE7-38AA-5C2F187FD7F8}"/>
              </a:ext>
            </a:extLst>
          </p:cNvPr>
          <p:cNvCxnSpPr>
            <a:cxnSpLocks/>
            <a:stCxn id="3" idx="4"/>
            <a:endCxn id="11" idx="3"/>
          </p:cNvCxnSpPr>
          <p:nvPr/>
        </p:nvCxnSpPr>
        <p:spPr>
          <a:xfrm rot="5400000">
            <a:off x="6746957" y="2399152"/>
            <a:ext cx="1844282" cy="1975429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CB60F30E-3769-70E1-7313-889A5D5056F5}"/>
              </a:ext>
            </a:extLst>
          </p:cNvPr>
          <p:cNvSpPr/>
          <p:nvPr/>
        </p:nvSpPr>
        <p:spPr>
          <a:xfrm>
            <a:off x="1153025" y="1302207"/>
            <a:ext cx="5408582" cy="431399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28" name="순서도: 연결자 27">
            <a:extLst>
              <a:ext uri="{FF2B5EF4-FFF2-40B4-BE49-F238E27FC236}">
                <a16:creationId xmlns:a16="http://schemas.microsoft.com/office/drawing/2014/main" id="{93E1781E-4F01-9B5D-64D3-2E9FAAE6893B}"/>
              </a:ext>
            </a:extLst>
          </p:cNvPr>
          <p:cNvSpPr/>
          <p:nvPr/>
        </p:nvSpPr>
        <p:spPr>
          <a:xfrm>
            <a:off x="1015562" y="108618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99D6E2D8-96D3-B542-E109-519246D65045}"/>
              </a:ext>
            </a:extLst>
          </p:cNvPr>
          <p:cNvSpPr/>
          <p:nvPr/>
        </p:nvSpPr>
        <p:spPr>
          <a:xfrm>
            <a:off x="1871514" y="146771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5A1C3121-8F82-306E-3614-3A9E11C6162A}"/>
              </a:ext>
            </a:extLst>
          </p:cNvPr>
          <p:cNvSpPr/>
          <p:nvPr/>
        </p:nvSpPr>
        <p:spPr>
          <a:xfrm>
            <a:off x="951435" y="184210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F924C8F-6574-74C1-BFBF-2EC431FD4D48}"/>
              </a:ext>
            </a:extLst>
          </p:cNvPr>
          <p:cNvSpPr/>
          <p:nvPr/>
        </p:nvSpPr>
        <p:spPr>
          <a:xfrm>
            <a:off x="1153025" y="5760219"/>
            <a:ext cx="5408582" cy="193872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33" name="순서도: 연결자 32">
            <a:extLst>
              <a:ext uri="{FF2B5EF4-FFF2-40B4-BE49-F238E27FC236}">
                <a16:creationId xmlns:a16="http://schemas.microsoft.com/office/drawing/2014/main" id="{B23782E1-CFF4-6F17-F514-1D84897D9D0B}"/>
              </a:ext>
            </a:extLst>
          </p:cNvPr>
          <p:cNvSpPr/>
          <p:nvPr/>
        </p:nvSpPr>
        <p:spPr>
          <a:xfrm>
            <a:off x="951436" y="567597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29C3555D-9B35-C20E-7C60-9AD9F02149EB}"/>
              </a:ext>
            </a:extLst>
          </p:cNvPr>
          <p:cNvSpPr/>
          <p:nvPr/>
        </p:nvSpPr>
        <p:spPr>
          <a:xfrm>
            <a:off x="4319786" y="587631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369401DE-A140-39B7-B97C-8E25A6230FB1}"/>
              </a:ext>
            </a:extLst>
          </p:cNvPr>
          <p:cNvSpPr/>
          <p:nvPr/>
        </p:nvSpPr>
        <p:spPr>
          <a:xfrm>
            <a:off x="904605" y="627622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7F5E5B9-94CF-C87A-F91E-17F8254055A2}"/>
              </a:ext>
            </a:extLst>
          </p:cNvPr>
          <p:cNvSpPr txBox="1"/>
          <p:nvPr/>
        </p:nvSpPr>
        <p:spPr>
          <a:xfrm>
            <a:off x="10656490" y="3016522"/>
            <a:ext cx="3743723" cy="352609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정보</a:t>
            </a:r>
            <a:endParaRPr lang="en-US" altLang="ko-KR" sz="1000" dirty="0">
              <a:latin typeface="+mj-ea"/>
              <a:ea typeface="+mj-ea"/>
            </a:endParaRPr>
          </a:p>
          <a:p>
            <a:pPr marL="452438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각주 목록에서 선택된 각주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452438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아이디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편집 불가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새로운 각주로 등록하기</a:t>
            </a:r>
            <a:endParaRPr lang="en-US" altLang="ko-KR" sz="1000" dirty="0">
              <a:latin typeface="+mj-ea"/>
              <a:ea typeface="+mj-ea"/>
            </a:endParaRPr>
          </a:p>
          <a:p>
            <a:pPr marL="8096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선택한 각주가 아닌 새로운 각주로 등록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저장시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각주 목록에 추가됨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>
                <a:latin typeface="+mj-ea"/>
                <a:ea typeface="+mj-ea"/>
              </a:rPr>
              <a:t>각주 정보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아이디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편집 불가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새로운 각주로 등록하기 활성 시 정보 숨김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새로운 각주로 등록할 경우 아이디 규칙에 따라 새로운 아이디가 등록됨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제목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편집 불가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새로운 각주로 등록하기 활성 시 편집 가능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1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내용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편집 불가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새로운 각주로 등록하기 활성 시 편집 가능</a:t>
            </a:r>
            <a:endParaRPr lang="en-US" altLang="ko-KR" sz="1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58194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7EEB3D-F1D0-99B2-2BD6-D8D460CF3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63C423E8-5056-C4F8-D16E-219D08C7806A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2024.07.22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9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표제어 관리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표제어 수정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각주 추가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B89B47C4-17A3-1EDA-C65F-03888D74316A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표제어 관리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표제어 수정 </a:t>
            </a:r>
            <a:r>
              <a:rPr lang="en-US" altLang="ko-KR" sz="1000" dirty="0">
                <a:latin typeface="+mj-ea"/>
                <a:ea typeface="+mj-ea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각주 추가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A7734C-E7CA-F2E6-7E7B-0276F158A1E2}"/>
              </a:ext>
            </a:extLst>
          </p:cNvPr>
          <p:cNvSpPr txBox="1"/>
          <p:nvPr/>
        </p:nvSpPr>
        <p:spPr>
          <a:xfrm>
            <a:off x="10657183" y="1274628"/>
            <a:ext cx="3743723" cy="75507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삽입된 각주 번호 표시</a:t>
            </a:r>
            <a:endParaRPr lang="en-US" altLang="ko-KR" sz="1000" dirty="0">
              <a:latin typeface="+mj-ea"/>
              <a:ea typeface="+mj-ea"/>
            </a:endParaRPr>
          </a:p>
          <a:p>
            <a:pPr marL="452438" lvl="1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예</a:t>
            </a:r>
            <a:r>
              <a:rPr lang="en-US" altLang="ko-KR" sz="1000" dirty="0">
                <a:latin typeface="+mj-ea"/>
                <a:ea typeface="+mj-ea"/>
              </a:rPr>
              <a:t>)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&lt;a </a:t>
            </a:r>
            <a:r>
              <a:rPr lang="en-US" altLang="ko-KR" sz="1000" dirty="0" err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herf</a:t>
            </a:r>
            <a:r>
              <a:rPr lang="en-US" altLang="ko-KR" sz="10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  <a:sym typeface="Wingdings" panose="05000000000000000000" pitchFamily="2" charset="2"/>
              </a:rPr>
              <a:t>=“#footnote_1231”&gt;[4]&lt;/a&gt;</a:t>
            </a:r>
            <a:endParaRPr lang="en-US" altLang="ko-KR" sz="10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7" name="그림 6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0EFC3C46-EDA4-ECBE-4D29-4520C31556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4" t="18418" b="63199"/>
          <a:stretch/>
        </p:blipFill>
        <p:spPr>
          <a:xfrm>
            <a:off x="287338" y="960941"/>
            <a:ext cx="9025806" cy="321866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6D5520B-A4D7-0CC1-260A-C3D2BFFE2BEB}"/>
              </a:ext>
            </a:extLst>
          </p:cNvPr>
          <p:cNvSpPr txBox="1"/>
          <p:nvPr/>
        </p:nvSpPr>
        <p:spPr>
          <a:xfrm>
            <a:off x="10652353" y="2026313"/>
            <a:ext cx="3743723" cy="9859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b="0" kern="1200" dirty="0">
                <a:solidFill>
                  <a:schemeClr val="tx1"/>
                </a:solidFill>
                <a:latin typeface="+mj-ea"/>
                <a:ea typeface="+mn-ea"/>
                <a:cs typeface="+mn-cs"/>
              </a:rPr>
              <a:t>각주</a:t>
            </a:r>
            <a:r>
              <a:rPr lang="ko-KR" altLang="en-US" sz="1000" dirty="0">
                <a:latin typeface="+mj-ea"/>
                <a:ea typeface="+mj-ea"/>
              </a:rPr>
              <a:t> 영역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각주가 삽입되면 하단 각주 영역에 추가된 각주 목록 추가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각주 번호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각주 내용 정보 표시</a:t>
            </a:r>
            <a:endParaRPr lang="en-US" altLang="ko-KR" sz="1000" dirty="0">
              <a:latin typeface="+mj-ea"/>
              <a:ea typeface="+mj-ea"/>
            </a:endParaRPr>
          </a:p>
        </p:txBody>
      </p:sp>
      <p:pic>
        <p:nvPicPr>
          <p:cNvPr id="4" name="그림 3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8AF22433-BB8D-0AC4-30D8-38713F8B51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6" t="50997" r="28" b="36665"/>
          <a:stretch/>
        </p:blipFill>
        <p:spPr>
          <a:xfrm>
            <a:off x="287338" y="5040139"/>
            <a:ext cx="9025806" cy="21602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타원 8">
            <a:extLst>
              <a:ext uri="{FF2B5EF4-FFF2-40B4-BE49-F238E27FC236}">
                <a16:creationId xmlns:a16="http://schemas.microsoft.com/office/drawing/2014/main" id="{76EC69B2-C7B1-21A7-E7F2-07AE86CAFACC}"/>
              </a:ext>
            </a:extLst>
          </p:cNvPr>
          <p:cNvSpPr/>
          <p:nvPr/>
        </p:nvSpPr>
        <p:spPr>
          <a:xfrm>
            <a:off x="6408018" y="3527971"/>
            <a:ext cx="318843" cy="3188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5C48BDF-71B8-4150-7EC1-3C1F6699C1A1}"/>
              </a:ext>
            </a:extLst>
          </p:cNvPr>
          <p:cNvSpPr/>
          <p:nvPr/>
        </p:nvSpPr>
        <p:spPr>
          <a:xfrm>
            <a:off x="1842599" y="6624315"/>
            <a:ext cx="7301723" cy="52015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12" name="연결선: 꺾임 11">
            <a:extLst>
              <a:ext uri="{FF2B5EF4-FFF2-40B4-BE49-F238E27FC236}">
                <a16:creationId xmlns:a16="http://schemas.microsoft.com/office/drawing/2014/main" id="{B79CC25B-E67C-CF04-F16F-1D8265B4D7A2}"/>
              </a:ext>
            </a:extLst>
          </p:cNvPr>
          <p:cNvCxnSpPr>
            <a:cxnSpLocks/>
            <a:stCxn id="9" idx="2"/>
            <a:endCxn id="10" idx="1"/>
          </p:cNvCxnSpPr>
          <p:nvPr/>
        </p:nvCxnSpPr>
        <p:spPr>
          <a:xfrm rot="10800000" flipV="1">
            <a:off x="1842600" y="3687393"/>
            <a:ext cx="4565419" cy="3197002"/>
          </a:xfrm>
          <a:prstGeom prst="bentConnector3">
            <a:avLst>
              <a:gd name="adj1" fmla="val 105007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순서도: 연결자 15">
            <a:extLst>
              <a:ext uri="{FF2B5EF4-FFF2-40B4-BE49-F238E27FC236}">
                <a16:creationId xmlns:a16="http://schemas.microsoft.com/office/drawing/2014/main" id="{85FB6306-FC06-46C1-BA30-91175296E818}"/>
              </a:ext>
            </a:extLst>
          </p:cNvPr>
          <p:cNvSpPr/>
          <p:nvPr/>
        </p:nvSpPr>
        <p:spPr>
          <a:xfrm>
            <a:off x="6287462" y="333809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17" name="순서도: 연결자 16">
            <a:extLst>
              <a:ext uri="{FF2B5EF4-FFF2-40B4-BE49-F238E27FC236}">
                <a16:creationId xmlns:a16="http://schemas.microsoft.com/office/drawing/2014/main" id="{4696B4E9-E600-2107-A338-9C29C161FA5E}"/>
              </a:ext>
            </a:extLst>
          </p:cNvPr>
          <p:cNvSpPr/>
          <p:nvPr/>
        </p:nvSpPr>
        <p:spPr>
          <a:xfrm>
            <a:off x="1626575" y="646039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633935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sz="1000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>
              <a:lumMod val="75000"/>
            </a:schemeClr>
          </a:solidFill>
          <a:prstDash val="sys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165309</TotalTime>
  <Words>883</Words>
  <Application>Microsoft Office PowerPoint</Application>
  <PresentationFormat>사용자 지정</PresentationFormat>
  <Paragraphs>226</Paragraphs>
  <Slides>10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Noto Sans CJK KR Regular</vt:lpstr>
      <vt:lpstr>Noto Sans Korean DemiLight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윤용근</dc:creator>
  <cp:lastModifiedBy>윤 용근</cp:lastModifiedBy>
  <cp:revision>638</cp:revision>
  <dcterms:created xsi:type="dcterms:W3CDTF">2016-06-01T05:15:44Z</dcterms:created>
  <dcterms:modified xsi:type="dcterms:W3CDTF">2024-12-03T06:47:52Z</dcterms:modified>
</cp:coreProperties>
</file>