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9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264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066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847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544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73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736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986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84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980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8ACC2-0CA9-4454-B539-6BA0AC0EF568}" type="datetimeFigureOut">
              <a:rPr lang="ko-KR" altLang="en-US" smtClean="0"/>
              <a:t>2024-12-06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889F2-820F-4C19-9B6E-DF30C7FF86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14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127" y="438665"/>
            <a:ext cx="2451109" cy="59825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27" y="438665"/>
            <a:ext cx="2382004" cy="581385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298357" y="710514"/>
            <a:ext cx="340082" cy="27184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Straight Arrow Connector 9"/>
          <p:cNvCxnSpPr>
            <a:endCxn id="4" idx="1"/>
          </p:cNvCxnSpPr>
          <p:nvPr/>
        </p:nvCxnSpPr>
        <p:spPr>
          <a:xfrm>
            <a:off x="2638439" y="846438"/>
            <a:ext cx="1574688" cy="25834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43800" y="569439"/>
            <a:ext cx="4015946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알림 </a:t>
            </a:r>
            <a:r>
              <a:rPr lang="en-US" altLang="ko-KR" sz="1000" b="1" dirty="0" smtClean="0"/>
              <a:t>(alarm)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1.alarm list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- </a:t>
            </a:r>
            <a:r>
              <a:rPr lang="en-US" altLang="ko-KR" sz="1000" b="1" dirty="0" smtClean="0"/>
              <a:t>currently, alarms are not displayed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79047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937" y="383059"/>
            <a:ext cx="2432631" cy="59374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74" y="383059"/>
            <a:ext cx="2375609" cy="579824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97010" y="3842952"/>
            <a:ext cx="2045043" cy="27184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842053" y="3150973"/>
            <a:ext cx="1323884" cy="85261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543800" y="569439"/>
            <a:ext cx="4015946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/>
              <a:t>[APP] </a:t>
            </a:r>
            <a:r>
              <a:rPr lang="ko-KR" altLang="en-US" sz="1000" b="1" dirty="0" smtClean="0"/>
              <a:t>회원정보 수정 </a:t>
            </a:r>
            <a:r>
              <a:rPr lang="en-US" altLang="ko-KR" sz="1000" b="1" dirty="0" smtClean="0"/>
              <a:t>(my info) (when right top button clicks)</a:t>
            </a:r>
          </a:p>
          <a:p>
            <a:endParaRPr lang="en-US" altLang="ko-KR" sz="1000" dirty="0"/>
          </a:p>
          <a:p>
            <a:r>
              <a:rPr lang="en-US" altLang="ko-KR" sz="1000" dirty="0" smtClean="0"/>
              <a:t>1.</a:t>
            </a:r>
            <a:r>
              <a:rPr lang="ko-KR" altLang="en-US" sz="1000" b="1" dirty="0" smtClean="0"/>
              <a:t>알림 설정 </a:t>
            </a:r>
            <a:r>
              <a:rPr lang="en-US" altLang="ko-KR" sz="1000" b="1" dirty="0" smtClean="0"/>
              <a:t>(alarm setting)</a:t>
            </a:r>
          </a:p>
          <a:p>
            <a:endParaRPr lang="en-US" altLang="ko-KR" sz="1000" dirty="0" smtClean="0"/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1) although </a:t>
            </a:r>
            <a:r>
              <a:rPr lang="ko-KR" altLang="en-US" sz="1000" dirty="0" smtClean="0"/>
              <a:t>프로그램 알림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채팅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강의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시스템 </a:t>
            </a:r>
            <a:r>
              <a:rPr lang="en-US" altLang="ko-KR" sz="1000" dirty="0" smtClean="0"/>
              <a:t>toggle is changed</a:t>
            </a:r>
          </a:p>
          <a:p>
            <a:r>
              <a:rPr lang="en-US" altLang="ko-KR" sz="1000" dirty="0"/>
              <a:t> </a:t>
            </a:r>
            <a:r>
              <a:rPr lang="en-US" altLang="ko-KR" sz="1000" dirty="0" smtClean="0"/>
              <a:t>    - </a:t>
            </a:r>
            <a:r>
              <a:rPr lang="en-US" altLang="ko-KR" sz="1000" b="1" dirty="0" smtClean="0"/>
              <a:t>it’s NOT saved</a:t>
            </a:r>
          </a:p>
        </p:txBody>
      </p:sp>
    </p:spTree>
    <p:extLst>
      <p:ext uri="{BB962C8B-B14F-4D97-AF65-F5344CB8AC3E}">
        <p14:creationId xmlns:p14="http://schemas.microsoft.com/office/powerpoint/2010/main" val="930915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61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3</cp:revision>
  <dcterms:created xsi:type="dcterms:W3CDTF">2024-12-06T09:18:33Z</dcterms:created>
  <dcterms:modified xsi:type="dcterms:W3CDTF">2024-12-06T10:51:38Z</dcterms:modified>
</cp:coreProperties>
</file>