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4" d="100"/>
          <a:sy n="94" d="100"/>
        </p:scale>
        <p:origin x="92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85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451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500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975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627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96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486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22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84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719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774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CD86-2FE2-429D-8515-66DB687CB2EE}" type="datetimeFigureOut">
              <a:rPr lang="ko-KR" altLang="en-US" smtClean="0"/>
              <a:t>2025-01-14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D06DD-3ABA-4BC1-A3F9-D8CA48A05F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0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7" y="186166"/>
            <a:ext cx="8504977" cy="63006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21197" y="186166"/>
            <a:ext cx="3238554" cy="501675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Main</a:t>
            </a:r>
          </a:p>
          <a:p>
            <a:endParaRPr lang="en-US" altLang="ko-KR" sz="1000" dirty="0"/>
          </a:p>
          <a:p>
            <a:r>
              <a:rPr lang="en-US" altLang="ko-KR" sz="1000" b="1" dirty="0" smtClean="0">
                <a:solidFill>
                  <a:srgbClr val="FF0000"/>
                </a:solidFill>
              </a:rPr>
              <a:t>1.quick menu button (no 1)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- REMOVE </a:t>
            </a:r>
            <a:r>
              <a:rPr lang="ko-KR" altLang="en-US" sz="1000" dirty="0" smtClean="0"/>
              <a:t>일자리 맵 </a:t>
            </a:r>
            <a:r>
              <a:rPr lang="en-US" altLang="ko-KR" sz="1000" dirty="0" smtClean="0"/>
              <a:t>(job map) button</a:t>
            </a:r>
          </a:p>
          <a:p>
            <a:r>
              <a:rPr lang="en-US" altLang="ko-KR" sz="1000" dirty="0" smtClean="0"/>
              <a:t>  - adjust width ratio of remaining 4 button</a:t>
            </a:r>
          </a:p>
          <a:p>
            <a:endParaRPr lang="en-US" altLang="ko-KR" sz="1000" dirty="0"/>
          </a:p>
          <a:p>
            <a:r>
              <a:rPr lang="en-US" altLang="ko-KR" sz="1000" b="1" dirty="0" smtClean="0">
                <a:solidFill>
                  <a:srgbClr val="FF0000"/>
                </a:solidFill>
              </a:rPr>
              <a:t>2.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내 주변 일자리 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(my near job) (no 2)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add this new area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</a:t>
            </a:r>
            <a:r>
              <a:rPr lang="en-US" altLang="ko-KR" sz="1000" b="1" dirty="0" smtClean="0"/>
              <a:t>1) current location address text (no 4)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use </a:t>
            </a:r>
            <a:r>
              <a:rPr lang="ko-KR" altLang="en-US" sz="1000" dirty="0" smtClean="0"/>
              <a:t>일자리 맵 </a:t>
            </a:r>
            <a:r>
              <a:rPr lang="en-US" altLang="ko-KR" sz="1000" dirty="0" smtClean="0"/>
              <a:t>icon (24*24)</a:t>
            </a:r>
            <a:br>
              <a:rPr lang="en-US" altLang="ko-KR" sz="1000" dirty="0" smtClean="0"/>
            </a:br>
            <a:r>
              <a:rPr lang="en-US" altLang="ko-KR" sz="1000" dirty="0" smtClean="0"/>
              <a:t>    - display current address (but show until district of current city)</a:t>
            </a:r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</a:t>
            </a:r>
            <a:r>
              <a:rPr lang="en-US" altLang="ko-KR" sz="1000" b="1" dirty="0" smtClean="0"/>
              <a:t>2) map with job marker  (no 5)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reuse map of </a:t>
            </a:r>
            <a:r>
              <a:rPr lang="ko-KR" altLang="en-US" sz="1000" dirty="0" smtClean="0"/>
              <a:t>일자리 맵 </a:t>
            </a:r>
            <a:r>
              <a:rPr lang="en-US" altLang="ko-KR" sz="1000" dirty="0" smtClean="0"/>
              <a:t>(job map)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if tab map area, move to </a:t>
            </a:r>
            <a:r>
              <a:rPr lang="ko-KR" altLang="en-US" sz="1000" dirty="0" smtClean="0"/>
              <a:t>일자리 맵 </a:t>
            </a:r>
            <a:r>
              <a:rPr lang="en-US" altLang="ko-KR" sz="1000" dirty="0" smtClean="0"/>
              <a:t>(job map) page</a:t>
            </a:r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</a:t>
            </a:r>
            <a:r>
              <a:rPr lang="en-US" altLang="ko-KR" sz="1000" dirty="0" smtClean="0">
                <a:solidFill>
                  <a:srgbClr val="FF0000"/>
                </a:solidFill>
              </a:rPr>
              <a:t> exception process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</a:t>
            </a:r>
            <a:r>
              <a:rPr lang="en-US" altLang="ko-KR" sz="1000" b="1" dirty="0" smtClean="0"/>
              <a:t> if </a:t>
            </a:r>
            <a:r>
              <a:rPr lang="ko-KR" altLang="en-US" sz="1000" b="1" dirty="0" smtClean="0"/>
              <a:t>위치정보 동의 </a:t>
            </a:r>
            <a:r>
              <a:rPr lang="en-US" altLang="ko-KR" sz="1000" b="1" dirty="0" smtClean="0"/>
              <a:t>(curren</a:t>
            </a:r>
            <a:r>
              <a:rPr lang="en-US" altLang="ko-KR" sz="1000" b="1" dirty="0" smtClean="0"/>
              <a:t>t location agreement) is not agreed on App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a-1) show address text: “</a:t>
            </a:r>
            <a:r>
              <a:rPr lang="ko-KR" altLang="en-US" sz="1000" dirty="0" smtClean="0"/>
              <a:t>위치정보 추적권한 동의가 필요합니다</a:t>
            </a:r>
            <a:r>
              <a:rPr lang="en-US" altLang="ko-KR" sz="1000" dirty="0" smtClean="0"/>
              <a:t>.”</a:t>
            </a:r>
            <a:br>
              <a:rPr lang="en-US" altLang="ko-KR" sz="1000" dirty="0" smtClean="0"/>
            </a:br>
            <a:r>
              <a:rPr lang="en-US" altLang="ko-KR" sz="1000" dirty="0" smtClean="0"/>
              <a:t>      a-2) map : show with default address (</a:t>
            </a:r>
            <a:r>
              <a:rPr lang="en-US" altLang="ko-KR" sz="1000" dirty="0" smtClean="0"/>
              <a:t>“</a:t>
            </a:r>
            <a:r>
              <a:rPr lang="ko-KR" altLang="en-US" sz="1000" dirty="0" smtClean="0"/>
              <a:t>경기 수원시 영통구 도청로 </a:t>
            </a:r>
            <a:r>
              <a:rPr lang="en-US" altLang="ko-KR" sz="1000" dirty="0" smtClean="0"/>
              <a:t>30“)</a:t>
            </a:r>
            <a:endParaRPr lang="en-US" altLang="ko-KR" sz="1000" dirty="0" smtClean="0"/>
          </a:p>
          <a:p>
            <a:r>
              <a:rPr lang="en-US" altLang="ko-KR" sz="1000" dirty="0" smtClean="0"/>
              <a:t>     a-3) alert current location agreement</a:t>
            </a:r>
          </a:p>
          <a:p>
            <a:endParaRPr lang="en-US" altLang="ko-KR" sz="1000" dirty="0"/>
          </a:p>
          <a:p>
            <a:r>
              <a:rPr lang="en-US" altLang="ko-KR" sz="1000" b="1" dirty="0" smtClean="0"/>
              <a:t>3.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&gt; button (no 3)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if clicks, move to </a:t>
            </a:r>
            <a:r>
              <a:rPr lang="ko-KR" altLang="en-US" sz="1000" dirty="0" smtClean="0"/>
              <a:t>일자리 맵 </a:t>
            </a:r>
            <a:r>
              <a:rPr lang="en-US" altLang="ko-KR" sz="1000" dirty="0" smtClean="0"/>
              <a:t>(job map) page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4.design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refer to </a:t>
            </a:r>
            <a:r>
              <a:rPr lang="en-US" altLang="ko-KR" sz="1000" dirty="0" err="1" smtClean="0"/>
              <a:t>Figma</a:t>
            </a:r>
            <a:r>
              <a:rPr lang="en-US" altLang="ko-KR" sz="1000" dirty="0" smtClean="0"/>
              <a:t> link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21197" y="5317291"/>
            <a:ext cx="3238554" cy="116955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위치정보 동의 </a:t>
            </a:r>
            <a:r>
              <a:rPr lang="en-US" altLang="ko-KR" sz="1000" b="1" dirty="0" smtClean="0"/>
              <a:t>(current location agreement)</a:t>
            </a:r>
            <a:endParaRPr lang="en-US" altLang="ko-KR" sz="1000" b="1" dirty="0" smtClean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1.As-is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when access </a:t>
            </a:r>
            <a:r>
              <a:rPr lang="ko-KR" altLang="en-US" sz="1000" dirty="0" smtClean="0"/>
              <a:t>일자리 맵 </a:t>
            </a:r>
            <a:r>
              <a:rPr lang="en-US" altLang="ko-KR" sz="1000" dirty="0" smtClean="0"/>
              <a:t>(job map) page</a:t>
            </a:r>
          </a:p>
          <a:p>
            <a:endParaRPr lang="en-US" altLang="ko-KR" sz="1000" dirty="0"/>
          </a:p>
          <a:p>
            <a:r>
              <a:rPr lang="en-US" altLang="ko-KR" sz="1000" dirty="0" smtClean="0">
                <a:solidFill>
                  <a:srgbClr val="FF0000"/>
                </a:solidFill>
              </a:rPr>
              <a:t>2.To-be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when access Home page on App</a:t>
            </a:r>
          </a:p>
        </p:txBody>
      </p:sp>
    </p:spTree>
    <p:extLst>
      <p:ext uri="{BB962C8B-B14F-4D97-AF65-F5344CB8AC3E}">
        <p14:creationId xmlns:p14="http://schemas.microsoft.com/office/powerpoint/2010/main" val="381793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243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3</cp:revision>
  <dcterms:created xsi:type="dcterms:W3CDTF">2025-01-14T08:45:54Z</dcterms:created>
  <dcterms:modified xsi:type="dcterms:W3CDTF">2025-01-14T09:02:08Z</dcterms:modified>
</cp:coreProperties>
</file>