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9" autoAdjust="0"/>
    <p:restoredTop sz="94660"/>
  </p:normalViewPr>
  <p:slideViewPr>
    <p:cSldViewPr snapToGrid="0">
      <p:cViewPr varScale="1">
        <p:scale>
          <a:sx n="91" d="100"/>
          <a:sy n="91" d="100"/>
        </p:scale>
        <p:origin x="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ko-KR" smtClean="0"/>
              <a:t>Click to edit Master subtitle style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4C65A-F8FF-4E64-866F-46661CDDFFBB}" type="datetimeFigureOut">
              <a:rPr lang="ko-KR" altLang="en-US" smtClean="0"/>
              <a:t>2025-01-20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10F20-0E1F-40CE-B0A4-6C9E0B94CD5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58607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ko-KR" smtClean="0"/>
              <a:t>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4C65A-F8FF-4E64-866F-46661CDDFFBB}" type="datetimeFigureOut">
              <a:rPr lang="ko-KR" altLang="en-US" smtClean="0"/>
              <a:t>2025-01-20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10F20-0E1F-40CE-B0A4-6C9E0B94CD5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05795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ko-KR" smtClean="0"/>
              <a:t>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4C65A-F8FF-4E64-866F-46661CDDFFBB}" type="datetimeFigureOut">
              <a:rPr lang="ko-KR" altLang="en-US" smtClean="0"/>
              <a:t>2025-01-20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10F20-0E1F-40CE-B0A4-6C9E0B94CD5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58252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 smtClean="0"/>
              <a:t>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4C65A-F8FF-4E64-866F-46661CDDFFBB}" type="datetimeFigureOut">
              <a:rPr lang="ko-KR" altLang="en-US" smtClean="0"/>
              <a:t>2025-01-20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10F20-0E1F-40CE-B0A4-6C9E0B94CD5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5897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ko-KR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4C65A-F8FF-4E64-866F-46661CDDFFBB}" type="datetimeFigureOut">
              <a:rPr lang="ko-KR" altLang="en-US" smtClean="0"/>
              <a:t>2025-01-20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10F20-0E1F-40CE-B0A4-6C9E0B94CD5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57738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ko-KR" smtClean="0"/>
              <a:t>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ko-KR" smtClean="0"/>
              <a:t>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4C65A-F8FF-4E64-866F-46661CDDFFBB}" type="datetimeFigureOut">
              <a:rPr lang="ko-KR" altLang="en-US" smtClean="0"/>
              <a:t>2025-01-20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10F20-0E1F-40CE-B0A4-6C9E0B94CD5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86954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ko-KR" smtClean="0"/>
              <a:t>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ko-KR" smtClean="0"/>
              <a:t>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4C65A-F8FF-4E64-866F-46661CDDFFBB}" type="datetimeFigureOut">
              <a:rPr lang="ko-KR" altLang="en-US" smtClean="0"/>
              <a:t>2025-01-20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10F20-0E1F-40CE-B0A4-6C9E0B94CD5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73645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4C65A-F8FF-4E64-866F-46661CDDFFBB}" type="datetimeFigureOut">
              <a:rPr lang="ko-KR" altLang="en-US" smtClean="0"/>
              <a:t>2025-01-20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10F20-0E1F-40CE-B0A4-6C9E0B94CD5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2887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4C65A-F8FF-4E64-866F-46661CDDFFBB}" type="datetimeFigureOut">
              <a:rPr lang="ko-KR" altLang="en-US" smtClean="0"/>
              <a:t>2025-01-20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10F20-0E1F-40CE-B0A4-6C9E0B94CD5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247123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ko-KR" smtClean="0"/>
              <a:t>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ko-KR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4C65A-F8FF-4E64-866F-46661CDDFFBB}" type="datetimeFigureOut">
              <a:rPr lang="ko-KR" altLang="en-US" smtClean="0"/>
              <a:t>2025-01-20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10F20-0E1F-40CE-B0A4-6C9E0B94CD5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15104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ko-KR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4C65A-F8FF-4E64-866F-46661CDDFFBB}" type="datetimeFigureOut">
              <a:rPr lang="ko-KR" altLang="en-US" smtClean="0"/>
              <a:t>2025-01-20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10F20-0E1F-40CE-B0A4-6C9E0B94CD5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7758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ko-KR" smtClean="0"/>
              <a:t>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D4C65A-F8FF-4E64-866F-46661CDDFFBB}" type="datetimeFigureOut">
              <a:rPr lang="ko-KR" altLang="en-US" smtClean="0"/>
              <a:t>2025-01-20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210F20-0E1F-40CE-B0A4-6C9E0B94CD5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3409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234"/>
            <a:ext cx="8651291" cy="584783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721197" y="186166"/>
            <a:ext cx="3238554" cy="1477328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000" b="1" dirty="0" smtClean="0"/>
              <a:t>[APP] </a:t>
            </a:r>
            <a:r>
              <a:rPr lang="ko-KR" altLang="en-US" sz="1000" b="1" dirty="0" smtClean="0"/>
              <a:t>일자리 맵 </a:t>
            </a:r>
            <a:r>
              <a:rPr lang="en-US" altLang="ko-KR" sz="1000" b="1" dirty="0" smtClean="0"/>
              <a:t>(job map)</a:t>
            </a:r>
            <a:endParaRPr lang="en-US" altLang="ko-KR" sz="1000" b="1" dirty="0" smtClean="0"/>
          </a:p>
          <a:p>
            <a:endParaRPr lang="en-US" altLang="ko-KR" sz="1000" dirty="0"/>
          </a:p>
          <a:p>
            <a:r>
              <a:rPr lang="en-US" altLang="ko-KR" sz="1000" b="1" dirty="0" smtClean="0"/>
              <a:t>1.if current GPS location is activated</a:t>
            </a:r>
          </a:p>
          <a:p>
            <a:r>
              <a:rPr lang="en-US" altLang="ko-KR" sz="1000" b="1" dirty="0"/>
              <a:t> </a:t>
            </a:r>
            <a:r>
              <a:rPr lang="en-US" altLang="ko-KR" sz="1000" b="1" dirty="0" smtClean="0"/>
              <a:t> 1) </a:t>
            </a:r>
            <a:r>
              <a:rPr lang="en-US" altLang="ko-KR" sz="1000" dirty="0" smtClean="0"/>
              <a:t>get job list with URL</a:t>
            </a:r>
            <a:br>
              <a:rPr lang="en-US" altLang="ko-KR" sz="1000" dirty="0" smtClean="0"/>
            </a:br>
            <a:r>
              <a:rPr lang="en-US" altLang="ko-KR" sz="1000" dirty="0" smtClean="0"/>
              <a:t>  - URL: </a:t>
            </a:r>
            <a:r>
              <a:rPr lang="en-US" altLang="ko-KR" sz="1000" b="1" dirty="0"/>
              <a:t>[API] POST /</a:t>
            </a:r>
            <a:r>
              <a:rPr lang="en-US" altLang="ko-KR" sz="1000" b="1" dirty="0" err="1" smtClean="0"/>
              <a:t>api</a:t>
            </a:r>
            <a:r>
              <a:rPr lang="en-US" altLang="ko-KR" sz="1000" b="1" dirty="0" smtClean="0"/>
              <a:t>/</a:t>
            </a:r>
            <a:r>
              <a:rPr lang="en-US" altLang="ko-KR" sz="1000" b="1" dirty="0" err="1" smtClean="0"/>
              <a:t>jobInfoMapList</a:t>
            </a:r>
            <a:r>
              <a:rPr lang="en-US" altLang="ko-KR" sz="1000" b="1" dirty="0" smtClean="0"/>
              <a:t/>
            </a:r>
            <a:br>
              <a:rPr lang="en-US" altLang="ko-KR" sz="1000" b="1" dirty="0" smtClean="0"/>
            </a:br>
            <a:r>
              <a:rPr lang="en-US" altLang="ko-KR" sz="1000" b="1" dirty="0" smtClean="0"/>
              <a:t>    a) new parameter</a:t>
            </a:r>
            <a:br>
              <a:rPr lang="en-US" altLang="ko-KR" sz="1000" b="1" dirty="0" smtClean="0"/>
            </a:br>
            <a:r>
              <a:rPr lang="en-US" altLang="ko-KR" sz="1000" b="1" dirty="0" smtClean="0"/>
              <a:t>     "</a:t>
            </a:r>
            <a:r>
              <a:rPr lang="en-US" altLang="ko-KR" sz="1000" b="1" dirty="0" err="1" smtClean="0"/>
              <a:t>currMapLat</a:t>
            </a:r>
            <a:r>
              <a:rPr lang="en-US" altLang="ko-KR" sz="1000" b="1" dirty="0" smtClean="0"/>
              <a:t>“ : set by current location </a:t>
            </a:r>
            <a:r>
              <a:rPr lang="en-US" altLang="ko-KR" sz="1000" b="1" dirty="0" err="1" smtClean="0"/>
              <a:t>lat</a:t>
            </a:r>
            <a:endParaRPr lang="en-US" altLang="ko-KR" sz="1000" b="1" dirty="0" smtClean="0"/>
          </a:p>
          <a:p>
            <a:r>
              <a:rPr lang="en-US" altLang="ko-KR" sz="1000" b="1" dirty="0" smtClean="0"/>
              <a:t>     "</a:t>
            </a:r>
            <a:r>
              <a:rPr lang="en-US" altLang="ko-KR" sz="1000" b="1" dirty="0" err="1" smtClean="0"/>
              <a:t>currMapLng</a:t>
            </a:r>
            <a:r>
              <a:rPr lang="en-US" altLang="ko-KR" sz="1000" b="1" dirty="0" smtClean="0"/>
              <a:t>“ : set by current location </a:t>
            </a:r>
            <a:r>
              <a:rPr lang="en-US" altLang="ko-KR" sz="1000" b="1" dirty="0" err="1" smtClean="0"/>
              <a:t>lng</a:t>
            </a:r>
            <a:endParaRPr lang="en-US" altLang="ko-KR" sz="1000" b="1" dirty="0" smtClean="0"/>
          </a:p>
          <a:p>
            <a:endParaRPr lang="en-US" altLang="ko-KR" sz="1000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1676" y="5254407"/>
            <a:ext cx="2094820" cy="5112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146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234"/>
            <a:ext cx="8651291" cy="584783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721197" y="186166"/>
            <a:ext cx="3238554" cy="1477328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000" b="1" dirty="0" smtClean="0"/>
              <a:t>[APP] </a:t>
            </a:r>
            <a:r>
              <a:rPr lang="ko-KR" altLang="en-US" sz="1000" b="1" dirty="0" smtClean="0"/>
              <a:t>일자리 맵 </a:t>
            </a:r>
            <a:r>
              <a:rPr lang="en-US" altLang="ko-KR" sz="1000" b="1" dirty="0" smtClean="0"/>
              <a:t>(job map)</a:t>
            </a:r>
            <a:endParaRPr lang="en-US" altLang="ko-KR" sz="1000" b="1" dirty="0" smtClean="0"/>
          </a:p>
          <a:p>
            <a:endParaRPr lang="en-US" altLang="ko-KR" sz="1000" b="1" dirty="0"/>
          </a:p>
          <a:p>
            <a:r>
              <a:rPr lang="en-US" altLang="ko-KR" sz="1000" b="1" dirty="0" smtClean="0"/>
              <a:t>2.when </a:t>
            </a:r>
            <a:r>
              <a:rPr lang="ko-KR" altLang="en-US" sz="1000" b="1" dirty="0" smtClean="0"/>
              <a:t>일자리 맵 </a:t>
            </a:r>
            <a:r>
              <a:rPr lang="en-US" altLang="ko-KR" sz="1000" b="1" dirty="0" smtClean="0"/>
              <a:t>&gt; search button clicks</a:t>
            </a:r>
          </a:p>
          <a:p>
            <a:r>
              <a:rPr lang="en-US" altLang="ko-KR" sz="1000" b="1" dirty="0"/>
              <a:t> </a:t>
            </a:r>
            <a:r>
              <a:rPr lang="en-US" altLang="ko-KR" sz="1000" b="1" dirty="0"/>
              <a:t> </a:t>
            </a:r>
            <a:r>
              <a:rPr lang="en-US" altLang="ko-KR" sz="1000" b="1" dirty="0" smtClean="0"/>
              <a:t>1) if address is searched and selected</a:t>
            </a:r>
          </a:p>
          <a:p>
            <a:r>
              <a:rPr lang="en-US" altLang="ko-KR" sz="1000" b="1" dirty="0"/>
              <a:t> </a:t>
            </a:r>
            <a:r>
              <a:rPr lang="en-US" altLang="ko-KR" sz="1000" b="1" dirty="0" smtClean="0"/>
              <a:t>   a) </a:t>
            </a:r>
            <a:r>
              <a:rPr lang="en-US" altLang="ko-KR" sz="1000" dirty="0" smtClean="0"/>
              <a:t>get job list with URL</a:t>
            </a:r>
            <a:br>
              <a:rPr lang="en-US" altLang="ko-KR" sz="1000" dirty="0" smtClean="0"/>
            </a:br>
            <a:r>
              <a:rPr lang="en-US" altLang="ko-KR" sz="1000" dirty="0" smtClean="0"/>
              <a:t>      - URL: </a:t>
            </a:r>
            <a:r>
              <a:rPr lang="en-US" altLang="ko-KR" sz="1000" b="1" dirty="0" smtClean="0"/>
              <a:t>[API] POST /</a:t>
            </a:r>
            <a:r>
              <a:rPr lang="en-US" altLang="ko-KR" sz="1000" b="1" dirty="0" err="1" smtClean="0"/>
              <a:t>api</a:t>
            </a:r>
            <a:r>
              <a:rPr lang="en-US" altLang="ko-KR" sz="1000" b="1" dirty="0" smtClean="0"/>
              <a:t>/</a:t>
            </a:r>
            <a:r>
              <a:rPr lang="en-US" altLang="ko-KR" sz="1000" b="1" dirty="0" err="1" smtClean="0"/>
              <a:t>jobInfoMapList</a:t>
            </a:r>
            <a:endParaRPr lang="en-US" altLang="ko-KR" sz="1000" b="1" dirty="0" smtClean="0"/>
          </a:p>
          <a:p>
            <a:r>
              <a:rPr lang="en-US" altLang="ko-KR" sz="1000" b="1" dirty="0"/>
              <a:t> </a:t>
            </a:r>
            <a:r>
              <a:rPr lang="en-US" altLang="ko-KR" sz="1000" b="1" dirty="0" smtClean="0"/>
              <a:t>       + same with previous API</a:t>
            </a:r>
            <a:br>
              <a:rPr lang="en-US" altLang="ko-KR" sz="1000" b="1" dirty="0" smtClean="0"/>
            </a:br>
            <a:r>
              <a:rPr lang="en-US" altLang="ko-KR" sz="1000" b="1" dirty="0" smtClean="0"/>
              <a:t>        + don’t set </a:t>
            </a:r>
            <a:r>
              <a:rPr lang="en-US" altLang="ko-KR" sz="1000" b="1" dirty="0" smtClean="0"/>
              <a:t>new parameter (</a:t>
            </a:r>
            <a:r>
              <a:rPr lang="en-US" altLang="ko-KR" sz="1000" b="1" dirty="0" err="1" smtClean="0"/>
              <a:t>currMapLat</a:t>
            </a:r>
            <a:r>
              <a:rPr lang="en-US" altLang="ko-KR" sz="1000" b="1" dirty="0" smtClean="0"/>
              <a:t>/ </a:t>
            </a:r>
            <a:r>
              <a:rPr lang="en-US" altLang="ko-KR" sz="1000" b="1" dirty="0" err="1" smtClean="0"/>
              <a:t>currMapLng</a:t>
            </a:r>
            <a:r>
              <a:rPr lang="en-US" altLang="ko-KR" sz="1000" b="1" dirty="0" smtClean="0"/>
              <a:t>)</a:t>
            </a:r>
            <a:endParaRPr lang="en-US" altLang="ko-KR" sz="1000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0971" y="1900399"/>
            <a:ext cx="2336131" cy="5152396"/>
          </a:xfrm>
          <a:prstGeom prst="rect">
            <a:avLst/>
          </a:prstGeom>
        </p:spPr>
      </p:pic>
      <p:cxnSp>
        <p:nvCxnSpPr>
          <p:cNvPr id="3" name="Straight Arrow Connector 2"/>
          <p:cNvCxnSpPr/>
          <p:nvPr/>
        </p:nvCxnSpPr>
        <p:spPr>
          <a:xfrm>
            <a:off x="5338119" y="1368511"/>
            <a:ext cx="1330310" cy="594104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4979773" y="1254211"/>
            <a:ext cx="358346" cy="2286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031977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123</Words>
  <Application>Microsoft Office PowerPoint</Application>
  <PresentationFormat>Widescreen</PresentationFormat>
  <Paragraphs>11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맑은 고딕</vt:lpstr>
      <vt:lpstr>Arial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gram</dc:creator>
  <cp:lastModifiedBy>gram</cp:lastModifiedBy>
  <cp:revision>3</cp:revision>
  <dcterms:created xsi:type="dcterms:W3CDTF">2025-01-20T06:33:27Z</dcterms:created>
  <dcterms:modified xsi:type="dcterms:W3CDTF">2025-01-20T07:05:28Z</dcterms:modified>
</cp:coreProperties>
</file>