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notesMasterIdLst>
    <p:notesMasterId r:id="rId4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sv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svg"/><Relationship Id="rId11" Type="http://schemas.openxmlformats.org/officeDocument/2006/relationships/image" Target="../media/image-1-11.png"/><Relationship Id="rId12" Type="http://schemas.openxmlformats.org/officeDocument/2006/relationships/image" Target="../media/image-1-12.svg"/><Relationship Id="rId13" Type="http://schemas.openxmlformats.org/officeDocument/2006/relationships/image" Target="../media/image-1-13.png"/><Relationship Id="rId14" Type="http://schemas.openxmlformats.org/officeDocument/2006/relationships/image" Target="../media/image-1-14.svg"/><Relationship Id="rId15" Type="http://schemas.openxmlformats.org/officeDocument/2006/relationships/image" Target="../media/image-1-15.png"/><Relationship Id="rId16" Type="http://schemas.openxmlformats.org/officeDocument/2006/relationships/image" Target="../media/image-1-16.svg"/><Relationship Id="rId17" Type="http://schemas.openxmlformats.org/officeDocument/2006/relationships/image" Target="../media/image-1-17.png"/><Relationship Id="rId18" Type="http://schemas.openxmlformats.org/officeDocument/2006/relationships/image" Target="../media/image-1-18.svg"/><Relationship Id="rId19" Type="http://schemas.openxmlformats.org/officeDocument/2006/relationships/image" Target="../media/image-1-19.png"/><Relationship Id="rId20" Type="http://schemas.openxmlformats.org/officeDocument/2006/relationships/image" Target="../media/image-1-20.svg"/><Relationship Id="rId21" Type="http://schemas.openxmlformats.org/officeDocument/2006/relationships/image" Target="../media/image-1-21.png"/><Relationship Id="rId22" Type="http://schemas.openxmlformats.org/officeDocument/2006/relationships/image" Target="../media/image-1-22.svg"/><Relationship Id="rId23" Type="http://schemas.openxmlformats.org/officeDocument/2006/relationships/image" Target="../media/image-1-23.png"/><Relationship Id="rId24" Type="http://schemas.openxmlformats.org/officeDocument/2006/relationships/image" Target="../media/image-1-24.png"/><Relationship Id="rId25" Type="http://schemas.openxmlformats.org/officeDocument/2006/relationships/image" Target="../media/image-1-25.png"/><Relationship Id="rId26" Type="http://schemas.openxmlformats.org/officeDocument/2006/relationships/image" Target="../media/image-1-26.png"/><Relationship Id="rId27" Type="http://schemas.openxmlformats.org/officeDocument/2006/relationships/image" Target="../media/image-1-27.png"/><Relationship Id="rId28" Type="http://schemas.openxmlformats.org/officeDocument/2006/relationships/image" Target="../media/image-1-28.png"/><Relationship Id="rId29" Type="http://schemas.openxmlformats.org/officeDocument/2006/relationships/image" Target="../media/image-1-29.png"/><Relationship Id="rId30" Type="http://schemas.openxmlformats.org/officeDocument/2006/relationships/image" Target="../media/image-1-30.svg"/><Relationship Id="rId31" Type="http://schemas.openxmlformats.org/officeDocument/2006/relationships/image" Target="../media/image-1-31.png"/><Relationship Id="rId32" Type="http://schemas.openxmlformats.org/officeDocument/2006/relationships/image" Target="../media/image-1-32.svg"/><Relationship Id="rId33" Type="http://schemas.openxmlformats.org/officeDocument/2006/relationships/image" Target="../media/image-1-33.png"/><Relationship Id="rId34" Type="http://schemas.openxmlformats.org/officeDocument/2006/relationships/image" Target="../media/image-1-34.svg"/><Relationship Id="rId35" Type="http://schemas.openxmlformats.org/officeDocument/2006/relationships/image" Target="../media/image-1-35.png"/><Relationship Id="rId36" Type="http://schemas.openxmlformats.org/officeDocument/2006/relationships/image" Target="../media/image-1-36.svg"/><Relationship Id="rId37" Type="http://schemas.openxmlformats.org/officeDocument/2006/relationships/image" Target="../media/image-1-37.png"/><Relationship Id="rId38" Type="http://schemas.openxmlformats.org/officeDocument/2006/relationships/image" Target="../media/image-1-38.svg"/><Relationship Id="rId39" Type="http://schemas.openxmlformats.org/officeDocument/2006/relationships/image" Target="../media/image-1-39.png"/><Relationship Id="rId40" Type="http://schemas.openxmlformats.org/officeDocument/2006/relationships/image" Target="../media/image-1-40.svg"/><Relationship Id="rId41" Type="http://schemas.openxmlformats.org/officeDocument/2006/relationships/image" Target="../media/image-1-41.png"/><Relationship Id="rId42" Type="http://schemas.openxmlformats.org/officeDocument/2006/relationships/image" Target="../media/image-1-42.png"/><Relationship Id="rId43" Type="http://schemas.openxmlformats.org/officeDocument/2006/relationships/image" Target="../media/image-1-43.png"/><Relationship Id="rId44" Type="http://schemas.openxmlformats.org/officeDocument/2006/relationships/image" Target="../media/image-1-44.png"/><Relationship Id="rId45" Type="http://schemas.openxmlformats.org/officeDocument/2006/relationships/image" Target="../media/image-1-45.png"/><Relationship Id="rId46" Type="http://schemas.openxmlformats.org/officeDocument/2006/relationships/image" Target="../media/image-1-46.png"/><Relationship Id="rId47" Type="http://schemas.openxmlformats.org/officeDocument/2006/relationships/image" Target="../media/image-1-47.png"/><Relationship Id="rId48" Type="http://schemas.openxmlformats.org/officeDocument/2006/relationships/image" Target="../media/image-1-48.svg"/><Relationship Id="rId49" Type="http://schemas.openxmlformats.org/officeDocument/2006/relationships/image" Target="../media/image-1-49.png"/><Relationship Id="rId50" Type="http://schemas.openxmlformats.org/officeDocument/2006/relationships/image" Target="../media/image-1-50.svg"/><Relationship Id="rId51" Type="http://schemas.openxmlformats.org/officeDocument/2006/relationships/slideLayout" Target="../slideLayouts/slideLayout1.xml"/><Relationship Id="rId5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sv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svg"/><Relationship Id="rId7" Type="http://schemas.openxmlformats.org/officeDocument/2006/relationships/image" Target="../media/image-2-7.png"/><Relationship Id="rId8" Type="http://schemas.openxmlformats.org/officeDocument/2006/relationships/image" Target="../media/image-2-8.svg"/><Relationship Id="rId9" Type="http://schemas.openxmlformats.org/officeDocument/2006/relationships/image" Target="../media/image-2-9.png"/><Relationship Id="rId10" Type="http://schemas.openxmlformats.org/officeDocument/2006/relationships/image" Target="../media/image-2-10.svg"/><Relationship Id="rId11" Type="http://schemas.openxmlformats.org/officeDocument/2006/relationships/image" Target="../media/image-2-11.png"/><Relationship Id="rId12" Type="http://schemas.openxmlformats.org/officeDocument/2006/relationships/image" Target="../media/image-2-12.svg"/><Relationship Id="rId13" Type="http://schemas.openxmlformats.org/officeDocument/2006/relationships/image" Target="../media/image-2-13.png"/><Relationship Id="rId14" Type="http://schemas.openxmlformats.org/officeDocument/2006/relationships/image" Target="../media/image-2-14.svg"/><Relationship Id="rId15" Type="http://schemas.openxmlformats.org/officeDocument/2006/relationships/image" Target="../media/image-2-15.png"/><Relationship Id="rId16" Type="http://schemas.openxmlformats.org/officeDocument/2006/relationships/image" Target="../media/image-2-16.svg"/><Relationship Id="rId17" Type="http://schemas.openxmlformats.org/officeDocument/2006/relationships/image" Target="../media/image-2-17.png"/><Relationship Id="rId18" Type="http://schemas.openxmlformats.org/officeDocument/2006/relationships/image" Target="../media/image-2-18.svg"/><Relationship Id="rId19" Type="http://schemas.openxmlformats.org/officeDocument/2006/relationships/image" Target="../media/image-2-19.png"/><Relationship Id="rId20" Type="http://schemas.openxmlformats.org/officeDocument/2006/relationships/image" Target="../media/image-2-20.png"/><Relationship Id="rId21" Type="http://schemas.openxmlformats.org/officeDocument/2006/relationships/image" Target="../media/image-2-21.png"/><Relationship Id="rId22" Type="http://schemas.openxmlformats.org/officeDocument/2006/relationships/image" Target="../media/image-2-22.png"/><Relationship Id="rId23" Type="http://schemas.openxmlformats.org/officeDocument/2006/relationships/image" Target="../media/image-2-23.png"/><Relationship Id="rId24" Type="http://schemas.openxmlformats.org/officeDocument/2006/relationships/image" Target="../media/image-2-24.png"/><Relationship Id="rId25" Type="http://schemas.openxmlformats.org/officeDocument/2006/relationships/image" Target="../media/image-2-25.png"/><Relationship Id="rId26" Type="http://schemas.openxmlformats.org/officeDocument/2006/relationships/image" Target="../media/image-2-26.svg"/><Relationship Id="rId27" Type="http://schemas.openxmlformats.org/officeDocument/2006/relationships/image" Target="../media/image-2-27.png"/><Relationship Id="rId28" Type="http://schemas.openxmlformats.org/officeDocument/2006/relationships/image" Target="../media/image-2-28.svg"/><Relationship Id="rId29" Type="http://schemas.openxmlformats.org/officeDocument/2006/relationships/image" Target="../media/image-2-29.png"/><Relationship Id="rId30" Type="http://schemas.openxmlformats.org/officeDocument/2006/relationships/image" Target="../media/image-2-30.svg"/><Relationship Id="rId31" Type="http://schemas.openxmlformats.org/officeDocument/2006/relationships/image" Target="../media/image-2-31.png"/><Relationship Id="rId32" Type="http://schemas.openxmlformats.org/officeDocument/2006/relationships/image" Target="../media/image-2-32.svg"/><Relationship Id="rId33" Type="http://schemas.openxmlformats.org/officeDocument/2006/relationships/image" Target="../media/image-2-33.png"/><Relationship Id="rId34" Type="http://schemas.openxmlformats.org/officeDocument/2006/relationships/image" Target="../media/image-2-34.svg"/><Relationship Id="rId35" Type="http://schemas.openxmlformats.org/officeDocument/2006/relationships/image" Target="../media/image-2-35.png"/><Relationship Id="rId36" Type="http://schemas.openxmlformats.org/officeDocument/2006/relationships/image" Target="../media/image-2-36.png"/><Relationship Id="rId37" Type="http://schemas.openxmlformats.org/officeDocument/2006/relationships/image" Target="../media/image-2-37.png"/><Relationship Id="rId38" Type="http://schemas.openxmlformats.org/officeDocument/2006/relationships/image" Target="../media/image-2-38.png"/><Relationship Id="rId39" Type="http://schemas.openxmlformats.org/officeDocument/2006/relationships/image" Target="../media/image-2-39.png"/><Relationship Id="rId40" Type="http://schemas.openxmlformats.org/officeDocument/2006/relationships/image" Target="../media/image-2-40.png"/><Relationship Id="rId41" Type="http://schemas.openxmlformats.org/officeDocument/2006/relationships/image" Target="../media/image-2-41.png"/><Relationship Id="rId42" Type="http://schemas.openxmlformats.org/officeDocument/2006/relationships/image" Target="../media/image-2-42.png"/><Relationship Id="rId43" Type="http://schemas.openxmlformats.org/officeDocument/2006/relationships/image" Target="../media/image-2-43.png"/><Relationship Id="rId44" Type="http://schemas.openxmlformats.org/officeDocument/2006/relationships/image" Target="../media/image-2-44.png"/><Relationship Id="rId45" Type="http://schemas.openxmlformats.org/officeDocument/2006/relationships/image" Target="../media/image-2-45.svg"/><Relationship Id="rId46" Type="http://schemas.openxmlformats.org/officeDocument/2006/relationships/image" Target="../media/image-2-46.png"/><Relationship Id="rId47" Type="http://schemas.openxmlformats.org/officeDocument/2006/relationships/image" Target="../media/image-2-47.svg"/><Relationship Id="rId48" Type="http://schemas.openxmlformats.org/officeDocument/2006/relationships/image" Target="../media/image-2-48.png"/><Relationship Id="rId49" Type="http://schemas.openxmlformats.org/officeDocument/2006/relationships/image" Target="../media/image-2-49.svg"/><Relationship Id="rId50" Type="http://schemas.openxmlformats.org/officeDocument/2006/relationships/image" Target="../media/image-2-50.png"/><Relationship Id="rId51" Type="http://schemas.openxmlformats.org/officeDocument/2006/relationships/slideLayout" Target="../slideLayouts/slideLayout1.xml"/><Relationship Id="rId5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 4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4039850" y="1809750"/>
            <a:ext cx="9525" cy="8477250"/>
          </a:xfrm>
          <a:prstGeom prst="rect">
            <a:avLst/>
          </a:prstGeom>
        </p:spPr>
      </p:pic>
      <p:pic>
        <p:nvPicPr>
          <p:cNvPr id="3" name="Line 5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3525500" y="1800225"/>
            <a:ext cx="4762500" cy="19050"/>
          </a:xfrm>
          <a:prstGeom prst="rect">
            <a:avLst/>
          </a:prstGeom>
        </p:spPr>
      </p:pic>
      <p:pic>
        <p:nvPicPr>
          <p:cNvPr id="4" name="Line 6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3525500" y="2262188"/>
            <a:ext cx="4762500" cy="18288"/>
          </a:xfrm>
          <a:prstGeom prst="rect">
            <a:avLst/>
          </a:prstGeom>
        </p:spPr>
      </p:pic>
      <p:pic>
        <p:nvPicPr>
          <p:cNvPr id="5" name="Line 8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13525500" y="3757613"/>
            <a:ext cx="4762500" cy="18288"/>
          </a:xfrm>
          <a:prstGeom prst="rect">
            <a:avLst/>
          </a:prstGeom>
        </p:spPr>
      </p:pic>
      <p:pic>
        <p:nvPicPr>
          <p:cNvPr id="6" name="Line 9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13525500" y="4329113"/>
            <a:ext cx="4762500" cy="18288"/>
          </a:xfrm>
          <a:prstGeom prst="rect">
            <a:avLst/>
          </a:prstGeom>
        </p:spPr>
      </p:pic>
      <p:pic>
        <p:nvPicPr>
          <p:cNvPr id="7" name="Rectangle 8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r="0" t="0" b="0"/>
          <a:stretch/>
        </p:blipFill>
        <p:spPr>
          <a:xfrm>
            <a:off x="13525500" y="981075"/>
            <a:ext cx="4762500" cy="314325"/>
          </a:xfrm>
          <a:prstGeom prst="rect">
            <a:avLst/>
          </a:prstGeom>
        </p:spPr>
      </p:pic>
      <p:pic>
        <p:nvPicPr>
          <p:cNvPr id="8" name="Line 1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13525500" y="666750"/>
            <a:ext cx="28575" cy="9620250"/>
          </a:xfrm>
          <a:prstGeom prst="rect">
            <a:avLst/>
          </a:prstGeom>
        </p:spPr>
      </p:pic>
      <p:pic>
        <p:nvPicPr>
          <p:cNvPr id="9" name="Line 3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r="0" t="0" b="0"/>
          <a:stretch/>
        </p:blipFill>
        <p:spPr>
          <a:xfrm>
            <a:off x="0" y="661988"/>
            <a:ext cx="18288000" cy="323850"/>
          </a:xfrm>
          <a:prstGeom prst="rect">
            <a:avLst/>
          </a:prstGeom>
        </p:spPr>
      </p:pic>
      <p:pic>
        <p:nvPicPr>
          <p:cNvPr id="10" name="Rectangle 1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r="0" t="0" b="0"/>
          <a:stretch/>
        </p:blipFill>
        <p:spPr>
          <a:xfrm>
            <a:off x="0" y="666750"/>
            <a:ext cx="657225" cy="314325"/>
          </a:xfrm>
          <a:prstGeom prst="rect">
            <a:avLst/>
          </a:prstGeom>
        </p:spPr>
      </p:pic>
      <p:pic>
        <p:nvPicPr>
          <p:cNvPr id="11" name="Rectangle 5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r="0" t="0" b="0"/>
          <a:stretch/>
        </p:blipFill>
        <p:spPr>
          <a:xfrm>
            <a:off x="3686175" y="666750"/>
            <a:ext cx="657225" cy="314325"/>
          </a:xfrm>
          <a:prstGeom prst="rect">
            <a:avLst/>
          </a:prstGeom>
        </p:spPr>
      </p:pic>
      <p:pic>
        <p:nvPicPr>
          <p:cNvPr id="12" name="Rectangle 9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r="0" t="0" b="0"/>
          <a:stretch/>
        </p:blipFill>
        <p:spPr>
          <a:xfrm>
            <a:off x="8201025" y="666750"/>
            <a:ext cx="657225" cy="314325"/>
          </a:xfrm>
          <a:prstGeom prst="rect">
            <a:avLst/>
          </a:prstGeom>
        </p:spPr>
      </p:pic>
      <p:pic>
        <p:nvPicPr>
          <p:cNvPr id="13" name="Rectangle 6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r="0" t="0" b="0"/>
          <a:stretch/>
        </p:blipFill>
        <p:spPr>
          <a:xfrm>
            <a:off x="13525500" y="666750"/>
            <a:ext cx="657225" cy="314325"/>
          </a:xfrm>
          <a:prstGeom prst="rect">
            <a:avLst/>
          </a:prstGeom>
        </p:spPr>
      </p:pic>
      <p:pic>
        <p:nvPicPr>
          <p:cNvPr id="14" name="Rectangle 7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0" r="0" t="0" b="0"/>
          <a:stretch/>
        </p:blipFill>
        <p:spPr>
          <a:xfrm>
            <a:off x="16878300" y="666750"/>
            <a:ext cx="657225" cy="314325"/>
          </a:xfrm>
          <a:prstGeom prst="rect">
            <a:avLst/>
          </a:prstGeom>
        </p:spPr>
      </p:pic>
      <p:pic>
        <p:nvPicPr>
          <p:cNvPr id="15" name="Frame 189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0" r="0" t="0" b="0"/>
          <a:stretch/>
        </p:blipFill>
        <p:spPr>
          <a:xfrm>
            <a:off x="0" y="0"/>
            <a:ext cx="2286000" cy="600075"/>
          </a:xfrm>
          <a:prstGeom prst="rect">
            <a:avLst/>
          </a:prstGeom>
        </p:spPr>
      </p:pic>
      <p:pic>
        <p:nvPicPr>
          <p:cNvPr id="16" name="Screenshot_20250123_150509_ Dev" descr="preencoded.png">    </p:cNvPr>
          <p:cNvPicPr>
            <a:picLocks noChangeAspect="1"/>
          </p:cNvPicPr>
          <p:nvPr/>
        </p:nvPicPr>
        <p:blipFill>
          <a:blip r:embed="rId23"/>
          <a:srcRect l="0" r="0" t="0" b="0"/>
          <a:stretch/>
        </p:blipFill>
        <p:spPr>
          <a:xfrm>
            <a:off x="161925" y="2733675"/>
            <a:ext cx="2686050" cy="5810250"/>
          </a:xfrm>
          <a:prstGeom prst="rect">
            <a:avLst/>
          </a:prstGeom>
        </p:spPr>
      </p:pic>
      <p:pic>
        <p:nvPicPr>
          <p:cNvPr id="17" name="Screenshot_20250123_150509_ Dev" descr="preencoded.png">    </p:cNvPr>
          <p:cNvPicPr>
            <a:picLocks noChangeAspect="1"/>
          </p:cNvPicPr>
          <p:nvPr/>
        </p:nvPicPr>
        <p:blipFill>
          <a:blip r:embed="rId24"/>
          <a:srcRect l="0" r="0" t="0" b="0"/>
          <a:stretch/>
        </p:blipFill>
        <p:spPr>
          <a:xfrm>
            <a:off x="10363200" y="2733675"/>
            <a:ext cx="2686050" cy="5810250"/>
          </a:xfrm>
          <a:prstGeom prst="rect">
            <a:avLst/>
          </a:prstGeom>
        </p:spPr>
      </p:pic>
      <p:pic>
        <p:nvPicPr>
          <p:cNvPr id="18" name="Screenshot_20250123_150457_ Dev" descr="preencoded.png">    </p:cNvPr>
          <p:cNvPicPr>
            <a:picLocks noChangeAspect="1"/>
          </p:cNvPicPr>
          <p:nvPr/>
        </p:nvPicPr>
        <p:blipFill>
          <a:blip r:embed="rId25"/>
          <a:srcRect l="0" r="0" t="0" b="0"/>
          <a:stretch/>
        </p:blipFill>
        <p:spPr>
          <a:xfrm>
            <a:off x="3143250" y="2733675"/>
            <a:ext cx="2628900" cy="5705475"/>
          </a:xfrm>
          <a:prstGeom prst="rect">
            <a:avLst/>
          </a:prstGeom>
        </p:spPr>
      </p:pic>
      <p:pic>
        <p:nvPicPr>
          <p:cNvPr id="19" name="Screenshot_20250123_150505_ Dev" descr="preencoded.png">    </p:cNvPr>
          <p:cNvPicPr>
            <a:picLocks noChangeAspect="1"/>
          </p:cNvPicPr>
          <p:nvPr/>
        </p:nvPicPr>
        <p:blipFill>
          <a:blip r:embed="rId26"/>
          <a:srcRect l="0" r="0" t="0" b="0"/>
          <a:stretch/>
        </p:blipFill>
        <p:spPr>
          <a:xfrm>
            <a:off x="7610475" y="2333625"/>
            <a:ext cx="2276475" cy="4943475"/>
          </a:xfrm>
          <a:prstGeom prst="rect">
            <a:avLst/>
          </a:prstGeom>
        </p:spPr>
      </p:pic>
      <p:pic>
        <p:nvPicPr>
          <p:cNvPr id="20" name="Screenshot_20250123_150520_ Dev" descr="preencoded.png">    </p:cNvPr>
          <p:cNvPicPr>
            <a:picLocks noChangeAspect="1"/>
          </p:cNvPicPr>
          <p:nvPr/>
        </p:nvPicPr>
        <p:blipFill>
          <a:blip r:embed="rId27"/>
          <a:srcRect l="0" r="0" t="0" b="0"/>
          <a:stretch/>
        </p:blipFill>
        <p:spPr>
          <a:xfrm>
            <a:off x="6067425" y="4286250"/>
            <a:ext cx="2276475" cy="4943475"/>
          </a:xfrm>
          <a:prstGeom prst="rect">
            <a:avLst/>
          </a:prstGeom>
        </p:spPr>
      </p:pic>
      <p:pic>
        <p:nvPicPr>
          <p:cNvPr id="21" name="Vector 78" descr="preencoded.png">    </p:cNvPr>
          <p:cNvPicPr>
            <a:picLocks noChangeAspect="1"/>
          </p:cNvPicPr>
          <p:nvPr/>
        </p:nvPicPr>
        <p:blipFill>
          <a:blip r:embed="rId28"/>
          <a:srcRect l="0" r="0" t="0" b="0"/>
          <a:stretch/>
        </p:blipFill>
        <p:spPr>
          <a:xfrm>
            <a:off x="2581275" y="4634771"/>
            <a:ext cx="871538" cy="350709"/>
          </a:xfrm>
          <a:prstGeom prst="rect">
            <a:avLst/>
          </a:prstGeom>
        </p:spPr>
      </p:pic>
      <p:pic>
        <p:nvPicPr>
          <p:cNvPr id="22" name="Vector 79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0" r="0" t="0" b="0"/>
          <a:stretch/>
        </p:blipFill>
        <p:spPr>
          <a:xfrm>
            <a:off x="5481638" y="7053263"/>
            <a:ext cx="800100" cy="818292"/>
          </a:xfrm>
          <a:prstGeom prst="rect">
            <a:avLst/>
          </a:prstGeom>
        </p:spPr>
      </p:pic>
      <p:pic>
        <p:nvPicPr>
          <p:cNvPr id="23" name="Ellipse 475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 l="0" r="0" t="0" b="0"/>
          <a:stretch/>
        </p:blipFill>
        <p:spPr>
          <a:xfrm>
            <a:off x="6134100" y="4457700"/>
            <a:ext cx="352425" cy="352425"/>
          </a:xfrm>
          <a:prstGeom prst="rect">
            <a:avLst/>
          </a:prstGeom>
        </p:spPr>
      </p:pic>
      <p:pic>
        <p:nvPicPr>
          <p:cNvPr id="24" name="Ellipse 477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 l="0" r="0" t="0" b="0"/>
          <a:stretch/>
        </p:blipFill>
        <p:spPr>
          <a:xfrm>
            <a:off x="5324475" y="6705600"/>
            <a:ext cx="352425" cy="352425"/>
          </a:xfrm>
          <a:prstGeom prst="rect">
            <a:avLst/>
          </a:prstGeom>
        </p:spPr>
      </p:pic>
      <p:pic>
        <p:nvPicPr>
          <p:cNvPr id="25" name="Ellipse 476" descr="preencoded.png">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 l="0" r="0" t="0" b="0"/>
          <a:stretch/>
        </p:blipFill>
        <p:spPr>
          <a:xfrm>
            <a:off x="7677150" y="2476500"/>
            <a:ext cx="352425" cy="352425"/>
          </a:xfrm>
          <a:prstGeom prst="rect">
            <a:avLst/>
          </a:prstGeom>
        </p:spPr>
      </p:pic>
      <p:pic>
        <p:nvPicPr>
          <p:cNvPr id="26" name="Vector 81" descr="preencoded.png">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 l="0" r="0" t="0" b="0"/>
          <a:stretch/>
        </p:blipFill>
        <p:spPr>
          <a:xfrm>
            <a:off x="8034338" y="2581275"/>
            <a:ext cx="2500313" cy="1947004"/>
          </a:xfrm>
          <a:prstGeom prst="rect">
            <a:avLst/>
          </a:prstGeom>
        </p:spPr>
      </p:pic>
      <p:pic>
        <p:nvPicPr>
          <p:cNvPr id="27" name="Vector 82" descr="preencoded.png">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 l="0" r="0" t="0" b="0"/>
          <a:stretch/>
        </p:blipFill>
        <p:spPr>
          <a:xfrm>
            <a:off x="6448425" y="4362450"/>
            <a:ext cx="3695700" cy="300038"/>
          </a:xfrm>
          <a:prstGeom prst="rect">
            <a:avLst/>
          </a:prstGeom>
        </p:spPr>
      </p:pic>
      <p:pic>
        <p:nvPicPr>
          <p:cNvPr id="28" name="Group 1891" descr="preencoded.png">    </p:cNvPr>
          <p:cNvPicPr>
            <a:picLocks noChangeAspect="1"/>
          </p:cNvPicPr>
          <p:nvPr/>
        </p:nvPicPr>
        <p:blipFill>
          <a:blip r:embed="rId41"/>
          <a:srcRect l="0" r="0" t="0" b="0"/>
          <a:stretch/>
        </p:blipFill>
        <p:spPr>
          <a:xfrm>
            <a:off x="2781300" y="4638675"/>
            <a:ext cx="361950" cy="361950"/>
          </a:xfrm>
          <a:prstGeom prst="rect">
            <a:avLst/>
          </a:prstGeom>
        </p:spPr>
      </p:pic>
      <p:pic>
        <p:nvPicPr>
          <p:cNvPr id="29" name="Group 1892" descr="preencoded.png">    </p:cNvPr>
          <p:cNvPicPr>
            <a:picLocks noChangeAspect="1"/>
          </p:cNvPicPr>
          <p:nvPr/>
        </p:nvPicPr>
        <p:blipFill>
          <a:blip r:embed="rId42"/>
          <a:srcRect l="0" r="0" t="0" b="0"/>
          <a:stretch/>
        </p:blipFill>
        <p:spPr>
          <a:xfrm>
            <a:off x="5324475" y="7191375"/>
            <a:ext cx="361950" cy="361950"/>
          </a:xfrm>
          <a:prstGeom prst="rect">
            <a:avLst/>
          </a:prstGeom>
        </p:spPr>
      </p:pic>
      <p:pic>
        <p:nvPicPr>
          <p:cNvPr id="30" name="Group 1893" descr="preencoded.png">    </p:cNvPr>
          <p:cNvPicPr>
            <a:picLocks noChangeAspect="1"/>
          </p:cNvPicPr>
          <p:nvPr/>
        </p:nvPicPr>
        <p:blipFill>
          <a:blip r:embed="rId43"/>
          <a:srcRect l="0" r="0" t="0" b="0"/>
          <a:stretch/>
        </p:blipFill>
        <p:spPr>
          <a:xfrm>
            <a:off x="4095750" y="5686425"/>
            <a:ext cx="361950" cy="361950"/>
          </a:xfrm>
          <a:prstGeom prst="rect">
            <a:avLst/>
          </a:prstGeom>
        </p:spPr>
      </p:pic>
      <p:pic>
        <p:nvPicPr>
          <p:cNvPr id="31" name="Group 1894" descr="preencoded.png">    </p:cNvPr>
          <p:cNvPicPr>
            <a:picLocks noChangeAspect="1"/>
          </p:cNvPicPr>
          <p:nvPr/>
        </p:nvPicPr>
        <p:blipFill>
          <a:blip r:embed="rId44"/>
          <a:srcRect l="0" r="0" t="0" b="0"/>
          <a:stretch/>
        </p:blipFill>
        <p:spPr>
          <a:xfrm>
            <a:off x="6572250" y="4438650"/>
            <a:ext cx="361950" cy="361950"/>
          </a:xfrm>
          <a:prstGeom prst="rect">
            <a:avLst/>
          </a:prstGeom>
        </p:spPr>
      </p:pic>
      <p:pic>
        <p:nvPicPr>
          <p:cNvPr id="32" name="Group 1895" descr="preencoded.png">    </p:cNvPr>
          <p:cNvPicPr>
            <a:picLocks noChangeAspect="1"/>
          </p:cNvPicPr>
          <p:nvPr/>
        </p:nvPicPr>
        <p:blipFill>
          <a:blip r:embed="rId45"/>
          <a:srcRect l="0" r="0" t="0" b="0"/>
          <a:stretch/>
        </p:blipFill>
        <p:spPr>
          <a:xfrm>
            <a:off x="8162925" y="2419350"/>
            <a:ext cx="361950" cy="361950"/>
          </a:xfrm>
          <a:prstGeom prst="rect">
            <a:avLst/>
          </a:prstGeom>
        </p:spPr>
      </p:pic>
      <p:pic>
        <p:nvPicPr>
          <p:cNvPr id="33" name="Group 1896" descr="preencoded.png">    </p:cNvPr>
          <p:cNvPicPr>
            <a:picLocks noChangeAspect="1"/>
          </p:cNvPicPr>
          <p:nvPr/>
        </p:nvPicPr>
        <p:blipFill>
          <a:blip r:embed="rId46"/>
          <a:srcRect l="0" r="0" t="0" b="0"/>
          <a:stretch/>
        </p:blipFill>
        <p:spPr>
          <a:xfrm>
            <a:off x="10858500" y="2733675"/>
            <a:ext cx="361950" cy="361950"/>
          </a:xfrm>
          <a:prstGeom prst="rect">
            <a:avLst/>
          </a:prstGeom>
        </p:spPr>
      </p:pic>
      <p:pic>
        <p:nvPicPr>
          <p:cNvPr id="34" name="Vector 83" descr="preencoded.png">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rcRect l="0" r="0" t="0" b="0"/>
          <a:stretch/>
        </p:blipFill>
        <p:spPr>
          <a:xfrm>
            <a:off x="4238625" y="3406046"/>
            <a:ext cx="3476625" cy="3794854"/>
          </a:xfrm>
          <a:prstGeom prst="rect">
            <a:avLst/>
          </a:prstGeom>
        </p:spPr>
      </p:pic>
      <p:pic>
        <p:nvPicPr>
          <p:cNvPr id="35" name="Rectangle 39590959" descr="preencoded.png">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rcRect l="0" r="0" t="0" b="0"/>
          <a:stretch/>
        </p:blipFill>
        <p:spPr>
          <a:xfrm>
            <a:off x="3286125" y="7210425"/>
            <a:ext cx="2333625" cy="981075"/>
          </a:xfrm>
          <a:prstGeom prst="rect">
            <a:avLst/>
          </a:prstGeom>
        </p:spPr>
      </p:pic>
      <p:sp>
        <p:nvSpPr>
          <p:cNvPr id="36" name="Description"/>
          <p:cNvSpPr/>
          <p:nvPr/>
        </p:nvSpPr>
        <p:spPr>
          <a:xfrm>
            <a:off x="13620750" y="1047750"/>
            <a:ext cx="8572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n</a:t>
            </a:r>
            <a:endParaRPr lang="en-US" sz="1200" dirty="0"/>
          </a:p>
        </p:txBody>
      </p:sp>
      <p:sp>
        <p:nvSpPr>
          <p:cNvPr id="37" name="default_name"/>
          <p:cNvSpPr/>
          <p:nvPr/>
        </p:nvSpPr>
        <p:spPr>
          <a:xfrm>
            <a:off x="114300" y="733425"/>
            <a:ext cx="4286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면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명</a:t>
            </a:r>
            <a:endParaRPr lang="en-US" sz="1200" dirty="0"/>
          </a:p>
        </p:txBody>
      </p:sp>
      <p:sp>
        <p:nvSpPr>
          <p:cNvPr id="38" name="default_name"/>
          <p:cNvSpPr/>
          <p:nvPr/>
        </p:nvSpPr>
        <p:spPr>
          <a:xfrm>
            <a:off x="3876675" y="752475"/>
            <a:ext cx="29527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경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로</a:t>
            </a:r>
            <a:endParaRPr lang="en-US" sz="1200" dirty="0"/>
          </a:p>
        </p:txBody>
      </p:sp>
      <p:sp>
        <p:nvSpPr>
          <p:cNvPr id="39" name="default_name"/>
          <p:cNvSpPr/>
          <p:nvPr/>
        </p:nvSpPr>
        <p:spPr>
          <a:xfrm>
            <a:off x="8391525" y="752475"/>
            <a:ext cx="29527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일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정</a:t>
            </a:r>
            <a:endParaRPr lang="en-US" sz="1200" dirty="0"/>
          </a:p>
        </p:txBody>
      </p:sp>
      <p:sp>
        <p:nvSpPr>
          <p:cNvPr id="40" name="ID"/>
          <p:cNvSpPr/>
          <p:nvPr/>
        </p:nvSpPr>
        <p:spPr>
          <a:xfrm>
            <a:off x="13620750" y="733425"/>
            <a:ext cx="4667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면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D</a:t>
            </a:r>
            <a:endParaRPr lang="en-US" sz="1200" dirty="0"/>
          </a:p>
        </p:txBody>
      </p:sp>
      <p:sp>
        <p:nvSpPr>
          <p:cNvPr id="41" name="Page"/>
          <p:cNvSpPr/>
          <p:nvPr/>
        </p:nvSpPr>
        <p:spPr>
          <a:xfrm>
            <a:off x="17011650" y="733425"/>
            <a:ext cx="3905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g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e</a:t>
            </a:r>
            <a:endParaRPr lang="en-US" sz="1200" dirty="0"/>
          </a:p>
        </p:txBody>
      </p:sp>
      <p:sp>
        <p:nvSpPr>
          <p:cNvPr id="42" name="MAP"/>
          <p:cNvSpPr/>
          <p:nvPr/>
        </p:nvSpPr>
        <p:spPr>
          <a:xfrm>
            <a:off x="704850" y="733425"/>
            <a:ext cx="3619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endParaRPr lang="en-US" sz="1200" dirty="0"/>
          </a:p>
        </p:txBody>
      </p:sp>
      <p:sp>
        <p:nvSpPr>
          <p:cNvPr id="43" name="MAP"/>
          <p:cNvSpPr/>
          <p:nvPr/>
        </p:nvSpPr>
        <p:spPr>
          <a:xfrm>
            <a:off x="4391025" y="733425"/>
            <a:ext cx="3619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endParaRPr lang="en-US" sz="1200" dirty="0"/>
          </a:p>
        </p:txBody>
      </p:sp>
      <p:sp>
        <p:nvSpPr>
          <p:cNvPr id="44" name="name_1"/>
          <p:cNvSpPr/>
          <p:nvPr/>
        </p:nvSpPr>
        <p:spPr>
          <a:xfrm>
            <a:off x="17868900" y="733425"/>
            <a:ext cx="10477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1</a:t>
            </a:r>
            <a:endParaRPr lang="en-US" sz="1200" dirty="0"/>
          </a:p>
        </p:txBody>
      </p:sp>
      <p:sp>
        <p:nvSpPr>
          <p:cNvPr id="45" name="Text 9"/>
          <p:cNvSpPr/>
          <p:nvPr/>
        </p:nvSpPr>
        <p:spPr>
          <a:xfrm>
            <a:off x="13639800" y="1323975"/>
            <a:ext cx="45720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현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재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이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러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한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프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로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세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스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로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진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행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되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고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있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습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니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다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.</a:t>
            </a:r>
            <a:endParaRPr lang="en-US" sz="1125" dirty="0"/>
          </a:p>
        </p:txBody>
      </p:sp>
      <p:sp>
        <p:nvSpPr>
          <p:cNvPr id="46" name="Text 10"/>
          <p:cNvSpPr/>
          <p:nvPr/>
        </p:nvSpPr>
        <p:spPr>
          <a:xfrm>
            <a:off x="14135100" y="1914525"/>
            <a:ext cx="41719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맵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입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회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endParaRPr lang="en-US" sz="1050" dirty="0"/>
          </a:p>
        </p:txBody>
      </p:sp>
      <p:sp>
        <p:nvSpPr>
          <p:cNvPr id="47" name="Text 11"/>
          <p:cNvSpPr/>
          <p:nvPr/>
        </p:nvSpPr>
        <p:spPr>
          <a:xfrm>
            <a:off x="14135100" y="2390775"/>
            <a:ext cx="4171950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경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맵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른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됩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.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
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
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회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업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선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택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단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노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츠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박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선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택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상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세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
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
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맵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측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단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통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트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endParaRPr lang="en-US" sz="1050" dirty="0"/>
          </a:p>
        </p:txBody>
      </p:sp>
      <p:sp>
        <p:nvSpPr>
          <p:cNvPr id="48" name="name_2"/>
          <p:cNvSpPr/>
          <p:nvPr/>
        </p:nvSpPr>
        <p:spPr>
          <a:xfrm>
            <a:off x="14135100" y="3819525"/>
            <a:ext cx="41719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2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릭</a:t>
            </a:r>
            <a:endParaRPr lang="en-US" sz="1050" dirty="0"/>
          </a:p>
        </p:txBody>
      </p:sp>
      <p:sp>
        <p:nvSpPr>
          <p:cNvPr id="49" name="Text 13"/>
          <p:cNvSpPr/>
          <p:nvPr/>
        </p:nvSpPr>
        <p:spPr>
          <a:xfrm>
            <a:off x="14135100" y="4429125"/>
            <a:ext cx="4200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맵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돌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만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회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잃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게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됩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.</a:t>
            </a:r>
            <a:endParaRPr lang="en-US" sz="1050" dirty="0"/>
          </a:p>
        </p:txBody>
      </p:sp>
      <p:sp>
        <p:nvSpPr>
          <p:cNvPr id="50" name="name_1"/>
          <p:cNvSpPr/>
          <p:nvPr/>
        </p:nvSpPr>
        <p:spPr>
          <a:xfrm>
            <a:off x="13754100" y="1905000"/>
            <a:ext cx="10477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1</a:t>
            </a:r>
            <a:endParaRPr lang="en-US" sz="1200" dirty="0"/>
          </a:p>
        </p:txBody>
      </p:sp>
      <p:sp>
        <p:nvSpPr>
          <p:cNvPr id="51" name="name_2"/>
          <p:cNvSpPr/>
          <p:nvPr/>
        </p:nvSpPr>
        <p:spPr>
          <a:xfrm>
            <a:off x="13754100" y="2390775"/>
            <a:ext cx="1238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endParaRPr lang="en-US" sz="1200" dirty="0"/>
          </a:p>
        </p:txBody>
      </p:sp>
      <p:sp>
        <p:nvSpPr>
          <p:cNvPr id="52" name="name_3"/>
          <p:cNvSpPr/>
          <p:nvPr/>
        </p:nvSpPr>
        <p:spPr>
          <a:xfrm>
            <a:off x="13754100" y="3829050"/>
            <a:ext cx="1333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3</a:t>
            </a:r>
            <a:endParaRPr lang="en-US" sz="1200" dirty="0"/>
          </a:p>
        </p:txBody>
      </p:sp>
      <p:sp>
        <p:nvSpPr>
          <p:cNvPr id="53" name="name_4"/>
          <p:cNvSpPr/>
          <p:nvPr/>
        </p:nvSpPr>
        <p:spPr>
          <a:xfrm>
            <a:off x="13754100" y="4438650"/>
            <a:ext cx="1333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4</a:t>
            </a:r>
            <a:endParaRPr lang="en-US" sz="1200" dirty="0"/>
          </a:p>
        </p:txBody>
      </p:sp>
      <p:sp>
        <p:nvSpPr>
          <p:cNvPr id="54" name="AS-IS MAP"/>
          <p:cNvSpPr/>
          <p:nvPr/>
        </p:nvSpPr>
        <p:spPr>
          <a:xfrm>
            <a:off x="228600" y="95250"/>
            <a:ext cx="18478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A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-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I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S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/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A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endParaRPr lang="en-US" sz="2700" dirty="0"/>
          </a:p>
        </p:txBody>
      </p:sp>
      <p:sp>
        <p:nvSpPr>
          <p:cNvPr id="55" name="default_name"/>
          <p:cNvSpPr/>
          <p:nvPr/>
        </p:nvSpPr>
        <p:spPr>
          <a:xfrm>
            <a:off x="971550" y="2324100"/>
            <a:ext cx="11525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현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재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위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치</a:t>
            </a:r>
            <a:endParaRPr lang="en-US" sz="1800" dirty="0"/>
          </a:p>
        </p:txBody>
      </p:sp>
      <p:sp>
        <p:nvSpPr>
          <p:cNvPr id="56" name="default_name"/>
          <p:cNvSpPr/>
          <p:nvPr/>
        </p:nvSpPr>
        <p:spPr>
          <a:xfrm>
            <a:off x="3771900" y="2333625"/>
            <a:ext cx="11525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화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면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이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동</a:t>
            </a:r>
            <a:endParaRPr lang="en-US" sz="1800" dirty="0"/>
          </a:p>
        </p:txBody>
      </p:sp>
      <p:sp>
        <p:nvSpPr>
          <p:cNvPr id="57" name="Text 21"/>
          <p:cNvSpPr/>
          <p:nvPr/>
        </p:nvSpPr>
        <p:spPr>
          <a:xfrm>
            <a:off x="6886575" y="1638300"/>
            <a:ext cx="16573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버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튼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선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택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br/>
            <a:pPr algn="l" indent="0" marL="0">
              <a:lnSpc>
                <a:spcPts val="2175"/>
              </a:lnSpc>
              <a:buNone/>
            </a:pP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다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른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화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면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이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동</a:t>
            </a:r>
            <a:endParaRPr lang="en-US" sz="1800" dirty="0"/>
          </a:p>
        </p:txBody>
      </p:sp>
      <p:sp>
        <p:nvSpPr>
          <p:cNvPr id="58" name="Text 22"/>
          <p:cNvSpPr/>
          <p:nvPr/>
        </p:nvSpPr>
        <p:spPr>
          <a:xfrm>
            <a:off x="10687050" y="2047875"/>
            <a:ext cx="2066925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뒤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로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가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기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버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튼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클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릭</a:t>
            </a:r>
            <a:br/>
            <a:pPr algn="l" indent="0" marL="0">
              <a:lnSpc>
                <a:spcPts val="2175"/>
              </a:lnSpc>
              <a:buNone/>
            </a:pP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현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재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위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치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로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이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동</a:t>
            </a:r>
            <a:endParaRPr lang="en-US" sz="1800" dirty="0"/>
          </a:p>
        </p:txBody>
      </p:sp>
      <p:sp>
        <p:nvSpPr>
          <p:cNvPr id="59" name="AS- IS"/>
          <p:cNvSpPr/>
          <p:nvPr/>
        </p:nvSpPr>
        <p:spPr>
          <a:xfrm>
            <a:off x="1200150" y="1181100"/>
            <a:ext cx="11144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A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S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-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S</a:t>
            </a:r>
            <a:endParaRPr lang="en-US" sz="3000" dirty="0"/>
          </a:p>
        </p:txBody>
      </p:sp>
      <p:sp>
        <p:nvSpPr>
          <p:cNvPr id="60" name="name_1"/>
          <p:cNvSpPr/>
          <p:nvPr/>
        </p:nvSpPr>
        <p:spPr>
          <a:xfrm>
            <a:off x="2876550" y="4714875"/>
            <a:ext cx="190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1</a:t>
            </a:r>
            <a:endParaRPr lang="en-US" sz="2400" dirty="0"/>
          </a:p>
        </p:txBody>
      </p:sp>
      <p:sp>
        <p:nvSpPr>
          <p:cNvPr id="61" name="name_2"/>
          <p:cNvSpPr/>
          <p:nvPr/>
        </p:nvSpPr>
        <p:spPr>
          <a:xfrm>
            <a:off x="5419725" y="7267575"/>
            <a:ext cx="2286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2</a:t>
            </a:r>
            <a:endParaRPr lang="en-US" sz="2400" dirty="0"/>
          </a:p>
        </p:txBody>
      </p:sp>
      <p:sp>
        <p:nvSpPr>
          <p:cNvPr id="62" name="name_2"/>
          <p:cNvSpPr/>
          <p:nvPr/>
        </p:nvSpPr>
        <p:spPr>
          <a:xfrm>
            <a:off x="4191000" y="5762625"/>
            <a:ext cx="2286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2</a:t>
            </a:r>
            <a:endParaRPr lang="en-US" sz="2400" dirty="0"/>
          </a:p>
        </p:txBody>
      </p:sp>
      <p:sp>
        <p:nvSpPr>
          <p:cNvPr id="63" name="name_3"/>
          <p:cNvSpPr/>
          <p:nvPr/>
        </p:nvSpPr>
        <p:spPr>
          <a:xfrm>
            <a:off x="6667500" y="4514850"/>
            <a:ext cx="2381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3</a:t>
            </a:r>
            <a:endParaRPr lang="en-US" sz="2400" dirty="0"/>
          </a:p>
        </p:txBody>
      </p:sp>
      <p:sp>
        <p:nvSpPr>
          <p:cNvPr id="64" name="name_3"/>
          <p:cNvSpPr/>
          <p:nvPr/>
        </p:nvSpPr>
        <p:spPr>
          <a:xfrm>
            <a:off x="8258175" y="2495550"/>
            <a:ext cx="2381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3</a:t>
            </a:r>
            <a:endParaRPr lang="en-US" sz="2400" dirty="0"/>
          </a:p>
        </p:txBody>
      </p:sp>
      <p:sp>
        <p:nvSpPr>
          <p:cNvPr id="65" name="name_4"/>
          <p:cNvSpPr/>
          <p:nvPr/>
        </p:nvSpPr>
        <p:spPr>
          <a:xfrm>
            <a:off x="10953750" y="2809875"/>
            <a:ext cx="2476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 5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3525500" y="1800225"/>
            <a:ext cx="4762500" cy="19050"/>
          </a:xfrm>
          <a:prstGeom prst="rect">
            <a:avLst/>
          </a:prstGeom>
        </p:spPr>
      </p:pic>
      <p:pic>
        <p:nvPicPr>
          <p:cNvPr id="3" name="Rectangle 8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3525500" y="981075"/>
            <a:ext cx="4762500" cy="314325"/>
          </a:xfrm>
          <a:prstGeom prst="rect">
            <a:avLst/>
          </a:prstGeom>
        </p:spPr>
      </p:pic>
      <p:pic>
        <p:nvPicPr>
          <p:cNvPr id="4" name="Line 1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13525500" y="666750"/>
            <a:ext cx="28575" cy="9620250"/>
          </a:xfrm>
          <a:prstGeom prst="rect">
            <a:avLst/>
          </a:prstGeom>
        </p:spPr>
      </p:pic>
      <p:pic>
        <p:nvPicPr>
          <p:cNvPr id="5" name="Lin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0" y="661988"/>
            <a:ext cx="18288000" cy="323850"/>
          </a:xfrm>
          <a:prstGeom prst="rect">
            <a:avLst/>
          </a:prstGeom>
        </p:spPr>
      </p:pic>
      <p:pic>
        <p:nvPicPr>
          <p:cNvPr id="6" name="Rectangle 1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r="0" t="0" b="0"/>
          <a:stretch/>
        </p:blipFill>
        <p:spPr>
          <a:xfrm>
            <a:off x="0" y="666750"/>
            <a:ext cx="657225" cy="314325"/>
          </a:xfrm>
          <a:prstGeom prst="rect">
            <a:avLst/>
          </a:prstGeom>
        </p:spPr>
      </p:pic>
      <p:pic>
        <p:nvPicPr>
          <p:cNvPr id="7" name="Rectangle 5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r="0" t="0" b="0"/>
          <a:stretch/>
        </p:blipFill>
        <p:spPr>
          <a:xfrm>
            <a:off x="3686175" y="666750"/>
            <a:ext cx="657225" cy="314325"/>
          </a:xfrm>
          <a:prstGeom prst="rect">
            <a:avLst/>
          </a:prstGeom>
        </p:spPr>
      </p:pic>
      <p:pic>
        <p:nvPicPr>
          <p:cNvPr id="8" name="Rectangle 9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r="0" t="0" b="0"/>
          <a:stretch/>
        </p:blipFill>
        <p:spPr>
          <a:xfrm>
            <a:off x="8201025" y="666750"/>
            <a:ext cx="657225" cy="314325"/>
          </a:xfrm>
          <a:prstGeom prst="rect">
            <a:avLst/>
          </a:prstGeom>
        </p:spPr>
      </p:pic>
      <p:pic>
        <p:nvPicPr>
          <p:cNvPr id="9" name="Rectangl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r="0" t="0" b="0"/>
          <a:stretch/>
        </p:blipFill>
        <p:spPr>
          <a:xfrm>
            <a:off x="13525500" y="666750"/>
            <a:ext cx="657225" cy="314325"/>
          </a:xfrm>
          <a:prstGeom prst="rect">
            <a:avLst/>
          </a:prstGeom>
        </p:spPr>
      </p:pic>
      <p:pic>
        <p:nvPicPr>
          <p:cNvPr id="10" name="Rectangl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r="0" t="0" b="0"/>
          <a:stretch/>
        </p:blipFill>
        <p:spPr>
          <a:xfrm>
            <a:off x="16878300" y="666750"/>
            <a:ext cx="657225" cy="314325"/>
          </a:xfrm>
          <a:prstGeom prst="rect">
            <a:avLst/>
          </a:prstGeom>
        </p:spPr>
      </p:pic>
      <p:pic>
        <p:nvPicPr>
          <p:cNvPr id="11" name="Frame 189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r="0" t="0" b="0"/>
          <a:stretch/>
        </p:blipFill>
        <p:spPr>
          <a:xfrm>
            <a:off x="0" y="0"/>
            <a:ext cx="2495550" cy="600075"/>
          </a:xfrm>
          <a:prstGeom prst="rect">
            <a:avLst/>
          </a:prstGeom>
        </p:spPr>
      </p:pic>
      <p:pic>
        <p:nvPicPr>
          <p:cNvPr id="12" name="Screenshot_20250123_150509_ Dev" descr="preencoded.png">    </p:cNvPr>
          <p:cNvPicPr>
            <a:picLocks noChangeAspect="1"/>
          </p:cNvPicPr>
          <p:nvPr/>
        </p:nvPicPr>
        <p:blipFill>
          <a:blip r:embed="rId19"/>
          <a:srcRect l="0" r="0" t="0" b="0"/>
          <a:stretch/>
        </p:blipFill>
        <p:spPr>
          <a:xfrm>
            <a:off x="161925" y="2733675"/>
            <a:ext cx="2686050" cy="5810250"/>
          </a:xfrm>
          <a:prstGeom prst="rect">
            <a:avLst/>
          </a:prstGeom>
        </p:spPr>
      </p:pic>
      <p:pic>
        <p:nvPicPr>
          <p:cNvPr id="13" name="Screenshot_20250123_150457_ Dev" descr="preencoded.png">    </p:cNvPr>
          <p:cNvPicPr>
            <a:picLocks noChangeAspect="1"/>
          </p:cNvPicPr>
          <p:nvPr/>
        </p:nvPicPr>
        <p:blipFill>
          <a:blip r:embed="rId20"/>
          <a:srcRect l="0" r="0" t="0" b="0"/>
          <a:stretch/>
        </p:blipFill>
        <p:spPr>
          <a:xfrm>
            <a:off x="3143250" y="2733675"/>
            <a:ext cx="2628900" cy="5705475"/>
          </a:xfrm>
          <a:prstGeom prst="rect">
            <a:avLst/>
          </a:prstGeom>
        </p:spPr>
      </p:pic>
      <p:pic>
        <p:nvPicPr>
          <p:cNvPr id="14" name="Screenshot_20250123_150457_ Dev" descr="preencoded.png">    </p:cNvPr>
          <p:cNvPicPr>
            <a:picLocks noChangeAspect="1"/>
          </p:cNvPicPr>
          <p:nvPr/>
        </p:nvPicPr>
        <p:blipFill>
          <a:blip r:embed="rId21"/>
          <a:srcRect l="0" r="0" t="0" b="0"/>
          <a:stretch/>
        </p:blipFill>
        <p:spPr>
          <a:xfrm>
            <a:off x="10515600" y="2733675"/>
            <a:ext cx="2628900" cy="5705475"/>
          </a:xfrm>
          <a:prstGeom prst="rect">
            <a:avLst/>
          </a:prstGeom>
        </p:spPr>
      </p:pic>
      <p:pic>
        <p:nvPicPr>
          <p:cNvPr id="15" name="Screenshot_20250123_150505_ Dev" descr="preencoded.png">    </p:cNvPr>
          <p:cNvPicPr>
            <a:picLocks noChangeAspect="1"/>
          </p:cNvPicPr>
          <p:nvPr/>
        </p:nvPicPr>
        <p:blipFill>
          <a:blip r:embed="rId22"/>
          <a:srcRect l="0" r="0" t="0" b="0"/>
          <a:stretch/>
        </p:blipFill>
        <p:spPr>
          <a:xfrm>
            <a:off x="7610475" y="2333625"/>
            <a:ext cx="2276475" cy="4943475"/>
          </a:xfrm>
          <a:prstGeom prst="rect">
            <a:avLst/>
          </a:prstGeom>
        </p:spPr>
      </p:pic>
      <p:pic>
        <p:nvPicPr>
          <p:cNvPr id="16" name="Screenshot_20250123_150520_ Dev" descr="preencoded.png">    </p:cNvPr>
          <p:cNvPicPr>
            <a:picLocks noChangeAspect="1"/>
          </p:cNvPicPr>
          <p:nvPr/>
        </p:nvPicPr>
        <p:blipFill>
          <a:blip r:embed="rId23"/>
          <a:srcRect l="0" r="0" t="0" b="0"/>
          <a:stretch/>
        </p:blipFill>
        <p:spPr>
          <a:xfrm>
            <a:off x="6067425" y="4286250"/>
            <a:ext cx="2276475" cy="4943475"/>
          </a:xfrm>
          <a:prstGeom prst="rect">
            <a:avLst/>
          </a:prstGeom>
        </p:spPr>
      </p:pic>
      <p:pic>
        <p:nvPicPr>
          <p:cNvPr id="17" name="Vector 78" descr="preencoded.png">    </p:cNvPr>
          <p:cNvPicPr>
            <a:picLocks noChangeAspect="1"/>
          </p:cNvPicPr>
          <p:nvPr/>
        </p:nvPicPr>
        <p:blipFill>
          <a:blip r:embed="rId24"/>
          <a:srcRect l="0" r="0" t="0" b="0"/>
          <a:stretch/>
        </p:blipFill>
        <p:spPr>
          <a:xfrm>
            <a:off x="2581275" y="4634771"/>
            <a:ext cx="871538" cy="350709"/>
          </a:xfrm>
          <a:prstGeom prst="rect">
            <a:avLst/>
          </a:prstGeom>
        </p:spPr>
      </p:pic>
      <p:pic>
        <p:nvPicPr>
          <p:cNvPr id="18" name="Vector 79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0" r="0" t="0" b="0"/>
          <a:stretch/>
        </p:blipFill>
        <p:spPr>
          <a:xfrm>
            <a:off x="5481638" y="7053263"/>
            <a:ext cx="800100" cy="818292"/>
          </a:xfrm>
          <a:prstGeom prst="rect">
            <a:avLst/>
          </a:prstGeom>
        </p:spPr>
      </p:pic>
      <p:pic>
        <p:nvPicPr>
          <p:cNvPr id="19" name="Ellipse 475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0" r="0" t="0" b="0"/>
          <a:stretch/>
        </p:blipFill>
        <p:spPr>
          <a:xfrm>
            <a:off x="6134100" y="4457700"/>
            <a:ext cx="352425" cy="352425"/>
          </a:xfrm>
          <a:prstGeom prst="rect">
            <a:avLst/>
          </a:prstGeom>
        </p:spPr>
      </p:pic>
      <p:pic>
        <p:nvPicPr>
          <p:cNvPr id="20" name="Ellipse 476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0" r="0" t="0" b="0"/>
          <a:stretch/>
        </p:blipFill>
        <p:spPr>
          <a:xfrm>
            <a:off x="7677150" y="2476500"/>
            <a:ext cx="352425" cy="352425"/>
          </a:xfrm>
          <a:prstGeom prst="rect">
            <a:avLst/>
          </a:prstGeom>
        </p:spPr>
      </p:pic>
      <p:pic>
        <p:nvPicPr>
          <p:cNvPr id="21" name="Vector 81" descr="preencoded.png">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 l="0" r="0" t="0" b="0"/>
          <a:stretch/>
        </p:blipFill>
        <p:spPr>
          <a:xfrm>
            <a:off x="8034338" y="2581275"/>
            <a:ext cx="2500313" cy="1947004"/>
          </a:xfrm>
          <a:prstGeom prst="rect">
            <a:avLst/>
          </a:prstGeom>
        </p:spPr>
      </p:pic>
      <p:pic>
        <p:nvPicPr>
          <p:cNvPr id="22" name="Vector 82" descr="preencoded.png">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 l="0" r="0" t="0" b="0"/>
          <a:stretch/>
        </p:blipFill>
        <p:spPr>
          <a:xfrm>
            <a:off x="6448425" y="4362450"/>
            <a:ext cx="3695700" cy="300038"/>
          </a:xfrm>
          <a:prstGeom prst="rect">
            <a:avLst/>
          </a:prstGeom>
        </p:spPr>
      </p:pic>
      <p:pic>
        <p:nvPicPr>
          <p:cNvPr id="23" name="Line 4" descr="preencoded.png">    </p:cNvPr>
          <p:cNvPicPr>
            <a:picLocks noChangeAspect="1"/>
          </p:cNvPicPr>
          <p:nvPr/>
        </p:nvPicPr>
        <p:blipFill>
          <a:blip r:embed="rId35"/>
          <a:srcRect l="0" r="0" t="0" b="0"/>
          <a:stretch/>
        </p:blipFill>
        <p:spPr>
          <a:xfrm>
            <a:off x="14039850" y="1809750"/>
            <a:ext cx="9525" cy="8477250"/>
          </a:xfrm>
          <a:prstGeom prst="rect">
            <a:avLst/>
          </a:prstGeom>
        </p:spPr>
      </p:pic>
      <p:pic>
        <p:nvPicPr>
          <p:cNvPr id="24" name="Line 6" descr="preencoded.png">    </p:cNvPr>
          <p:cNvPicPr>
            <a:picLocks noChangeAspect="1"/>
          </p:cNvPicPr>
          <p:nvPr/>
        </p:nvPicPr>
        <p:blipFill>
          <a:blip r:embed="rId36"/>
          <a:srcRect l="0" r="0" t="0" b="0"/>
          <a:stretch/>
        </p:blipFill>
        <p:spPr>
          <a:xfrm>
            <a:off x="13525500" y="2262188"/>
            <a:ext cx="4762500" cy="18288"/>
          </a:xfrm>
          <a:prstGeom prst="rect">
            <a:avLst/>
          </a:prstGeom>
        </p:spPr>
      </p:pic>
      <p:pic>
        <p:nvPicPr>
          <p:cNvPr id="25" name="Line 8" descr="preencoded.png">    </p:cNvPr>
          <p:cNvPicPr>
            <a:picLocks noChangeAspect="1"/>
          </p:cNvPicPr>
          <p:nvPr/>
        </p:nvPicPr>
        <p:blipFill>
          <a:blip r:embed="rId37"/>
          <a:srcRect l="0" r="0" t="0" b="0"/>
          <a:stretch/>
        </p:blipFill>
        <p:spPr>
          <a:xfrm>
            <a:off x="13525500" y="3757613"/>
            <a:ext cx="4762500" cy="18288"/>
          </a:xfrm>
          <a:prstGeom prst="rect">
            <a:avLst/>
          </a:prstGeom>
        </p:spPr>
      </p:pic>
      <p:pic>
        <p:nvPicPr>
          <p:cNvPr id="26" name="Line 9" descr="preencoded.png">    </p:cNvPr>
          <p:cNvPicPr>
            <a:picLocks noChangeAspect="1"/>
          </p:cNvPicPr>
          <p:nvPr/>
        </p:nvPicPr>
        <p:blipFill>
          <a:blip r:embed="rId38"/>
          <a:srcRect l="0" r="0" t="0" b="0"/>
          <a:stretch/>
        </p:blipFill>
        <p:spPr>
          <a:xfrm>
            <a:off x="13525500" y="4329113"/>
            <a:ext cx="4762500" cy="18288"/>
          </a:xfrm>
          <a:prstGeom prst="rect">
            <a:avLst/>
          </a:prstGeom>
        </p:spPr>
      </p:pic>
      <p:pic>
        <p:nvPicPr>
          <p:cNvPr id="27" name="Group 1891" descr="preencoded.png">    </p:cNvPr>
          <p:cNvPicPr>
            <a:picLocks noChangeAspect="1"/>
          </p:cNvPicPr>
          <p:nvPr/>
        </p:nvPicPr>
        <p:blipFill>
          <a:blip r:embed="rId39"/>
          <a:srcRect l="0" r="0" t="0" b="0"/>
          <a:stretch/>
        </p:blipFill>
        <p:spPr>
          <a:xfrm>
            <a:off x="2781300" y="4638675"/>
            <a:ext cx="361950" cy="361950"/>
          </a:xfrm>
          <a:prstGeom prst="rect">
            <a:avLst/>
          </a:prstGeom>
        </p:spPr>
      </p:pic>
      <p:pic>
        <p:nvPicPr>
          <p:cNvPr id="28" name="Group 1892" descr="preencoded.png">    </p:cNvPr>
          <p:cNvPicPr>
            <a:picLocks noChangeAspect="1"/>
          </p:cNvPicPr>
          <p:nvPr/>
        </p:nvPicPr>
        <p:blipFill>
          <a:blip r:embed="rId40"/>
          <a:srcRect l="0" r="0" t="0" b="0"/>
          <a:stretch/>
        </p:blipFill>
        <p:spPr>
          <a:xfrm>
            <a:off x="5324475" y="7191375"/>
            <a:ext cx="361950" cy="361950"/>
          </a:xfrm>
          <a:prstGeom prst="rect">
            <a:avLst/>
          </a:prstGeom>
        </p:spPr>
      </p:pic>
      <p:pic>
        <p:nvPicPr>
          <p:cNvPr id="29" name="Group 1894" descr="preencoded.png">    </p:cNvPr>
          <p:cNvPicPr>
            <a:picLocks noChangeAspect="1"/>
          </p:cNvPicPr>
          <p:nvPr/>
        </p:nvPicPr>
        <p:blipFill>
          <a:blip r:embed="rId41"/>
          <a:srcRect l="0" r="0" t="0" b="0"/>
          <a:stretch/>
        </p:blipFill>
        <p:spPr>
          <a:xfrm>
            <a:off x="6572250" y="4438650"/>
            <a:ext cx="361950" cy="361950"/>
          </a:xfrm>
          <a:prstGeom prst="rect">
            <a:avLst/>
          </a:prstGeom>
        </p:spPr>
      </p:pic>
      <p:pic>
        <p:nvPicPr>
          <p:cNvPr id="30" name="Group 1895" descr="preencoded.png">    </p:cNvPr>
          <p:cNvPicPr>
            <a:picLocks noChangeAspect="1"/>
          </p:cNvPicPr>
          <p:nvPr/>
        </p:nvPicPr>
        <p:blipFill>
          <a:blip r:embed="rId42"/>
          <a:srcRect l="0" r="0" t="0" b="0"/>
          <a:stretch/>
        </p:blipFill>
        <p:spPr>
          <a:xfrm>
            <a:off x="8162925" y="2419350"/>
            <a:ext cx="361950" cy="361950"/>
          </a:xfrm>
          <a:prstGeom prst="rect">
            <a:avLst/>
          </a:prstGeom>
        </p:spPr>
      </p:pic>
      <p:pic>
        <p:nvPicPr>
          <p:cNvPr id="31" name="Group 1896" descr="preencoded.png">    </p:cNvPr>
          <p:cNvPicPr>
            <a:picLocks noChangeAspect="1"/>
          </p:cNvPicPr>
          <p:nvPr/>
        </p:nvPicPr>
        <p:blipFill>
          <a:blip r:embed="rId43"/>
          <a:srcRect l="0" r="0" t="0" b="0"/>
          <a:stretch/>
        </p:blipFill>
        <p:spPr>
          <a:xfrm>
            <a:off x="10858500" y="2733675"/>
            <a:ext cx="361950" cy="361950"/>
          </a:xfrm>
          <a:prstGeom prst="rect">
            <a:avLst/>
          </a:prstGeom>
        </p:spPr>
      </p:pic>
      <p:pic>
        <p:nvPicPr>
          <p:cNvPr id="32" name="Ellipse 477" descr="preencoded.png">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 l="0" r="0" t="0" b="0"/>
          <a:stretch/>
        </p:blipFill>
        <p:spPr>
          <a:xfrm>
            <a:off x="5324475" y="6705600"/>
            <a:ext cx="352425" cy="352425"/>
          </a:xfrm>
          <a:prstGeom prst="rect">
            <a:avLst/>
          </a:prstGeom>
        </p:spPr>
      </p:pic>
      <p:pic>
        <p:nvPicPr>
          <p:cNvPr id="33" name="Vector 83" descr="preencoded.png">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rcRect l="0" r="0" t="0" b="0"/>
          <a:stretch/>
        </p:blipFill>
        <p:spPr>
          <a:xfrm>
            <a:off x="4238625" y="3406046"/>
            <a:ext cx="3476625" cy="3794854"/>
          </a:xfrm>
          <a:prstGeom prst="rect">
            <a:avLst/>
          </a:prstGeom>
        </p:spPr>
      </p:pic>
      <p:pic>
        <p:nvPicPr>
          <p:cNvPr id="34" name="Rectangle 39590959" descr="preencoded.png">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 l="0" r="0" t="0" b="0"/>
          <a:stretch/>
        </p:blipFill>
        <p:spPr>
          <a:xfrm>
            <a:off x="3286125" y="7210425"/>
            <a:ext cx="2333625" cy="981075"/>
          </a:xfrm>
          <a:prstGeom prst="rect">
            <a:avLst/>
          </a:prstGeom>
        </p:spPr>
      </p:pic>
      <p:pic>
        <p:nvPicPr>
          <p:cNvPr id="35" name="Group 1893" descr="preencoded.png">    </p:cNvPr>
          <p:cNvPicPr>
            <a:picLocks noChangeAspect="1"/>
          </p:cNvPicPr>
          <p:nvPr/>
        </p:nvPicPr>
        <p:blipFill>
          <a:blip r:embed="rId50"/>
          <a:srcRect l="0" r="0" t="0" b="0"/>
          <a:stretch/>
        </p:blipFill>
        <p:spPr>
          <a:xfrm>
            <a:off x="4095750" y="5686425"/>
            <a:ext cx="361950" cy="361950"/>
          </a:xfrm>
          <a:prstGeom prst="rect">
            <a:avLst/>
          </a:prstGeom>
        </p:spPr>
      </p:pic>
      <p:sp>
        <p:nvSpPr>
          <p:cNvPr id="36" name="Description"/>
          <p:cNvSpPr/>
          <p:nvPr/>
        </p:nvSpPr>
        <p:spPr>
          <a:xfrm>
            <a:off x="13620750" y="1047750"/>
            <a:ext cx="8572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n</a:t>
            </a:r>
            <a:endParaRPr lang="en-US" sz="1200" dirty="0"/>
          </a:p>
        </p:txBody>
      </p:sp>
      <p:sp>
        <p:nvSpPr>
          <p:cNvPr id="37" name="default_name"/>
          <p:cNvSpPr/>
          <p:nvPr/>
        </p:nvSpPr>
        <p:spPr>
          <a:xfrm>
            <a:off x="114300" y="733425"/>
            <a:ext cx="4286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면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명</a:t>
            </a:r>
            <a:endParaRPr lang="en-US" sz="1200" dirty="0"/>
          </a:p>
        </p:txBody>
      </p:sp>
      <p:sp>
        <p:nvSpPr>
          <p:cNvPr id="38" name="default_name"/>
          <p:cNvSpPr/>
          <p:nvPr/>
        </p:nvSpPr>
        <p:spPr>
          <a:xfrm>
            <a:off x="3876675" y="752475"/>
            <a:ext cx="29527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경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로</a:t>
            </a:r>
            <a:endParaRPr lang="en-US" sz="1200" dirty="0"/>
          </a:p>
        </p:txBody>
      </p:sp>
      <p:sp>
        <p:nvSpPr>
          <p:cNvPr id="39" name="default_name"/>
          <p:cNvSpPr/>
          <p:nvPr/>
        </p:nvSpPr>
        <p:spPr>
          <a:xfrm>
            <a:off x="8391525" y="752475"/>
            <a:ext cx="29527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일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정</a:t>
            </a:r>
            <a:endParaRPr lang="en-US" sz="1200" dirty="0"/>
          </a:p>
        </p:txBody>
      </p:sp>
      <p:sp>
        <p:nvSpPr>
          <p:cNvPr id="40" name="ID"/>
          <p:cNvSpPr/>
          <p:nvPr/>
        </p:nvSpPr>
        <p:spPr>
          <a:xfrm>
            <a:off x="13620750" y="733425"/>
            <a:ext cx="4667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면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D</a:t>
            </a:r>
            <a:endParaRPr lang="en-US" sz="1200" dirty="0"/>
          </a:p>
        </p:txBody>
      </p:sp>
      <p:sp>
        <p:nvSpPr>
          <p:cNvPr id="41" name="Page"/>
          <p:cNvSpPr/>
          <p:nvPr/>
        </p:nvSpPr>
        <p:spPr>
          <a:xfrm>
            <a:off x="17011650" y="733425"/>
            <a:ext cx="3905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g</a:t>
            </a:r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e</a:t>
            </a:r>
            <a:endParaRPr lang="en-US" sz="1200" dirty="0"/>
          </a:p>
        </p:txBody>
      </p:sp>
      <p:sp>
        <p:nvSpPr>
          <p:cNvPr id="42" name="MAP"/>
          <p:cNvSpPr/>
          <p:nvPr/>
        </p:nvSpPr>
        <p:spPr>
          <a:xfrm>
            <a:off x="704850" y="733425"/>
            <a:ext cx="3619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endParaRPr lang="en-US" sz="1200" dirty="0"/>
          </a:p>
        </p:txBody>
      </p:sp>
      <p:sp>
        <p:nvSpPr>
          <p:cNvPr id="43" name="MAP"/>
          <p:cNvSpPr/>
          <p:nvPr/>
        </p:nvSpPr>
        <p:spPr>
          <a:xfrm>
            <a:off x="4391025" y="733425"/>
            <a:ext cx="3619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endParaRPr lang="en-US" sz="1200" dirty="0"/>
          </a:p>
        </p:txBody>
      </p:sp>
      <p:sp>
        <p:nvSpPr>
          <p:cNvPr id="44" name="name_10"/>
          <p:cNvSpPr/>
          <p:nvPr/>
        </p:nvSpPr>
        <p:spPr>
          <a:xfrm>
            <a:off x="17868900" y="733425"/>
            <a:ext cx="2000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1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0</a:t>
            </a:r>
            <a:endParaRPr lang="en-US" sz="1200" dirty="0"/>
          </a:p>
        </p:txBody>
      </p:sp>
      <p:sp>
        <p:nvSpPr>
          <p:cNvPr id="45" name="name_4  3"/>
          <p:cNvSpPr/>
          <p:nvPr/>
        </p:nvSpPr>
        <p:spPr>
          <a:xfrm>
            <a:off x="13639800" y="1323975"/>
            <a:ext cx="45720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4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번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과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정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에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서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3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번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으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로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진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입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하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기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직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전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의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화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면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상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태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로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돌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아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갈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수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있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었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으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면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합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니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다</a:t>
            </a:r>
            <a:pPr algn="l" indent="0" marL="0">
              <a:lnSpc>
                <a:spcPts val="135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.</a:t>
            </a:r>
            <a:endParaRPr lang="en-US" sz="1125" dirty="0"/>
          </a:p>
        </p:txBody>
      </p:sp>
      <p:sp>
        <p:nvSpPr>
          <p:cNvPr id="46" name="TO-BE  MAP"/>
          <p:cNvSpPr/>
          <p:nvPr/>
        </p:nvSpPr>
        <p:spPr>
          <a:xfrm>
            <a:off x="228600" y="95250"/>
            <a:ext cx="20669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T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O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-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B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E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/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A</a:t>
            </a:r>
            <a:pPr algn="l" indent="0" marL="0">
              <a:lnSpc>
                <a:spcPts val="33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P</a:t>
            </a:r>
            <a:endParaRPr lang="en-US" sz="2700" dirty="0"/>
          </a:p>
        </p:txBody>
      </p:sp>
      <p:sp>
        <p:nvSpPr>
          <p:cNvPr id="47" name="default_name"/>
          <p:cNvSpPr/>
          <p:nvPr/>
        </p:nvSpPr>
        <p:spPr>
          <a:xfrm>
            <a:off x="971550" y="2324100"/>
            <a:ext cx="11525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현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재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위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치</a:t>
            </a:r>
            <a:endParaRPr lang="en-US" sz="1800" dirty="0"/>
          </a:p>
        </p:txBody>
      </p:sp>
      <p:sp>
        <p:nvSpPr>
          <p:cNvPr id="48" name="default_name"/>
          <p:cNvSpPr/>
          <p:nvPr/>
        </p:nvSpPr>
        <p:spPr>
          <a:xfrm>
            <a:off x="3771900" y="2333625"/>
            <a:ext cx="11525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화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면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이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동</a:t>
            </a:r>
            <a:endParaRPr lang="en-US" sz="1800" dirty="0"/>
          </a:p>
        </p:txBody>
      </p:sp>
      <p:sp>
        <p:nvSpPr>
          <p:cNvPr id="49" name="Text 13"/>
          <p:cNvSpPr/>
          <p:nvPr/>
        </p:nvSpPr>
        <p:spPr>
          <a:xfrm>
            <a:off x="6886575" y="1638300"/>
            <a:ext cx="16573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버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튼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선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택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br/>
            <a:pPr algn="l" indent="0" marL="0">
              <a:lnSpc>
                <a:spcPts val="2175"/>
              </a:lnSpc>
              <a:buNone/>
            </a:pP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다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른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화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면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이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동</a:t>
            </a:r>
            <a:endParaRPr lang="en-US" sz="1800" dirty="0"/>
          </a:p>
        </p:txBody>
      </p:sp>
      <p:sp>
        <p:nvSpPr>
          <p:cNvPr id="50" name="2"/>
          <p:cNvSpPr/>
          <p:nvPr/>
        </p:nvSpPr>
        <p:spPr>
          <a:xfrm>
            <a:off x="10601325" y="2047875"/>
            <a:ext cx="26479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뒤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로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가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기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시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2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번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화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면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으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로</a:t>
            </a:r>
            <a:br/>
            <a:pPr algn="l" indent="0" marL="0">
              <a:lnSpc>
                <a:spcPts val="2175"/>
              </a:lnSpc>
              <a:buNone/>
            </a:pP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돌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아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가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기</a:t>
            </a:r>
            <a:endParaRPr lang="en-US" sz="1800" dirty="0"/>
          </a:p>
        </p:txBody>
      </p:sp>
      <p:sp>
        <p:nvSpPr>
          <p:cNvPr id="51" name="TO-BE"/>
          <p:cNvSpPr/>
          <p:nvPr/>
        </p:nvSpPr>
        <p:spPr>
          <a:xfrm>
            <a:off x="1200150" y="1362075"/>
            <a:ext cx="1171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T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O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-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B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</a:t>
            </a:r>
            <a:endParaRPr lang="en-US" sz="3000" dirty="0"/>
          </a:p>
        </p:txBody>
      </p:sp>
      <p:sp>
        <p:nvSpPr>
          <p:cNvPr id="52" name="Text 16"/>
          <p:cNvSpPr/>
          <p:nvPr/>
        </p:nvSpPr>
        <p:spPr>
          <a:xfrm>
            <a:off x="14135100" y="1914525"/>
            <a:ext cx="41719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맵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입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회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endParaRPr lang="en-US" sz="1050" dirty="0"/>
          </a:p>
        </p:txBody>
      </p:sp>
      <p:sp>
        <p:nvSpPr>
          <p:cNvPr id="53" name="Text 17"/>
          <p:cNvSpPr/>
          <p:nvPr/>
        </p:nvSpPr>
        <p:spPr>
          <a:xfrm>
            <a:off x="14135100" y="2390775"/>
            <a:ext cx="4171950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경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맵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른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됩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.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
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
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회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업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선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택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단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노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츠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박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선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택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상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세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
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
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맵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측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단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통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트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endParaRPr lang="en-US" sz="1050" dirty="0"/>
          </a:p>
        </p:txBody>
      </p:sp>
      <p:sp>
        <p:nvSpPr>
          <p:cNvPr id="54" name="name_2"/>
          <p:cNvSpPr/>
          <p:nvPr/>
        </p:nvSpPr>
        <p:spPr>
          <a:xfrm>
            <a:off x="14135100" y="3819525"/>
            <a:ext cx="41719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2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동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릭</a:t>
            </a:r>
            <a:endParaRPr lang="en-US" sz="1050" dirty="0"/>
          </a:p>
        </p:txBody>
      </p:sp>
      <p:sp>
        <p:nvSpPr>
          <p:cNvPr id="55" name="name_3"/>
          <p:cNvSpPr/>
          <p:nvPr/>
        </p:nvSpPr>
        <p:spPr>
          <a:xfrm>
            <a:off x="14135100" y="4429125"/>
            <a:ext cx="417195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3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입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상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돌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.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
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자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맵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닫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게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유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지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상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로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방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법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생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각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데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.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.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른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방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법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게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처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리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해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주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셔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좋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을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것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같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습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니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다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0800FF"/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!</a:t>
            </a:r>
            <a:endParaRPr lang="en-US" sz="1050" dirty="0"/>
          </a:p>
        </p:txBody>
      </p:sp>
      <p:sp>
        <p:nvSpPr>
          <p:cNvPr id="56" name="name_1"/>
          <p:cNvSpPr/>
          <p:nvPr/>
        </p:nvSpPr>
        <p:spPr>
          <a:xfrm>
            <a:off x="13754100" y="1905000"/>
            <a:ext cx="10477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1</a:t>
            </a:r>
            <a:endParaRPr lang="en-US" sz="1200" dirty="0"/>
          </a:p>
        </p:txBody>
      </p:sp>
      <p:sp>
        <p:nvSpPr>
          <p:cNvPr id="57" name="name_2"/>
          <p:cNvSpPr/>
          <p:nvPr/>
        </p:nvSpPr>
        <p:spPr>
          <a:xfrm>
            <a:off x="13754100" y="2390775"/>
            <a:ext cx="1238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</a:t>
            </a:r>
            <a:endParaRPr lang="en-US" sz="1200" dirty="0"/>
          </a:p>
        </p:txBody>
      </p:sp>
      <p:sp>
        <p:nvSpPr>
          <p:cNvPr id="58" name="name_3"/>
          <p:cNvSpPr/>
          <p:nvPr/>
        </p:nvSpPr>
        <p:spPr>
          <a:xfrm>
            <a:off x="13754100" y="3829050"/>
            <a:ext cx="1333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3</a:t>
            </a:r>
            <a:endParaRPr lang="en-US" sz="1200" dirty="0"/>
          </a:p>
        </p:txBody>
      </p:sp>
      <p:sp>
        <p:nvSpPr>
          <p:cNvPr id="59" name="name_4"/>
          <p:cNvSpPr/>
          <p:nvPr/>
        </p:nvSpPr>
        <p:spPr>
          <a:xfrm>
            <a:off x="13754100" y="4438650"/>
            <a:ext cx="1333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4</a:t>
            </a:r>
            <a:endParaRPr lang="en-US" sz="1200" dirty="0"/>
          </a:p>
        </p:txBody>
      </p:sp>
      <p:sp>
        <p:nvSpPr>
          <p:cNvPr id="60" name="name_1"/>
          <p:cNvSpPr/>
          <p:nvPr/>
        </p:nvSpPr>
        <p:spPr>
          <a:xfrm>
            <a:off x="2876550" y="4714875"/>
            <a:ext cx="190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1</a:t>
            </a:r>
            <a:endParaRPr lang="en-US" sz="2400" dirty="0"/>
          </a:p>
        </p:txBody>
      </p:sp>
      <p:sp>
        <p:nvSpPr>
          <p:cNvPr id="61" name="name_2"/>
          <p:cNvSpPr/>
          <p:nvPr/>
        </p:nvSpPr>
        <p:spPr>
          <a:xfrm>
            <a:off x="5419725" y="7267575"/>
            <a:ext cx="2286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2</a:t>
            </a:r>
            <a:endParaRPr lang="en-US" sz="2400" dirty="0"/>
          </a:p>
        </p:txBody>
      </p:sp>
      <p:sp>
        <p:nvSpPr>
          <p:cNvPr id="62" name="name_3"/>
          <p:cNvSpPr/>
          <p:nvPr/>
        </p:nvSpPr>
        <p:spPr>
          <a:xfrm>
            <a:off x="6667500" y="4514850"/>
            <a:ext cx="2381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3</a:t>
            </a:r>
            <a:endParaRPr lang="en-US" sz="2400" dirty="0"/>
          </a:p>
        </p:txBody>
      </p:sp>
      <p:sp>
        <p:nvSpPr>
          <p:cNvPr id="63" name="name_3"/>
          <p:cNvSpPr/>
          <p:nvPr/>
        </p:nvSpPr>
        <p:spPr>
          <a:xfrm>
            <a:off x="8258175" y="2495550"/>
            <a:ext cx="2381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3</a:t>
            </a:r>
            <a:endParaRPr lang="en-US" sz="2400" dirty="0"/>
          </a:p>
        </p:txBody>
      </p:sp>
      <p:sp>
        <p:nvSpPr>
          <p:cNvPr id="64" name="name_4"/>
          <p:cNvSpPr/>
          <p:nvPr/>
        </p:nvSpPr>
        <p:spPr>
          <a:xfrm>
            <a:off x="10953750" y="2809875"/>
            <a:ext cx="2476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4</a:t>
            </a:r>
            <a:endParaRPr lang="en-US" sz="2400" dirty="0"/>
          </a:p>
        </p:txBody>
      </p:sp>
      <p:sp>
        <p:nvSpPr>
          <p:cNvPr id="65" name="name_2"/>
          <p:cNvSpPr/>
          <p:nvPr/>
        </p:nvSpPr>
        <p:spPr>
          <a:xfrm>
            <a:off x="4191000" y="5762625"/>
            <a:ext cx="2286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Inter Black" pitchFamily="34" charset="0"/>
                <a:ea typeface="Inter Black" pitchFamily="34" charset="-122"/>
                <a:cs typeface="Inter Black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Slide 1</vt:lpstr>
      <vt:lpstr>Slide 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2025-01-23T06:30:59Z</dcterms:created>
  <dcterms:modified xsi:type="dcterms:W3CDTF">2025-01-23T06:30:59Z</dcterms:modified>
</cp:coreProperties>
</file>