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8288000" cy="10287000"/>
  <p:notesSz cx="10287000" cy="1828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image" Target="../media/image-1-3.svg"/><Relationship Id="rId4" Type="http://schemas.openxmlformats.org/officeDocument/2006/relationships/image" Target="../media/image-1-4.png"/><Relationship Id="rId5" Type="http://schemas.openxmlformats.org/officeDocument/2006/relationships/image" Target="../media/image-1-5.png"/><Relationship Id="rId6" Type="http://schemas.openxmlformats.org/officeDocument/2006/relationships/image" Target="../media/image-1-6.svg"/><Relationship Id="rId7" Type="http://schemas.openxmlformats.org/officeDocument/2006/relationships/image" Target="../media/image-1-7.png"/><Relationship Id="rId8" Type="http://schemas.openxmlformats.org/officeDocument/2006/relationships/image" Target="../media/image-1-8.svg"/><Relationship Id="rId9" Type="http://schemas.openxmlformats.org/officeDocument/2006/relationships/image" Target="../media/image-1-9.png"/><Relationship Id="rId10" Type="http://schemas.openxmlformats.org/officeDocument/2006/relationships/image" Target="../media/image-1-10.svg"/><Relationship Id="rId11" Type="http://schemas.openxmlformats.org/officeDocument/2006/relationships/image" Target="../media/image-1-11.png"/><Relationship Id="rId12" Type="http://schemas.openxmlformats.org/officeDocument/2006/relationships/image" Target="../media/image-1-12.svg"/><Relationship Id="rId13" Type="http://schemas.openxmlformats.org/officeDocument/2006/relationships/image" Target="../media/image-1-13.png"/><Relationship Id="rId14" Type="http://schemas.openxmlformats.org/officeDocument/2006/relationships/image" Target="../media/image-1-14.svg"/><Relationship Id="rId15" Type="http://schemas.openxmlformats.org/officeDocument/2006/relationships/image" Target="../media/image-1-15.png"/><Relationship Id="rId16" Type="http://schemas.openxmlformats.org/officeDocument/2006/relationships/image" Target="../media/image-1-16.svg"/><Relationship Id="rId17" Type="http://schemas.openxmlformats.org/officeDocument/2006/relationships/image" Target="../media/image-1-17.png"/><Relationship Id="rId18" Type="http://schemas.openxmlformats.org/officeDocument/2006/relationships/image" Target="../media/image-1-18.svg"/><Relationship Id="rId19" Type="http://schemas.openxmlformats.org/officeDocument/2006/relationships/image" Target="../media/image-1-19.png"/><Relationship Id="rId20" Type="http://schemas.openxmlformats.org/officeDocument/2006/relationships/image" Target="../media/image-1-20.png"/><Relationship Id="rId21" Type="http://schemas.openxmlformats.org/officeDocument/2006/relationships/image" Target="../media/image-1-21.jpeg"/><Relationship Id="rId22" Type="http://schemas.openxmlformats.org/officeDocument/2006/relationships/image" Target="../media/image-1-22.png"/><Relationship Id="rId23" Type="http://schemas.openxmlformats.org/officeDocument/2006/relationships/image" Target="../media/image-1-23.svg"/><Relationship Id="rId24" Type="http://schemas.openxmlformats.org/officeDocument/2006/relationships/image" Target="../media/image-1-24.png"/><Relationship Id="rId25" Type="http://schemas.openxmlformats.org/officeDocument/2006/relationships/image" Target="../media/image-1-25.svg"/><Relationship Id="rId26" Type="http://schemas.openxmlformats.org/officeDocument/2006/relationships/image" Target="../media/image-1-26.png"/><Relationship Id="rId27" Type="http://schemas.openxmlformats.org/officeDocument/2006/relationships/image" Target="../media/image-1-27.svg"/><Relationship Id="rId28" Type="http://schemas.openxmlformats.org/officeDocument/2006/relationships/image" Target="../media/image-1-28.png"/><Relationship Id="rId29" Type="http://schemas.openxmlformats.org/officeDocument/2006/relationships/image" Target="../media/image-1-29.svg"/><Relationship Id="rId30" Type="http://schemas.openxmlformats.org/officeDocument/2006/relationships/image" Target="../media/image-1-30.png"/><Relationship Id="rId31" Type="http://schemas.openxmlformats.org/officeDocument/2006/relationships/image" Target="../media/image-1-31.svg"/><Relationship Id="rId32" Type="http://schemas.openxmlformats.org/officeDocument/2006/relationships/image" Target="../media/image-1-32.png"/><Relationship Id="rId33" Type="http://schemas.openxmlformats.org/officeDocument/2006/relationships/image" Target="../media/image-1-33.svg"/><Relationship Id="rId34" Type="http://schemas.openxmlformats.org/officeDocument/2006/relationships/image" Target="../media/image-1-34.png"/><Relationship Id="rId35" Type="http://schemas.openxmlformats.org/officeDocument/2006/relationships/image" Target="../media/image-1-35.svg"/><Relationship Id="rId36" Type="http://schemas.openxmlformats.org/officeDocument/2006/relationships/image" Target="../media/image-1-36.png"/><Relationship Id="rId37" Type="http://schemas.openxmlformats.org/officeDocument/2006/relationships/image" Target="../media/image-1-37.svg"/><Relationship Id="rId38" Type="http://schemas.openxmlformats.org/officeDocument/2006/relationships/image" Target="../media/image-1-38.png"/><Relationship Id="rId39" Type="http://schemas.openxmlformats.org/officeDocument/2006/relationships/image" Target="../media/image-1-39.svg"/><Relationship Id="rId40" Type="http://schemas.openxmlformats.org/officeDocument/2006/relationships/image" Target="../media/image-1-40.png"/><Relationship Id="rId41" Type="http://schemas.openxmlformats.org/officeDocument/2006/relationships/image" Target="../media/image-1-41.svg"/><Relationship Id="rId42" Type="http://schemas.openxmlformats.org/officeDocument/2006/relationships/slideLayout" Target="../slideLayouts/slideLayout1.xml"/><Relationship Id="rId4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ine 5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13525500" y="1800225"/>
            <a:ext cx="4762500" cy="19050"/>
          </a:xfrm>
          <a:prstGeom prst="rect">
            <a:avLst/>
          </a:prstGeom>
        </p:spPr>
      </p:pic>
      <p:pic>
        <p:nvPicPr>
          <p:cNvPr id="3" name="Rectangle 8" descr="preencoded.png">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0" r="0" t="0" b="0"/>
          <a:stretch/>
        </p:blipFill>
        <p:spPr>
          <a:xfrm>
            <a:off x="13525500" y="981075"/>
            <a:ext cx="4762500" cy="314325"/>
          </a:xfrm>
          <a:prstGeom prst="rect">
            <a:avLst/>
          </a:prstGeom>
        </p:spPr>
      </p:pic>
      <p:pic>
        <p:nvPicPr>
          <p:cNvPr id="4" name="Line 1" descr="preencoded.png">    </p:cNvPr>
          <p:cNvPicPr>
            <a:picLocks noChangeAspect="1"/>
          </p:cNvPicPr>
          <p:nvPr/>
        </p:nvPicPr>
        <p:blipFill>
          <a:blip r:embed="rId4"/>
          <a:srcRect l="0" r="0" t="0" b="0"/>
          <a:stretch/>
        </p:blipFill>
        <p:spPr>
          <a:xfrm>
            <a:off x="13525500" y="666750"/>
            <a:ext cx="28575" cy="9620250"/>
          </a:xfrm>
          <a:prstGeom prst="rect">
            <a:avLst/>
          </a:prstGeom>
        </p:spPr>
      </p:pic>
      <p:pic>
        <p:nvPicPr>
          <p:cNvPr id="5" name="Line 3" descr="preencoded.png">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0" r="0" t="0" b="0"/>
          <a:stretch/>
        </p:blipFill>
        <p:spPr>
          <a:xfrm>
            <a:off x="0" y="661988"/>
            <a:ext cx="18288000" cy="323850"/>
          </a:xfrm>
          <a:prstGeom prst="rect">
            <a:avLst/>
          </a:prstGeom>
        </p:spPr>
      </p:pic>
      <p:pic>
        <p:nvPicPr>
          <p:cNvPr id="6" name="Rectangle 1" descr="preencoded.png">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0" r="0" t="0" b="0"/>
          <a:stretch/>
        </p:blipFill>
        <p:spPr>
          <a:xfrm>
            <a:off x="0" y="666750"/>
            <a:ext cx="657225" cy="314325"/>
          </a:xfrm>
          <a:prstGeom prst="rect">
            <a:avLst/>
          </a:prstGeom>
        </p:spPr>
      </p:pic>
      <p:pic>
        <p:nvPicPr>
          <p:cNvPr id="7" name="Rectangle 5" descr="preencoded.png">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0" r="0" t="0" b="0"/>
          <a:stretch/>
        </p:blipFill>
        <p:spPr>
          <a:xfrm>
            <a:off x="3686175" y="666750"/>
            <a:ext cx="657225" cy="314325"/>
          </a:xfrm>
          <a:prstGeom prst="rect">
            <a:avLst/>
          </a:prstGeom>
        </p:spPr>
      </p:pic>
      <p:pic>
        <p:nvPicPr>
          <p:cNvPr id="8" name="Rectangle 9" descr="preencoded.png">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0" r="0" t="0" b="0"/>
          <a:stretch/>
        </p:blipFill>
        <p:spPr>
          <a:xfrm>
            <a:off x="8201025" y="666750"/>
            <a:ext cx="657225" cy="314325"/>
          </a:xfrm>
          <a:prstGeom prst="rect">
            <a:avLst/>
          </a:prstGeom>
        </p:spPr>
      </p:pic>
      <p:pic>
        <p:nvPicPr>
          <p:cNvPr id="9" name="Rectangle 6" descr="preencoded.png">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0" r="0" t="0" b="0"/>
          <a:stretch/>
        </p:blipFill>
        <p:spPr>
          <a:xfrm>
            <a:off x="13525500" y="666750"/>
            <a:ext cx="657225" cy="314325"/>
          </a:xfrm>
          <a:prstGeom prst="rect">
            <a:avLst/>
          </a:prstGeom>
        </p:spPr>
      </p:pic>
      <p:pic>
        <p:nvPicPr>
          <p:cNvPr id="10" name="Rectangle 7" descr="preencoded.png">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0" r="0" t="0" b="0"/>
          <a:stretch/>
        </p:blipFill>
        <p:spPr>
          <a:xfrm>
            <a:off x="16878300" y="666750"/>
            <a:ext cx="657225" cy="314325"/>
          </a:xfrm>
          <a:prstGeom prst="rect">
            <a:avLst/>
          </a:prstGeom>
        </p:spPr>
      </p:pic>
      <p:pic>
        <p:nvPicPr>
          <p:cNvPr id="11" name="Frame 189" descr="preencoded.png">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0" r="0" t="0" b="0"/>
          <a:stretch/>
        </p:blipFill>
        <p:spPr>
          <a:xfrm>
            <a:off x="0" y="0"/>
            <a:ext cx="2752725" cy="600075"/>
          </a:xfrm>
          <a:prstGeom prst="rect">
            <a:avLst/>
          </a:prstGeom>
        </p:spPr>
      </p:pic>
      <p:pic>
        <p:nvPicPr>
          <p:cNvPr id="12" name="Line 4" descr="preencoded.png">    </p:cNvPr>
          <p:cNvPicPr>
            <a:picLocks noChangeAspect="1"/>
          </p:cNvPicPr>
          <p:nvPr/>
        </p:nvPicPr>
        <p:blipFill>
          <a:blip r:embed="rId19"/>
          <a:srcRect l="0" r="0" t="0" b="0"/>
          <a:stretch/>
        </p:blipFill>
        <p:spPr>
          <a:xfrm>
            <a:off x="14039850" y="1809750"/>
            <a:ext cx="9525" cy="8477250"/>
          </a:xfrm>
          <a:prstGeom prst="rect">
            <a:avLst/>
          </a:prstGeom>
        </p:spPr>
      </p:pic>
      <p:pic>
        <p:nvPicPr>
          <p:cNvPr id="13" name="Line 6" descr="preencoded.png">    </p:cNvPr>
          <p:cNvPicPr>
            <a:picLocks noChangeAspect="1"/>
          </p:cNvPicPr>
          <p:nvPr/>
        </p:nvPicPr>
        <p:blipFill>
          <a:blip r:embed="rId20"/>
          <a:srcRect l="0" r="0" t="0" b="0"/>
          <a:stretch/>
        </p:blipFill>
        <p:spPr>
          <a:xfrm>
            <a:off x="13525500" y="2262188"/>
            <a:ext cx="4762500" cy="18288"/>
          </a:xfrm>
          <a:prstGeom prst="rect">
            <a:avLst/>
          </a:prstGeom>
        </p:spPr>
      </p:pic>
      <p:pic>
        <p:nvPicPr>
          <p:cNvPr id="14" name="Group 1897" descr="preencoded.png">    </p:cNvPr>
          <p:cNvPicPr>
            <a:picLocks noChangeAspect="1"/>
          </p:cNvPicPr>
          <p:nvPr/>
        </p:nvPicPr>
        <p:blipFill>
          <a:blip r:embed="rId21"/>
          <a:srcRect l="0" r="0" t="0" b="0"/>
          <a:stretch/>
        </p:blipFill>
        <p:spPr>
          <a:xfrm>
            <a:off x="5195888" y="1047750"/>
            <a:ext cx="2734796" cy="9239250"/>
          </a:xfrm>
          <a:prstGeom prst="rect">
            <a:avLst/>
          </a:prstGeom>
        </p:spPr>
      </p:pic>
      <p:pic>
        <p:nvPicPr>
          <p:cNvPr id="15" name="Rectangle 39590960" descr="preencoded.png">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 l="0" r="0" t="0" b="0"/>
          <a:stretch/>
        </p:blipFill>
        <p:spPr>
          <a:xfrm>
            <a:off x="5205413" y="2981325"/>
            <a:ext cx="2724150" cy="238125"/>
          </a:xfrm>
          <a:prstGeom prst="rect">
            <a:avLst/>
          </a:prstGeom>
        </p:spPr>
      </p:pic>
      <p:pic>
        <p:nvPicPr>
          <p:cNvPr id="16" name="Rectangle 39590961" descr="preencoded.png">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 l="0" r="0" t="0" b="0"/>
          <a:stretch/>
        </p:blipFill>
        <p:spPr>
          <a:xfrm>
            <a:off x="5205413" y="4972050"/>
            <a:ext cx="2724150" cy="238125"/>
          </a:xfrm>
          <a:prstGeom prst="rect">
            <a:avLst/>
          </a:prstGeom>
        </p:spPr>
      </p:pic>
      <p:pic>
        <p:nvPicPr>
          <p:cNvPr id="17" name="Rectangle 39590964" descr="preencoded.png">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 l="0" r="0" t="0" b="0"/>
          <a:stretch/>
        </p:blipFill>
        <p:spPr>
          <a:xfrm>
            <a:off x="5324475" y="6200775"/>
            <a:ext cx="2047875" cy="457200"/>
          </a:xfrm>
          <a:prstGeom prst="rect">
            <a:avLst/>
          </a:prstGeom>
        </p:spPr>
      </p:pic>
      <p:pic>
        <p:nvPicPr>
          <p:cNvPr id="18" name="Rectangle 39590965" descr="preencoded.png">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rcRect l="0" r="0" t="0" b="0"/>
          <a:stretch/>
        </p:blipFill>
        <p:spPr>
          <a:xfrm>
            <a:off x="5324475" y="8162925"/>
            <a:ext cx="2047875" cy="352425"/>
          </a:xfrm>
          <a:prstGeom prst="rect">
            <a:avLst/>
          </a:prstGeom>
        </p:spPr>
      </p:pic>
      <p:pic>
        <p:nvPicPr>
          <p:cNvPr id="19" name="Rectangle 39590962" descr="preencoded.png">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rcRect l="0" r="0" t="0" b="0"/>
          <a:stretch/>
        </p:blipFill>
        <p:spPr>
          <a:xfrm>
            <a:off x="5205413" y="6705600"/>
            <a:ext cx="2724150" cy="342900"/>
          </a:xfrm>
          <a:prstGeom prst="rect">
            <a:avLst/>
          </a:prstGeom>
        </p:spPr>
      </p:pic>
      <p:pic>
        <p:nvPicPr>
          <p:cNvPr id="20" name="Rectangle 39590963" descr="preencoded.png">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rcRect l="0" r="0" t="0" b="0"/>
          <a:stretch/>
        </p:blipFill>
        <p:spPr>
          <a:xfrm>
            <a:off x="5205413" y="8562975"/>
            <a:ext cx="2724150" cy="295275"/>
          </a:xfrm>
          <a:prstGeom prst="rect">
            <a:avLst/>
          </a:prstGeom>
        </p:spPr>
      </p:pic>
      <p:pic>
        <p:nvPicPr>
          <p:cNvPr id="21" name="Vector 84" descr="preencoded.png">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rcRect l="0" r="0" t="0" b="0"/>
          <a:stretch/>
        </p:blipFill>
        <p:spPr>
          <a:xfrm>
            <a:off x="7915275" y="3105150"/>
            <a:ext cx="1609725" cy="1276787"/>
          </a:xfrm>
          <a:prstGeom prst="rect">
            <a:avLst/>
          </a:prstGeom>
        </p:spPr>
      </p:pic>
      <p:pic>
        <p:nvPicPr>
          <p:cNvPr id="22" name="Vector 85" descr="preencoded.png">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rcRect l="0" r="0" t="0" b="0"/>
          <a:stretch/>
        </p:blipFill>
        <p:spPr>
          <a:xfrm>
            <a:off x="7853362" y="4271963"/>
            <a:ext cx="971550" cy="4452938"/>
          </a:xfrm>
          <a:prstGeom prst="rect">
            <a:avLst/>
          </a:prstGeom>
        </p:spPr>
      </p:pic>
      <p:pic>
        <p:nvPicPr>
          <p:cNvPr id="23" name="Vector 86" descr="preencoded.png">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rcRect l="0" r="0" t="0" b="0"/>
          <a:stretch/>
        </p:blipFill>
        <p:spPr>
          <a:xfrm>
            <a:off x="4376738" y="6296025"/>
            <a:ext cx="1033462" cy="1581587"/>
          </a:xfrm>
          <a:prstGeom prst="rect">
            <a:avLst/>
          </a:prstGeom>
        </p:spPr>
      </p:pic>
      <p:pic>
        <p:nvPicPr>
          <p:cNvPr id="24" name="Vector 87" descr="preencoded.png">    </p:cNvPr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rcRect l="0" r="0" t="0" b="0"/>
          <a:stretch/>
        </p:blipFill>
        <p:spPr>
          <a:xfrm>
            <a:off x="4819650" y="7753350"/>
            <a:ext cx="676275" cy="581025"/>
          </a:xfrm>
          <a:prstGeom prst="rect">
            <a:avLst/>
          </a:prstGeom>
        </p:spPr>
      </p:pic>
      <p:sp>
        <p:nvSpPr>
          <p:cNvPr id="25" name="Description"/>
          <p:cNvSpPr/>
          <p:nvPr/>
        </p:nvSpPr>
        <p:spPr>
          <a:xfrm>
            <a:off x="13620750" y="1047750"/>
            <a:ext cx="8572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D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e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s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c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r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i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t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i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o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n</a:t>
            </a:r>
            <a:endParaRPr lang="en-US" sz="1200" dirty="0"/>
          </a:p>
        </p:txBody>
      </p:sp>
      <p:sp>
        <p:nvSpPr>
          <p:cNvPr id="26" name="default_name"/>
          <p:cNvSpPr/>
          <p:nvPr/>
        </p:nvSpPr>
        <p:spPr>
          <a:xfrm>
            <a:off x="114300" y="733425"/>
            <a:ext cx="4286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명</a:t>
            </a:r>
            <a:endParaRPr lang="en-US" sz="1200" dirty="0"/>
          </a:p>
        </p:txBody>
      </p:sp>
      <p:sp>
        <p:nvSpPr>
          <p:cNvPr id="27" name="default_name"/>
          <p:cNvSpPr/>
          <p:nvPr/>
        </p:nvSpPr>
        <p:spPr>
          <a:xfrm>
            <a:off x="387667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경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로</a:t>
            </a:r>
            <a:endParaRPr lang="en-US" sz="1200" dirty="0"/>
          </a:p>
        </p:txBody>
      </p:sp>
      <p:sp>
        <p:nvSpPr>
          <p:cNvPr id="28" name="default_name"/>
          <p:cNvSpPr/>
          <p:nvPr/>
        </p:nvSpPr>
        <p:spPr>
          <a:xfrm>
            <a:off x="839152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일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정</a:t>
            </a:r>
            <a:endParaRPr lang="en-US" sz="1200" dirty="0"/>
          </a:p>
        </p:txBody>
      </p:sp>
      <p:sp>
        <p:nvSpPr>
          <p:cNvPr id="29" name="ID"/>
          <p:cNvSpPr/>
          <p:nvPr/>
        </p:nvSpPr>
        <p:spPr>
          <a:xfrm>
            <a:off x="13620750" y="733425"/>
            <a:ext cx="4667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I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D</a:t>
            </a:r>
            <a:endParaRPr lang="en-US" sz="1200" dirty="0"/>
          </a:p>
        </p:txBody>
      </p:sp>
      <p:sp>
        <p:nvSpPr>
          <p:cNvPr id="30" name="Page"/>
          <p:cNvSpPr/>
          <p:nvPr/>
        </p:nvSpPr>
        <p:spPr>
          <a:xfrm>
            <a:off x="17011650" y="733425"/>
            <a:ext cx="3905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a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g</a:t>
            </a:r>
            <a:pPr algn="l" indent="0" marL="0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e</a:t>
            </a:r>
            <a:endParaRPr lang="en-US" sz="1200" dirty="0"/>
          </a:p>
        </p:txBody>
      </p:sp>
      <p:sp>
        <p:nvSpPr>
          <p:cNvPr id="31" name="home"/>
          <p:cNvSpPr/>
          <p:nvPr/>
        </p:nvSpPr>
        <p:spPr>
          <a:xfrm>
            <a:off x="704850" y="733425"/>
            <a:ext cx="41910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h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o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e</a:t>
            </a:r>
            <a:endParaRPr lang="en-US" sz="1200" dirty="0"/>
          </a:p>
        </p:txBody>
      </p:sp>
      <p:sp>
        <p:nvSpPr>
          <p:cNvPr id="32" name="home"/>
          <p:cNvSpPr/>
          <p:nvPr/>
        </p:nvSpPr>
        <p:spPr>
          <a:xfrm>
            <a:off x="4391025" y="733425"/>
            <a:ext cx="41910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h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o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e</a:t>
            </a:r>
            <a:endParaRPr lang="en-US" sz="1200" dirty="0"/>
          </a:p>
        </p:txBody>
      </p:sp>
      <p:sp>
        <p:nvSpPr>
          <p:cNvPr id="33" name="name_10"/>
          <p:cNvSpPr/>
          <p:nvPr/>
        </p:nvSpPr>
        <p:spPr>
          <a:xfrm>
            <a:off x="17868900" y="733425"/>
            <a:ext cx="2000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1</a:t>
            </a:r>
            <a:pPr algn="l" indent="0" marL="0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0</a:t>
            </a:r>
            <a:endParaRPr lang="en-US" sz="1200" dirty="0"/>
          </a:p>
        </p:txBody>
      </p:sp>
      <p:sp>
        <p:nvSpPr>
          <p:cNvPr id="34" name="Text 9"/>
          <p:cNvSpPr/>
          <p:nvPr/>
        </p:nvSpPr>
        <p:spPr>
          <a:xfrm>
            <a:off x="13639800" y="1323975"/>
            <a:ext cx="457200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홈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화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의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마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진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값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을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조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정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부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탁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드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립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니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다</a:t>
            </a:r>
            <a:pPr algn="l" indent="0" marL="0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1125" dirty="0"/>
          </a:p>
        </p:txBody>
      </p:sp>
      <p:sp>
        <p:nvSpPr>
          <p:cNvPr id="35" name="adjust margins"/>
          <p:cNvSpPr/>
          <p:nvPr/>
        </p:nvSpPr>
        <p:spPr>
          <a:xfrm>
            <a:off x="228600" y="95250"/>
            <a:ext cx="232410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a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d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j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u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s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t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m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a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r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g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i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n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s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endParaRPr lang="en-US" sz="2700" dirty="0"/>
          </a:p>
        </p:txBody>
      </p:sp>
      <p:sp>
        <p:nvSpPr>
          <p:cNvPr id="36" name="name_16px"/>
          <p:cNvSpPr/>
          <p:nvPr/>
        </p:nvSpPr>
        <p:spPr>
          <a:xfrm>
            <a:off x="9720263" y="4029075"/>
            <a:ext cx="1362075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1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6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p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x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고</a:t>
            </a:r>
            <a:pPr algn="l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정</a:t>
            </a:r>
            <a:endParaRPr lang="en-US" sz="2700" dirty="0"/>
          </a:p>
        </p:txBody>
      </p:sp>
      <p:sp>
        <p:nvSpPr>
          <p:cNvPr id="37" name="60"/>
          <p:cNvSpPr/>
          <p:nvPr/>
        </p:nvSpPr>
        <p:spPr>
          <a:xfrm>
            <a:off x="390525" y="7524750"/>
            <a:ext cx="4400550" cy="8191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현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재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마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진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의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6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0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%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로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조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정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
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(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제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목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이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두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줄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까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지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보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이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는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것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 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중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요</a:t>
            </a:r>
            <a:pPr algn="ctr" indent="0" marL="0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)</a:t>
            </a:r>
            <a:endParaRPr lang="en-US" sz="2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2025-01-23T07:15:13Z</dcterms:created>
  <dcterms:modified xsi:type="dcterms:W3CDTF">2025-01-23T07:15:13Z</dcterms:modified>
</cp:coreProperties>
</file>