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8288000" cy="10287000"/>
  <p:notesSz cx="10287000" cy="1828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>
        <p:scale>
          <a:sx n="90" d="100"/>
          <a:sy n="90" d="100"/>
        </p:scale>
        <p:origin x="-1572" y="-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919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8" Type="http://schemas.openxmlformats.org/officeDocument/2006/relationships/image" Target="../media/image-1-18.svg"/><Relationship Id="rId26" Type="http://schemas.openxmlformats.org/officeDocument/2006/relationships/image" Target="../media/image12.png"/><Relationship Id="rId39" Type="http://schemas.openxmlformats.org/officeDocument/2006/relationships/image" Target="../media/image17.png"/><Relationship Id="rId21" Type="http://schemas.openxmlformats.org/officeDocument/2006/relationships/image" Target="../media/image8.png"/><Relationship Id="rId34" Type="http://schemas.openxmlformats.org/officeDocument/2006/relationships/image" Target="../media/image-1-34.svg"/><Relationship Id="rId42" Type="http://schemas.openxmlformats.org/officeDocument/2006/relationships/image" Target="../media/image19.png"/><Relationship Id="rId50" Type="http://schemas.openxmlformats.org/officeDocument/2006/relationships/image" Target="../media/image-1-50.svg"/><Relationship Id="rId7" Type="http://schemas.openxmlformats.org/officeDocument/2006/relationships/image" Target="../media/image-1-7.svg"/><Relationship Id="rId12" Type="http://schemas.openxmlformats.org/officeDocument/2006/relationships/image" Target="../media/image-1-12.svg"/><Relationship Id="rId25" Type="http://schemas.openxmlformats.org/officeDocument/2006/relationships/image" Target="../media/image11.png"/><Relationship Id="rId38" Type="http://schemas.openxmlformats.org/officeDocument/2006/relationships/image" Target="../media/image-1-38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-1-16.svg"/><Relationship Id="rId20" Type="http://schemas.openxmlformats.org/officeDocument/2006/relationships/image" Target="../media/image-1-20.svg"/><Relationship Id="rId41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24" Type="http://schemas.openxmlformats.org/officeDocument/2006/relationships/image" Target="../media/image10.png"/><Relationship Id="rId32" Type="http://schemas.openxmlformats.org/officeDocument/2006/relationships/image" Target="../media/image-1-32.svg"/><Relationship Id="rId37" Type="http://schemas.openxmlformats.org/officeDocument/2006/relationships/image" Target="../media/image16.png"/><Relationship Id="rId40" Type="http://schemas.openxmlformats.org/officeDocument/2006/relationships/image" Target="../media/image-1-40.svg"/><Relationship Id="rId5" Type="http://schemas.openxmlformats.org/officeDocument/2006/relationships/image" Target="../media/image3.png"/><Relationship Id="rId23" Type="http://schemas.openxmlformats.org/officeDocument/2006/relationships/image" Target="../media/image9.png"/><Relationship Id="rId28" Type="http://schemas.openxmlformats.org/officeDocument/2006/relationships/image" Target="../media/image14.png"/><Relationship Id="rId36" Type="http://schemas.openxmlformats.org/officeDocument/2006/relationships/image" Target="../media/image-1-36.svg"/><Relationship Id="rId49" Type="http://schemas.openxmlformats.org/officeDocument/2006/relationships/image" Target="../media/image20.png"/><Relationship Id="rId10" Type="http://schemas.openxmlformats.org/officeDocument/2006/relationships/image" Target="../media/image-1-10.svg"/><Relationship Id="rId31" Type="http://schemas.openxmlformats.org/officeDocument/2006/relationships/image" Target="../media/image15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-1-14.svg"/><Relationship Id="rId22" Type="http://schemas.openxmlformats.org/officeDocument/2006/relationships/image" Target="../media/image-1-22.svg"/><Relationship Id="rId27" Type="http://schemas.openxmlformats.org/officeDocument/2006/relationships/image" Target="../media/image13.png"/><Relationship Id="rId30" Type="http://schemas.openxmlformats.org/officeDocument/2006/relationships/image" Target="../media/image-1-30.svg"/><Relationship Id="rId48" Type="http://schemas.openxmlformats.org/officeDocument/2006/relationships/image" Target="../media/image-1-48.svg"/><Relationship Id="rId8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8" Type="http://schemas.openxmlformats.org/officeDocument/2006/relationships/image" Target="../media/image-2-18.svg"/><Relationship Id="rId26" Type="http://schemas.openxmlformats.org/officeDocument/2006/relationships/image" Target="../media/image-2-26.svg"/><Relationship Id="rId21" Type="http://schemas.openxmlformats.org/officeDocument/2006/relationships/image" Target="../media/image11.png"/><Relationship Id="rId34" Type="http://schemas.openxmlformats.org/officeDocument/2006/relationships/image" Target="../media/image-2-34.svg"/><Relationship Id="rId47" Type="http://schemas.openxmlformats.org/officeDocument/2006/relationships/image" Target="../media/image-2-47.svg"/><Relationship Id="rId7" Type="http://schemas.openxmlformats.org/officeDocument/2006/relationships/image" Target="../media/image6.png"/><Relationship Id="rId12" Type="http://schemas.openxmlformats.org/officeDocument/2006/relationships/image" Target="../media/image-2-12.svg"/><Relationship Id="rId17" Type="http://schemas.openxmlformats.org/officeDocument/2006/relationships/image" Target="../media/image21.png"/><Relationship Id="rId33" Type="http://schemas.openxmlformats.org/officeDocument/2006/relationships/image" Target="../media/image17.png"/><Relationship Id="rId46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-2-16.sv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-2-10.svg"/><Relationship Id="rId24" Type="http://schemas.openxmlformats.org/officeDocument/2006/relationships/image" Target="../media/image14.png"/><Relationship Id="rId32" Type="http://schemas.openxmlformats.org/officeDocument/2006/relationships/image" Target="../media/image-2-32.svg"/><Relationship Id="rId37" Type="http://schemas.openxmlformats.org/officeDocument/2006/relationships/image" Target="../media/image18.png"/><Relationship Id="rId45" Type="http://schemas.openxmlformats.org/officeDocument/2006/relationships/image" Target="../media/image-2-45.svg"/><Relationship Id="rId5" Type="http://schemas.openxmlformats.org/officeDocument/2006/relationships/image" Target="../media/image-2-3.svg"/><Relationship Id="rId23" Type="http://schemas.openxmlformats.org/officeDocument/2006/relationships/image" Target="../media/image13.png"/><Relationship Id="rId28" Type="http://schemas.openxmlformats.org/officeDocument/2006/relationships/image" Target="../media/image-2-28.svg"/><Relationship Id="rId36" Type="http://schemas.openxmlformats.org/officeDocument/2006/relationships/image" Target="../media/image3.png"/><Relationship Id="rId49" Type="http://schemas.openxmlformats.org/officeDocument/2006/relationships/image" Target="../media/image-2-49.svg"/><Relationship Id="rId10" Type="http://schemas.openxmlformats.org/officeDocument/2006/relationships/image" Target="../media/image-2-8.svg"/><Relationship Id="rId19" Type="http://schemas.openxmlformats.org/officeDocument/2006/relationships/image" Target="../media/image9.png"/><Relationship Id="rId31" Type="http://schemas.openxmlformats.org/officeDocument/2006/relationships/image" Target="../media/image16.png"/><Relationship Id="rId4" Type="http://schemas.openxmlformats.org/officeDocument/2006/relationships/image" Target="../media/image4.png"/><Relationship Id="rId9" Type="http://schemas.openxmlformats.org/officeDocument/2006/relationships/image" Target="../media/image7.png"/><Relationship Id="rId14" Type="http://schemas.openxmlformats.org/officeDocument/2006/relationships/image" Target="../media/image-2-14.svg"/><Relationship Id="rId22" Type="http://schemas.openxmlformats.org/officeDocument/2006/relationships/image" Target="../media/image12.png"/><Relationship Id="rId27" Type="http://schemas.openxmlformats.org/officeDocument/2006/relationships/image" Target="../media/image15.png"/><Relationship Id="rId30" Type="http://schemas.openxmlformats.org/officeDocument/2006/relationships/image" Target="../media/image-2-30.svg"/><Relationship Id="rId35" Type="http://schemas.openxmlformats.org/officeDocument/2006/relationships/image" Target="../media/image1.png"/><Relationship Id="rId48" Type="http://schemas.openxmlformats.org/officeDocument/2006/relationships/image" Target="../media/image20.png"/><Relationship Id="rId8" Type="http://schemas.openxmlformats.org/officeDocument/2006/relationships/image" Target="../media/image-2-6.sv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ine 4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4039850" y="1809750"/>
            <a:ext cx="9525" cy="8477250"/>
          </a:xfrm>
          <a:prstGeom prst="rect">
            <a:avLst/>
          </a:prstGeom>
        </p:spPr>
      </p:pic>
      <p:pic>
        <p:nvPicPr>
          <p:cNvPr id="3" name="Line 5" descr="preencoded.png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3525500" y="1800225"/>
            <a:ext cx="4762500" cy="19050"/>
          </a:xfrm>
          <a:prstGeom prst="rect">
            <a:avLst/>
          </a:prstGeom>
        </p:spPr>
      </p:pic>
      <p:pic>
        <p:nvPicPr>
          <p:cNvPr id="4" name="Line 6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3525500" y="2262188"/>
            <a:ext cx="4762500" cy="18288"/>
          </a:xfrm>
          <a:prstGeom prst="rect">
            <a:avLst/>
          </a:prstGeom>
        </p:spPr>
      </p:pic>
      <p:pic>
        <p:nvPicPr>
          <p:cNvPr id="5" name="Line 8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3525500" y="3757613"/>
            <a:ext cx="4762500" cy="18288"/>
          </a:xfrm>
          <a:prstGeom prst="rect">
            <a:avLst/>
          </a:prstGeom>
        </p:spPr>
      </p:pic>
      <p:pic>
        <p:nvPicPr>
          <p:cNvPr id="6" name="Line 9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3525500" y="4329113"/>
            <a:ext cx="4762500" cy="18288"/>
          </a:xfrm>
          <a:prstGeom prst="rect">
            <a:avLst/>
          </a:prstGeom>
        </p:spPr>
      </p:pic>
      <p:pic>
        <p:nvPicPr>
          <p:cNvPr id="7" name="Rectangle 8" descr="preencoded.png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13525500" y="981075"/>
            <a:ext cx="4762500" cy="314325"/>
          </a:xfrm>
          <a:prstGeom prst="rect">
            <a:avLst/>
          </a:prstGeom>
        </p:spPr>
      </p:pic>
      <p:pic>
        <p:nvPicPr>
          <p:cNvPr id="8" name="Line 1" descr="preencoded.png"/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13525500" y="666750"/>
            <a:ext cx="28575" cy="9620250"/>
          </a:xfrm>
          <a:prstGeom prst="rect">
            <a:avLst/>
          </a:prstGeom>
        </p:spPr>
      </p:pic>
      <p:pic>
        <p:nvPicPr>
          <p:cNvPr id="9" name="Line 3" descr="preencoded.png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/>
        </p:blipFill>
        <p:spPr>
          <a:xfrm>
            <a:off x="0" y="661988"/>
            <a:ext cx="18288000" cy="323850"/>
          </a:xfrm>
          <a:prstGeom prst="rect">
            <a:avLst/>
          </a:prstGeom>
        </p:spPr>
      </p:pic>
      <p:pic>
        <p:nvPicPr>
          <p:cNvPr id="10" name="Rectangle 1" descr="preencoded.png"/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/>
        </p:blipFill>
        <p:spPr>
          <a:xfrm>
            <a:off x="0" y="666750"/>
            <a:ext cx="657225" cy="314325"/>
          </a:xfrm>
          <a:prstGeom prst="rect">
            <a:avLst/>
          </a:prstGeom>
        </p:spPr>
      </p:pic>
      <p:pic>
        <p:nvPicPr>
          <p:cNvPr id="11" name="Rectangle 5" descr="preencoded.png"/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rcRect/>
          <a:stretch/>
        </p:blipFill>
        <p:spPr>
          <a:xfrm>
            <a:off x="3686175" y="666750"/>
            <a:ext cx="657225" cy="314325"/>
          </a:xfrm>
          <a:prstGeom prst="rect">
            <a:avLst/>
          </a:prstGeom>
        </p:spPr>
      </p:pic>
      <p:pic>
        <p:nvPicPr>
          <p:cNvPr id="12" name="Rectangle 9" descr="preencoded.png"/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rcRect/>
          <a:stretch/>
        </p:blipFill>
        <p:spPr>
          <a:xfrm>
            <a:off x="8201025" y="666750"/>
            <a:ext cx="657225" cy="314325"/>
          </a:xfrm>
          <a:prstGeom prst="rect">
            <a:avLst/>
          </a:prstGeom>
        </p:spPr>
      </p:pic>
      <p:pic>
        <p:nvPicPr>
          <p:cNvPr id="13" name="Rectangle 6" descr="preencoded.png"/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8"/>
              </a:ext>
            </a:extLst>
          </a:blip>
          <a:srcRect/>
          <a:stretch/>
        </p:blipFill>
        <p:spPr>
          <a:xfrm>
            <a:off x="13525500" y="666750"/>
            <a:ext cx="657225" cy="314325"/>
          </a:xfrm>
          <a:prstGeom prst="rect">
            <a:avLst/>
          </a:prstGeom>
        </p:spPr>
      </p:pic>
      <p:pic>
        <p:nvPicPr>
          <p:cNvPr id="14" name="Rectangle 7" descr="preencoded.png"/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rcRect/>
          <a:stretch/>
        </p:blipFill>
        <p:spPr>
          <a:xfrm>
            <a:off x="16878300" y="666750"/>
            <a:ext cx="657225" cy="314325"/>
          </a:xfrm>
          <a:prstGeom prst="rect">
            <a:avLst/>
          </a:prstGeom>
        </p:spPr>
      </p:pic>
      <p:pic>
        <p:nvPicPr>
          <p:cNvPr id="15" name="Frame 189" descr="preencoded.png"/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xmlns="" r:embed="rId22"/>
              </a:ext>
            </a:extLst>
          </a:blip>
          <a:srcRect/>
          <a:stretch/>
        </p:blipFill>
        <p:spPr>
          <a:xfrm>
            <a:off x="0" y="0"/>
            <a:ext cx="2286000" cy="600075"/>
          </a:xfrm>
          <a:prstGeom prst="rect">
            <a:avLst/>
          </a:prstGeom>
        </p:spPr>
      </p:pic>
      <p:pic>
        <p:nvPicPr>
          <p:cNvPr id="16" name="Screenshot_20250123_150509_ Dev" descr="preencoded.png"/>
          <p:cNvPicPr>
            <a:picLocks noChangeAspect="1"/>
          </p:cNvPicPr>
          <p:nvPr/>
        </p:nvPicPr>
        <p:blipFill>
          <a:blip r:embed="rId23"/>
          <a:srcRect/>
          <a:stretch/>
        </p:blipFill>
        <p:spPr>
          <a:xfrm>
            <a:off x="161925" y="2733675"/>
            <a:ext cx="2686050" cy="5810250"/>
          </a:xfrm>
          <a:prstGeom prst="rect">
            <a:avLst/>
          </a:prstGeom>
        </p:spPr>
      </p:pic>
      <p:pic>
        <p:nvPicPr>
          <p:cNvPr id="17" name="Screenshot_20250123_150509_ Dev" descr="preencoded.png"/>
          <p:cNvPicPr>
            <a:picLocks noChangeAspect="1"/>
          </p:cNvPicPr>
          <p:nvPr/>
        </p:nvPicPr>
        <p:blipFill>
          <a:blip r:embed="rId23"/>
          <a:srcRect/>
          <a:stretch/>
        </p:blipFill>
        <p:spPr>
          <a:xfrm>
            <a:off x="10363200" y="2733675"/>
            <a:ext cx="2686050" cy="5810250"/>
          </a:xfrm>
          <a:prstGeom prst="rect">
            <a:avLst/>
          </a:prstGeom>
        </p:spPr>
      </p:pic>
      <p:pic>
        <p:nvPicPr>
          <p:cNvPr id="18" name="Screenshot_20250123_150457_ Dev" descr="preencoded.png"/>
          <p:cNvPicPr>
            <a:picLocks noChangeAspect="1"/>
          </p:cNvPicPr>
          <p:nvPr/>
        </p:nvPicPr>
        <p:blipFill>
          <a:blip r:embed="rId24"/>
          <a:srcRect/>
          <a:stretch/>
        </p:blipFill>
        <p:spPr>
          <a:xfrm>
            <a:off x="3143250" y="2733675"/>
            <a:ext cx="2628900" cy="5705475"/>
          </a:xfrm>
          <a:prstGeom prst="rect">
            <a:avLst/>
          </a:prstGeom>
        </p:spPr>
      </p:pic>
      <p:pic>
        <p:nvPicPr>
          <p:cNvPr id="19" name="Screenshot_20250123_150505_ Dev" descr="preencoded.png"/>
          <p:cNvPicPr>
            <a:picLocks noChangeAspect="1"/>
          </p:cNvPicPr>
          <p:nvPr/>
        </p:nvPicPr>
        <p:blipFill>
          <a:blip r:embed="rId25"/>
          <a:srcRect/>
          <a:stretch/>
        </p:blipFill>
        <p:spPr>
          <a:xfrm>
            <a:off x="7610475" y="2333625"/>
            <a:ext cx="2276475" cy="4943475"/>
          </a:xfrm>
          <a:prstGeom prst="rect">
            <a:avLst/>
          </a:prstGeom>
        </p:spPr>
      </p:pic>
      <p:pic>
        <p:nvPicPr>
          <p:cNvPr id="20" name="Screenshot_20250123_150520_ Dev" descr="preencoded.png"/>
          <p:cNvPicPr>
            <a:picLocks noChangeAspect="1"/>
          </p:cNvPicPr>
          <p:nvPr/>
        </p:nvPicPr>
        <p:blipFill>
          <a:blip r:embed="rId26"/>
          <a:srcRect/>
          <a:stretch/>
        </p:blipFill>
        <p:spPr>
          <a:xfrm>
            <a:off x="6067425" y="4286250"/>
            <a:ext cx="2276475" cy="4943475"/>
          </a:xfrm>
          <a:prstGeom prst="rect">
            <a:avLst/>
          </a:prstGeom>
        </p:spPr>
      </p:pic>
      <p:pic>
        <p:nvPicPr>
          <p:cNvPr id="21" name="Vector 78" descr="preencoded.png"/>
          <p:cNvPicPr>
            <a:picLocks noChangeAspect="1"/>
          </p:cNvPicPr>
          <p:nvPr/>
        </p:nvPicPr>
        <p:blipFill>
          <a:blip r:embed="rId27"/>
          <a:srcRect/>
          <a:stretch/>
        </p:blipFill>
        <p:spPr>
          <a:xfrm>
            <a:off x="2581275" y="4634771"/>
            <a:ext cx="871538" cy="350709"/>
          </a:xfrm>
          <a:prstGeom prst="rect">
            <a:avLst/>
          </a:prstGeom>
        </p:spPr>
      </p:pic>
      <p:pic>
        <p:nvPicPr>
          <p:cNvPr id="22" name="Vector 79" descr="preencoded.png"/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30"/>
              </a:ext>
            </a:extLst>
          </a:blip>
          <a:srcRect/>
          <a:stretch/>
        </p:blipFill>
        <p:spPr>
          <a:xfrm>
            <a:off x="5481638" y="7053263"/>
            <a:ext cx="800100" cy="818292"/>
          </a:xfrm>
          <a:prstGeom prst="rect">
            <a:avLst/>
          </a:prstGeom>
        </p:spPr>
      </p:pic>
      <p:pic>
        <p:nvPicPr>
          <p:cNvPr id="23" name="Ellipse 475" descr="preencoded.png"/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xmlns="" r:embed="rId32"/>
              </a:ext>
            </a:extLst>
          </a:blip>
          <a:srcRect/>
          <a:stretch/>
        </p:blipFill>
        <p:spPr>
          <a:xfrm>
            <a:off x="6134100" y="4457700"/>
            <a:ext cx="352425" cy="352425"/>
          </a:xfrm>
          <a:prstGeom prst="rect">
            <a:avLst/>
          </a:prstGeom>
        </p:spPr>
      </p:pic>
      <p:pic>
        <p:nvPicPr>
          <p:cNvPr id="24" name="Ellipse 477" descr="preencoded.png"/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xmlns="" r:embed="rId34"/>
              </a:ext>
            </a:extLst>
          </a:blip>
          <a:srcRect/>
          <a:stretch/>
        </p:blipFill>
        <p:spPr>
          <a:xfrm>
            <a:off x="5324475" y="6705600"/>
            <a:ext cx="352425" cy="352425"/>
          </a:xfrm>
          <a:prstGeom prst="rect">
            <a:avLst/>
          </a:prstGeom>
        </p:spPr>
      </p:pic>
      <p:pic>
        <p:nvPicPr>
          <p:cNvPr id="25" name="Ellipse 476" descr="preencoded.png"/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xmlns="" r:embed="rId36"/>
              </a:ext>
            </a:extLst>
          </a:blip>
          <a:srcRect/>
          <a:stretch/>
        </p:blipFill>
        <p:spPr>
          <a:xfrm>
            <a:off x="7677150" y="2476500"/>
            <a:ext cx="352425" cy="352425"/>
          </a:xfrm>
          <a:prstGeom prst="rect">
            <a:avLst/>
          </a:prstGeom>
        </p:spPr>
      </p:pic>
      <p:pic>
        <p:nvPicPr>
          <p:cNvPr id="26" name="Vector 81" descr="preencoded.png"/>
          <p:cNvPicPr>
            <a:picLocks noChangeAspect="1"/>
          </p:cNvPicPr>
          <p:nvPr/>
        </p:nvPicPr>
        <p:blipFill>
          <a:blip r:embed="rId37">
            <a:extLst>
              <a:ext uri="{96DAC541-7B7A-43D3-8B79-37D633B846F1}">
                <asvg:svgBlip xmlns:asvg="http://schemas.microsoft.com/office/drawing/2016/SVG/main" xmlns="" r:embed="rId38"/>
              </a:ext>
            </a:extLst>
          </a:blip>
          <a:srcRect/>
          <a:stretch/>
        </p:blipFill>
        <p:spPr>
          <a:xfrm>
            <a:off x="8034338" y="2581275"/>
            <a:ext cx="2500313" cy="1947004"/>
          </a:xfrm>
          <a:prstGeom prst="rect">
            <a:avLst/>
          </a:prstGeom>
        </p:spPr>
      </p:pic>
      <p:pic>
        <p:nvPicPr>
          <p:cNvPr id="27" name="Vector 82" descr="preencoded.png"/>
          <p:cNvPicPr>
            <a:picLocks noChangeAspect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xmlns="" r:embed="rId40"/>
              </a:ext>
            </a:extLst>
          </a:blip>
          <a:srcRect/>
          <a:stretch/>
        </p:blipFill>
        <p:spPr>
          <a:xfrm>
            <a:off x="6448425" y="4362450"/>
            <a:ext cx="3695700" cy="300038"/>
          </a:xfrm>
          <a:prstGeom prst="rect">
            <a:avLst/>
          </a:prstGeom>
        </p:spPr>
      </p:pic>
      <p:pic>
        <p:nvPicPr>
          <p:cNvPr id="28" name="Group 1891" descr="preencoded.png"/>
          <p:cNvPicPr>
            <a:picLocks noChangeAspect="1"/>
          </p:cNvPicPr>
          <p:nvPr/>
        </p:nvPicPr>
        <p:blipFill>
          <a:blip r:embed="rId41"/>
          <a:srcRect/>
          <a:stretch/>
        </p:blipFill>
        <p:spPr>
          <a:xfrm>
            <a:off x="2781300" y="4638675"/>
            <a:ext cx="361950" cy="361950"/>
          </a:xfrm>
          <a:prstGeom prst="rect">
            <a:avLst/>
          </a:prstGeom>
        </p:spPr>
      </p:pic>
      <p:pic>
        <p:nvPicPr>
          <p:cNvPr id="29" name="Group 1892" descr="preencoded.png"/>
          <p:cNvPicPr>
            <a:picLocks noChangeAspect="1"/>
          </p:cNvPicPr>
          <p:nvPr/>
        </p:nvPicPr>
        <p:blipFill>
          <a:blip r:embed="rId41"/>
          <a:srcRect/>
          <a:stretch/>
        </p:blipFill>
        <p:spPr>
          <a:xfrm>
            <a:off x="5324475" y="7191375"/>
            <a:ext cx="361950" cy="361950"/>
          </a:xfrm>
          <a:prstGeom prst="rect">
            <a:avLst/>
          </a:prstGeom>
        </p:spPr>
      </p:pic>
      <p:pic>
        <p:nvPicPr>
          <p:cNvPr id="30" name="Group 1893" descr="preencoded.png"/>
          <p:cNvPicPr>
            <a:picLocks noChangeAspect="1"/>
          </p:cNvPicPr>
          <p:nvPr/>
        </p:nvPicPr>
        <p:blipFill>
          <a:blip r:embed="rId41"/>
          <a:srcRect/>
          <a:stretch/>
        </p:blipFill>
        <p:spPr>
          <a:xfrm>
            <a:off x="4095750" y="5686425"/>
            <a:ext cx="361950" cy="361950"/>
          </a:xfrm>
          <a:prstGeom prst="rect">
            <a:avLst/>
          </a:prstGeom>
        </p:spPr>
      </p:pic>
      <p:pic>
        <p:nvPicPr>
          <p:cNvPr id="31" name="Group 1894" descr="preencoded.png"/>
          <p:cNvPicPr>
            <a:picLocks noChangeAspect="1"/>
          </p:cNvPicPr>
          <p:nvPr/>
        </p:nvPicPr>
        <p:blipFill>
          <a:blip r:embed="rId41"/>
          <a:srcRect/>
          <a:stretch/>
        </p:blipFill>
        <p:spPr>
          <a:xfrm>
            <a:off x="6572250" y="4438650"/>
            <a:ext cx="361950" cy="361950"/>
          </a:xfrm>
          <a:prstGeom prst="rect">
            <a:avLst/>
          </a:prstGeom>
        </p:spPr>
      </p:pic>
      <p:pic>
        <p:nvPicPr>
          <p:cNvPr id="32" name="Group 1895" descr="preencoded.png"/>
          <p:cNvPicPr>
            <a:picLocks noChangeAspect="1"/>
          </p:cNvPicPr>
          <p:nvPr/>
        </p:nvPicPr>
        <p:blipFill>
          <a:blip r:embed="rId41"/>
          <a:srcRect/>
          <a:stretch/>
        </p:blipFill>
        <p:spPr>
          <a:xfrm>
            <a:off x="8162925" y="2419350"/>
            <a:ext cx="361950" cy="361950"/>
          </a:xfrm>
          <a:prstGeom prst="rect">
            <a:avLst/>
          </a:prstGeom>
        </p:spPr>
      </p:pic>
      <p:pic>
        <p:nvPicPr>
          <p:cNvPr id="33" name="Group 1896" descr="preencoded.png"/>
          <p:cNvPicPr>
            <a:picLocks noChangeAspect="1"/>
          </p:cNvPicPr>
          <p:nvPr/>
        </p:nvPicPr>
        <p:blipFill>
          <a:blip r:embed="rId41"/>
          <a:srcRect/>
          <a:stretch/>
        </p:blipFill>
        <p:spPr>
          <a:xfrm>
            <a:off x="10858500" y="2733675"/>
            <a:ext cx="361950" cy="361950"/>
          </a:xfrm>
          <a:prstGeom prst="rect">
            <a:avLst/>
          </a:prstGeom>
        </p:spPr>
      </p:pic>
      <p:pic>
        <p:nvPicPr>
          <p:cNvPr id="34" name="Vector 83" descr="preencoded.png"/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xmlns="" r:embed="rId48"/>
              </a:ext>
            </a:extLst>
          </a:blip>
          <a:srcRect/>
          <a:stretch/>
        </p:blipFill>
        <p:spPr>
          <a:xfrm>
            <a:off x="4238625" y="3406046"/>
            <a:ext cx="3476625" cy="3794854"/>
          </a:xfrm>
          <a:prstGeom prst="rect">
            <a:avLst/>
          </a:prstGeom>
        </p:spPr>
      </p:pic>
      <p:pic>
        <p:nvPicPr>
          <p:cNvPr id="35" name="Rectangle 39590959" descr="preencoded.png"/>
          <p:cNvPicPr>
            <a:picLocks noChangeAspect="1"/>
          </p:cNvPicPr>
          <p:nvPr/>
        </p:nvPicPr>
        <p:blipFill>
          <a:blip r:embed="rId49">
            <a:extLst>
              <a:ext uri="{96DAC541-7B7A-43D3-8B79-37D633B846F1}">
                <asvg:svgBlip xmlns:asvg="http://schemas.microsoft.com/office/drawing/2016/SVG/main" xmlns="" r:embed="rId50"/>
              </a:ext>
            </a:extLst>
          </a:blip>
          <a:srcRect/>
          <a:stretch/>
        </p:blipFill>
        <p:spPr>
          <a:xfrm>
            <a:off x="3286125" y="7210425"/>
            <a:ext cx="2333625" cy="981075"/>
          </a:xfrm>
          <a:prstGeom prst="rect">
            <a:avLst/>
          </a:prstGeom>
        </p:spPr>
      </p:pic>
      <p:sp>
        <p:nvSpPr>
          <p:cNvPr id="36" name="Description"/>
          <p:cNvSpPr/>
          <p:nvPr/>
        </p:nvSpPr>
        <p:spPr>
          <a:xfrm>
            <a:off x="13620750" y="1047750"/>
            <a:ext cx="857250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Description</a:t>
            </a:r>
            <a:endParaRPr lang="en-US" sz="1200" dirty="0"/>
          </a:p>
        </p:txBody>
      </p:sp>
      <p:sp>
        <p:nvSpPr>
          <p:cNvPr id="37" name="default_name"/>
          <p:cNvSpPr/>
          <p:nvPr/>
        </p:nvSpPr>
        <p:spPr>
          <a:xfrm>
            <a:off x="114300" y="733425"/>
            <a:ext cx="4286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화면명</a:t>
            </a:r>
            <a:endParaRPr lang="en-US" sz="1200" dirty="0"/>
          </a:p>
        </p:txBody>
      </p:sp>
      <p:sp>
        <p:nvSpPr>
          <p:cNvPr id="38" name="default_name"/>
          <p:cNvSpPr/>
          <p:nvPr/>
        </p:nvSpPr>
        <p:spPr>
          <a:xfrm>
            <a:off x="3876675" y="752475"/>
            <a:ext cx="29527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경로</a:t>
            </a:r>
            <a:endParaRPr lang="en-US" sz="1200" dirty="0"/>
          </a:p>
        </p:txBody>
      </p:sp>
      <p:sp>
        <p:nvSpPr>
          <p:cNvPr id="39" name="default_name"/>
          <p:cNvSpPr/>
          <p:nvPr/>
        </p:nvSpPr>
        <p:spPr>
          <a:xfrm>
            <a:off x="8391525" y="752475"/>
            <a:ext cx="29527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일정</a:t>
            </a:r>
            <a:endParaRPr lang="en-US" sz="1200" dirty="0"/>
          </a:p>
        </p:txBody>
      </p:sp>
      <p:sp>
        <p:nvSpPr>
          <p:cNvPr id="40" name="ID"/>
          <p:cNvSpPr/>
          <p:nvPr/>
        </p:nvSpPr>
        <p:spPr>
          <a:xfrm>
            <a:off x="13620750" y="733425"/>
            <a:ext cx="4667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화면 ID</a:t>
            </a:r>
            <a:endParaRPr lang="en-US" sz="1200" dirty="0"/>
          </a:p>
        </p:txBody>
      </p:sp>
      <p:sp>
        <p:nvSpPr>
          <p:cNvPr id="41" name="Page"/>
          <p:cNvSpPr/>
          <p:nvPr/>
        </p:nvSpPr>
        <p:spPr>
          <a:xfrm>
            <a:off x="17011650" y="733425"/>
            <a:ext cx="3905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Page</a:t>
            </a:r>
            <a:endParaRPr lang="en-US" sz="1200" dirty="0"/>
          </a:p>
        </p:txBody>
      </p:sp>
      <p:sp>
        <p:nvSpPr>
          <p:cNvPr id="42" name="MAP"/>
          <p:cNvSpPr/>
          <p:nvPr/>
        </p:nvSpPr>
        <p:spPr>
          <a:xfrm>
            <a:off x="704850" y="733425"/>
            <a:ext cx="361950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MAP</a:t>
            </a:r>
            <a:endParaRPr lang="en-US" sz="1200" dirty="0"/>
          </a:p>
        </p:txBody>
      </p:sp>
      <p:sp>
        <p:nvSpPr>
          <p:cNvPr id="43" name="MAP"/>
          <p:cNvSpPr/>
          <p:nvPr/>
        </p:nvSpPr>
        <p:spPr>
          <a:xfrm>
            <a:off x="4391025" y="733425"/>
            <a:ext cx="361950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MAP</a:t>
            </a:r>
            <a:endParaRPr lang="en-US" sz="1200" dirty="0"/>
          </a:p>
        </p:txBody>
      </p:sp>
      <p:sp>
        <p:nvSpPr>
          <p:cNvPr id="44" name="name_1"/>
          <p:cNvSpPr/>
          <p:nvPr/>
        </p:nvSpPr>
        <p:spPr>
          <a:xfrm>
            <a:off x="17868900" y="733425"/>
            <a:ext cx="10477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1</a:t>
            </a:r>
            <a:endParaRPr lang="en-US" sz="1200" dirty="0"/>
          </a:p>
        </p:txBody>
      </p:sp>
      <p:sp>
        <p:nvSpPr>
          <p:cNvPr id="45" name="Text 9"/>
          <p:cNvSpPr/>
          <p:nvPr/>
        </p:nvSpPr>
        <p:spPr>
          <a:xfrm>
            <a:off x="13639800" y="1323975"/>
            <a:ext cx="4572000" cy="40957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현재 이러한 프로세스로 진행되고 있습니다.</a:t>
            </a:r>
            <a:endParaRPr lang="en-US" sz="1125" dirty="0"/>
          </a:p>
        </p:txBody>
      </p:sp>
      <p:sp>
        <p:nvSpPr>
          <p:cNvPr id="46" name="Text 10"/>
          <p:cNvSpPr/>
          <p:nvPr/>
        </p:nvSpPr>
        <p:spPr>
          <a:xfrm>
            <a:off x="14135100" y="1914525"/>
            <a:ext cx="4171950" cy="2095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050" dirty="0">
                <a:solidFill>
                  <a:srgbClr val="000000"/>
                </a:solidFill>
                <a:latin typeface="Inter Regular" pitchFamily="34" charset="0"/>
                <a:ea typeface="Inter Regular" pitchFamily="34" charset="-122"/>
                <a:cs typeface="Inter Regular" pitchFamily="34" charset="-120"/>
              </a:rPr>
              <a:t>일자리 맵 진입 후 조회를 원하는 위치로 화면을 이동</a:t>
            </a:r>
            <a:endParaRPr lang="en-US" sz="1050" dirty="0"/>
          </a:p>
        </p:txBody>
      </p:sp>
      <p:sp>
        <p:nvSpPr>
          <p:cNvPr id="47" name="Text 11"/>
          <p:cNvSpPr/>
          <p:nvPr/>
        </p:nvSpPr>
        <p:spPr>
          <a:xfrm>
            <a:off x="14135100" y="2390775"/>
            <a:ext cx="4171950" cy="12573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050" dirty="0">
                <a:solidFill>
                  <a:srgbClr val="000000"/>
                </a:solidFill>
                <a:latin typeface="Inter Regular" pitchFamily="34" charset="0"/>
                <a:ea typeface="Inter Regular" pitchFamily="34" charset="-122"/>
                <a:cs typeface="Inter Regular" pitchFamily="34" charset="-120"/>
              </a:rPr>
              <a:t>아래 두 가지의 경로로 일자리 맵 화면에서 다른 화면으로 이동됩니다.
이동한 위치에서 조회되는 기업 마커를 선택 후 하단에 노출되는 콘텐츠 박스 선택하여 상세 페이지로 이동
일자리 맵 우측 하단 햄버거버튼을 통해 리스트 화면으로 이동</a:t>
            </a:r>
            <a:endParaRPr lang="en-US" sz="1050" dirty="0"/>
          </a:p>
        </p:txBody>
      </p:sp>
      <p:sp>
        <p:nvSpPr>
          <p:cNvPr id="48" name="name_2"/>
          <p:cNvSpPr/>
          <p:nvPr/>
        </p:nvSpPr>
        <p:spPr>
          <a:xfrm>
            <a:off x="14135100" y="3819525"/>
            <a:ext cx="4171950" cy="2095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050" dirty="0">
                <a:solidFill>
                  <a:srgbClr val="000000"/>
                </a:solidFill>
                <a:latin typeface="Inter Regular" pitchFamily="34" charset="0"/>
                <a:ea typeface="Inter Regular" pitchFamily="34" charset="-122"/>
                <a:cs typeface="Inter Regular" pitchFamily="34" charset="-120"/>
              </a:rPr>
              <a:t>2번으로 이동된 페이지에서 뒤로가기버튼 클릭</a:t>
            </a:r>
            <a:endParaRPr lang="en-US" sz="1050" dirty="0"/>
          </a:p>
        </p:txBody>
      </p:sp>
      <p:sp>
        <p:nvSpPr>
          <p:cNvPr id="49" name="Text 13"/>
          <p:cNvSpPr/>
          <p:nvPr/>
        </p:nvSpPr>
        <p:spPr>
          <a:xfrm>
            <a:off x="14135100" y="4429125"/>
            <a:ext cx="4200525" cy="2095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050" dirty="0">
                <a:solidFill>
                  <a:srgbClr val="000000"/>
                </a:solidFill>
                <a:latin typeface="Inter Regular" pitchFamily="34" charset="0"/>
                <a:ea typeface="Inter Regular" pitchFamily="34" charset="-122"/>
                <a:cs typeface="Inter Regular" pitchFamily="34" charset="-120"/>
              </a:rPr>
              <a:t>일자리맵으로 다시 돌아오지만 기존에 조회했던 위치를 잃어버리게 됩니다.</a:t>
            </a:r>
            <a:endParaRPr lang="en-US" sz="1050" dirty="0"/>
          </a:p>
        </p:txBody>
      </p:sp>
      <p:sp>
        <p:nvSpPr>
          <p:cNvPr id="50" name="name_1"/>
          <p:cNvSpPr/>
          <p:nvPr/>
        </p:nvSpPr>
        <p:spPr>
          <a:xfrm>
            <a:off x="13754100" y="1905000"/>
            <a:ext cx="10477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1</a:t>
            </a:r>
            <a:endParaRPr lang="en-US" sz="1200" dirty="0"/>
          </a:p>
        </p:txBody>
      </p:sp>
      <p:sp>
        <p:nvSpPr>
          <p:cNvPr id="51" name="name_2"/>
          <p:cNvSpPr/>
          <p:nvPr/>
        </p:nvSpPr>
        <p:spPr>
          <a:xfrm>
            <a:off x="13754100" y="2390775"/>
            <a:ext cx="1238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2</a:t>
            </a:r>
            <a:endParaRPr lang="en-US" sz="1200" dirty="0"/>
          </a:p>
        </p:txBody>
      </p:sp>
      <p:sp>
        <p:nvSpPr>
          <p:cNvPr id="52" name="name_3"/>
          <p:cNvSpPr/>
          <p:nvPr/>
        </p:nvSpPr>
        <p:spPr>
          <a:xfrm>
            <a:off x="13754100" y="3829050"/>
            <a:ext cx="133350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3</a:t>
            </a:r>
            <a:endParaRPr lang="en-US" sz="1200" dirty="0"/>
          </a:p>
        </p:txBody>
      </p:sp>
      <p:sp>
        <p:nvSpPr>
          <p:cNvPr id="53" name="name_4"/>
          <p:cNvSpPr/>
          <p:nvPr/>
        </p:nvSpPr>
        <p:spPr>
          <a:xfrm>
            <a:off x="13754100" y="4438650"/>
            <a:ext cx="133350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4</a:t>
            </a:r>
            <a:endParaRPr lang="en-US" sz="1200" dirty="0"/>
          </a:p>
        </p:txBody>
      </p:sp>
      <p:sp>
        <p:nvSpPr>
          <p:cNvPr id="54" name="AS-IS MAP"/>
          <p:cNvSpPr/>
          <p:nvPr/>
        </p:nvSpPr>
        <p:spPr>
          <a:xfrm>
            <a:off x="228600" y="95250"/>
            <a:ext cx="1847850" cy="4095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AS-IS/ MAP</a:t>
            </a:r>
            <a:endParaRPr lang="en-US" sz="2700" dirty="0"/>
          </a:p>
        </p:txBody>
      </p:sp>
      <p:sp>
        <p:nvSpPr>
          <p:cNvPr id="55" name="default_name"/>
          <p:cNvSpPr/>
          <p:nvPr/>
        </p:nvSpPr>
        <p:spPr>
          <a:xfrm>
            <a:off x="971550" y="2324100"/>
            <a:ext cx="1152525" cy="27622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175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현재위치</a:t>
            </a:r>
            <a:endParaRPr lang="en-US" sz="1800" dirty="0"/>
          </a:p>
        </p:txBody>
      </p:sp>
      <p:sp>
        <p:nvSpPr>
          <p:cNvPr id="56" name="default_name"/>
          <p:cNvSpPr/>
          <p:nvPr/>
        </p:nvSpPr>
        <p:spPr>
          <a:xfrm>
            <a:off x="3771900" y="2333625"/>
            <a:ext cx="1152525" cy="27622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175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화면이동</a:t>
            </a:r>
            <a:endParaRPr lang="en-US" sz="1800" dirty="0"/>
          </a:p>
        </p:txBody>
      </p:sp>
      <p:sp>
        <p:nvSpPr>
          <p:cNvPr id="57" name="Text 21"/>
          <p:cNvSpPr/>
          <p:nvPr/>
        </p:nvSpPr>
        <p:spPr>
          <a:xfrm>
            <a:off x="6886575" y="1638300"/>
            <a:ext cx="1657350" cy="55245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175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버튼 선택 </a:t>
            </a:r>
            <a:r>
              <a:t/>
            </a:r>
            <a:br/>
            <a:r>
              <a:rPr lang="en-US" sz="1800" dirty="0">
                <a:solidFill>
                  <a:srgbClr val="000000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다른 화면 이동</a:t>
            </a:r>
            <a:endParaRPr lang="en-US" sz="1800" dirty="0"/>
          </a:p>
        </p:txBody>
      </p:sp>
      <p:sp>
        <p:nvSpPr>
          <p:cNvPr id="58" name="Text 22"/>
          <p:cNvSpPr/>
          <p:nvPr/>
        </p:nvSpPr>
        <p:spPr>
          <a:xfrm>
            <a:off x="10687050" y="2047875"/>
            <a:ext cx="2066925" cy="55245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175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뒤로가기 버튼 클릭</a:t>
            </a:r>
            <a:r>
              <a:t/>
            </a:r>
            <a:br/>
            <a:r>
              <a:rPr lang="en-US" sz="1800" dirty="0">
                <a:solidFill>
                  <a:srgbClr val="000000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현재 위치로 이동</a:t>
            </a:r>
            <a:endParaRPr lang="en-US" sz="1800" dirty="0"/>
          </a:p>
        </p:txBody>
      </p:sp>
      <p:sp>
        <p:nvSpPr>
          <p:cNvPr id="59" name="AS- IS"/>
          <p:cNvSpPr/>
          <p:nvPr/>
        </p:nvSpPr>
        <p:spPr>
          <a:xfrm>
            <a:off x="1200150" y="1181100"/>
            <a:ext cx="1114425" cy="4572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3600"/>
              </a:lnSpc>
              <a:buNone/>
            </a:pPr>
            <a:r>
              <a:rPr lang="en-US" sz="3000" dirty="0">
                <a:solidFill>
                  <a:srgbClr val="FF0000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AS- IS</a:t>
            </a:r>
            <a:endParaRPr lang="en-US" sz="3000" dirty="0"/>
          </a:p>
        </p:txBody>
      </p:sp>
      <p:sp>
        <p:nvSpPr>
          <p:cNvPr id="60" name="name_1"/>
          <p:cNvSpPr/>
          <p:nvPr/>
        </p:nvSpPr>
        <p:spPr>
          <a:xfrm>
            <a:off x="2876550" y="4714875"/>
            <a:ext cx="190500" cy="2095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Inter Black" pitchFamily="34" charset="0"/>
                <a:ea typeface="Inter Black" pitchFamily="34" charset="-122"/>
                <a:cs typeface="Inter Black" pitchFamily="34" charset="-120"/>
              </a:rPr>
              <a:t>1</a:t>
            </a:r>
            <a:endParaRPr lang="en-US" sz="2400" dirty="0"/>
          </a:p>
        </p:txBody>
      </p:sp>
      <p:sp>
        <p:nvSpPr>
          <p:cNvPr id="61" name="name_2"/>
          <p:cNvSpPr/>
          <p:nvPr/>
        </p:nvSpPr>
        <p:spPr>
          <a:xfrm>
            <a:off x="5419725" y="7267575"/>
            <a:ext cx="228600" cy="2095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Inter Black" pitchFamily="34" charset="0"/>
                <a:ea typeface="Inter Black" pitchFamily="34" charset="-122"/>
                <a:cs typeface="Inter Black" pitchFamily="34" charset="-120"/>
              </a:rPr>
              <a:t>2</a:t>
            </a:r>
            <a:endParaRPr lang="en-US" sz="2400" dirty="0"/>
          </a:p>
        </p:txBody>
      </p:sp>
      <p:sp>
        <p:nvSpPr>
          <p:cNvPr id="62" name="name_2"/>
          <p:cNvSpPr/>
          <p:nvPr/>
        </p:nvSpPr>
        <p:spPr>
          <a:xfrm>
            <a:off x="4191000" y="5762625"/>
            <a:ext cx="228600" cy="2095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Inter Black" pitchFamily="34" charset="0"/>
                <a:ea typeface="Inter Black" pitchFamily="34" charset="-122"/>
                <a:cs typeface="Inter Black" pitchFamily="34" charset="-120"/>
              </a:rPr>
              <a:t>2</a:t>
            </a:r>
            <a:endParaRPr lang="en-US" sz="2400" dirty="0"/>
          </a:p>
        </p:txBody>
      </p:sp>
      <p:sp>
        <p:nvSpPr>
          <p:cNvPr id="63" name="name_3"/>
          <p:cNvSpPr/>
          <p:nvPr/>
        </p:nvSpPr>
        <p:spPr>
          <a:xfrm>
            <a:off x="6667500" y="4514850"/>
            <a:ext cx="238125" cy="2095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Inter Black" pitchFamily="34" charset="0"/>
                <a:ea typeface="Inter Black" pitchFamily="34" charset="-122"/>
                <a:cs typeface="Inter Black" pitchFamily="34" charset="-120"/>
              </a:rPr>
              <a:t>3</a:t>
            </a:r>
            <a:endParaRPr lang="en-US" sz="2400" dirty="0"/>
          </a:p>
        </p:txBody>
      </p:sp>
      <p:sp>
        <p:nvSpPr>
          <p:cNvPr id="64" name="name_3"/>
          <p:cNvSpPr/>
          <p:nvPr/>
        </p:nvSpPr>
        <p:spPr>
          <a:xfrm>
            <a:off x="8258175" y="2495550"/>
            <a:ext cx="238125" cy="2095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Inter Black" pitchFamily="34" charset="0"/>
                <a:ea typeface="Inter Black" pitchFamily="34" charset="-122"/>
                <a:cs typeface="Inter Black" pitchFamily="34" charset="-120"/>
              </a:rPr>
              <a:t>3</a:t>
            </a:r>
            <a:endParaRPr lang="en-US" sz="2400" dirty="0"/>
          </a:p>
        </p:txBody>
      </p:sp>
      <p:sp>
        <p:nvSpPr>
          <p:cNvPr id="65" name="name_4"/>
          <p:cNvSpPr/>
          <p:nvPr/>
        </p:nvSpPr>
        <p:spPr>
          <a:xfrm>
            <a:off x="10953750" y="2809875"/>
            <a:ext cx="247650" cy="2095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Inter Black" pitchFamily="34" charset="0"/>
                <a:ea typeface="Inter Black" pitchFamily="34" charset="-122"/>
                <a:cs typeface="Inter Black" pitchFamily="34" charset="-120"/>
              </a:rPr>
              <a:t>4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ine 5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3525500" y="1800225"/>
            <a:ext cx="4762500" cy="19050"/>
          </a:xfrm>
          <a:prstGeom prst="rect">
            <a:avLst/>
          </a:prstGeom>
        </p:spPr>
      </p:pic>
      <p:pic>
        <p:nvPicPr>
          <p:cNvPr id="3" name="Rectangle 8" descr="preencoded.png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3525500" y="981075"/>
            <a:ext cx="4762500" cy="314325"/>
          </a:xfrm>
          <a:prstGeom prst="rect">
            <a:avLst/>
          </a:prstGeom>
        </p:spPr>
      </p:pic>
      <p:pic>
        <p:nvPicPr>
          <p:cNvPr id="4" name="Line 1" descr="preencoded.png"/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3525500" y="666750"/>
            <a:ext cx="28575" cy="9620250"/>
          </a:xfrm>
          <a:prstGeom prst="rect">
            <a:avLst/>
          </a:prstGeom>
        </p:spPr>
      </p:pic>
      <p:pic>
        <p:nvPicPr>
          <p:cNvPr id="5" name="Line 3" descr="preencoded.png"/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/>
        </p:blipFill>
        <p:spPr>
          <a:xfrm>
            <a:off x="0" y="661988"/>
            <a:ext cx="18288000" cy="323850"/>
          </a:xfrm>
          <a:prstGeom prst="rect">
            <a:avLst/>
          </a:prstGeom>
        </p:spPr>
      </p:pic>
      <p:pic>
        <p:nvPicPr>
          <p:cNvPr id="6" name="Rectangle 1" descr="preencoded.png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/>
        </p:blipFill>
        <p:spPr>
          <a:xfrm>
            <a:off x="0" y="666750"/>
            <a:ext cx="657225" cy="314325"/>
          </a:xfrm>
          <a:prstGeom prst="rect">
            <a:avLst/>
          </a:prstGeom>
        </p:spPr>
      </p:pic>
      <p:pic>
        <p:nvPicPr>
          <p:cNvPr id="7" name="Rectangle 5" descr="preencoded.png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rcRect/>
          <a:stretch/>
        </p:blipFill>
        <p:spPr>
          <a:xfrm>
            <a:off x="3686175" y="666750"/>
            <a:ext cx="657225" cy="314325"/>
          </a:xfrm>
          <a:prstGeom prst="rect">
            <a:avLst/>
          </a:prstGeom>
        </p:spPr>
      </p:pic>
      <p:pic>
        <p:nvPicPr>
          <p:cNvPr id="8" name="Rectangle 9" descr="preencoded.png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/>
        </p:blipFill>
        <p:spPr>
          <a:xfrm>
            <a:off x="8201025" y="666750"/>
            <a:ext cx="657225" cy="314325"/>
          </a:xfrm>
          <a:prstGeom prst="rect">
            <a:avLst/>
          </a:prstGeom>
        </p:spPr>
      </p:pic>
      <p:pic>
        <p:nvPicPr>
          <p:cNvPr id="9" name="Rectangle 6" descr="preencoded.png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rcRect/>
          <a:stretch/>
        </p:blipFill>
        <p:spPr>
          <a:xfrm>
            <a:off x="13525500" y="666750"/>
            <a:ext cx="657225" cy="314325"/>
          </a:xfrm>
          <a:prstGeom prst="rect">
            <a:avLst/>
          </a:prstGeom>
        </p:spPr>
      </p:pic>
      <p:pic>
        <p:nvPicPr>
          <p:cNvPr id="10" name="Rectangle 7" descr="preencoded.png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rcRect/>
          <a:stretch/>
        </p:blipFill>
        <p:spPr>
          <a:xfrm>
            <a:off x="16878300" y="666750"/>
            <a:ext cx="657225" cy="314325"/>
          </a:xfrm>
          <a:prstGeom prst="rect">
            <a:avLst/>
          </a:prstGeom>
        </p:spPr>
      </p:pic>
      <p:pic>
        <p:nvPicPr>
          <p:cNvPr id="11" name="Frame 189" descr="preencoded.png"/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xmlns="" r:embed="rId18"/>
              </a:ext>
            </a:extLst>
          </a:blip>
          <a:srcRect/>
          <a:stretch/>
        </p:blipFill>
        <p:spPr>
          <a:xfrm>
            <a:off x="0" y="0"/>
            <a:ext cx="2495550" cy="600075"/>
          </a:xfrm>
          <a:prstGeom prst="rect">
            <a:avLst/>
          </a:prstGeom>
        </p:spPr>
      </p:pic>
      <p:pic>
        <p:nvPicPr>
          <p:cNvPr id="12" name="Screenshot_20250123_150509_ Dev" descr="preencoded.png"/>
          <p:cNvPicPr>
            <a:picLocks noChangeAspect="1"/>
          </p:cNvPicPr>
          <p:nvPr/>
        </p:nvPicPr>
        <p:blipFill>
          <a:blip r:embed="rId19"/>
          <a:srcRect/>
          <a:stretch/>
        </p:blipFill>
        <p:spPr>
          <a:xfrm>
            <a:off x="161925" y="2733675"/>
            <a:ext cx="2686050" cy="5810250"/>
          </a:xfrm>
          <a:prstGeom prst="rect">
            <a:avLst/>
          </a:prstGeom>
        </p:spPr>
      </p:pic>
      <p:pic>
        <p:nvPicPr>
          <p:cNvPr id="13" name="Screenshot_20250123_150457_ Dev" descr="preencoded.png"/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3143250" y="2733675"/>
            <a:ext cx="2628900" cy="5705475"/>
          </a:xfrm>
          <a:prstGeom prst="rect">
            <a:avLst/>
          </a:prstGeom>
        </p:spPr>
      </p:pic>
      <p:pic>
        <p:nvPicPr>
          <p:cNvPr id="14" name="Screenshot_20250123_150457_ Dev" descr="preencoded.png"/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10515600" y="2733675"/>
            <a:ext cx="2628900" cy="5705475"/>
          </a:xfrm>
          <a:prstGeom prst="rect">
            <a:avLst/>
          </a:prstGeom>
        </p:spPr>
      </p:pic>
      <p:pic>
        <p:nvPicPr>
          <p:cNvPr id="15" name="Screenshot_20250123_150505_ Dev" descr="preencoded.png"/>
          <p:cNvPicPr>
            <a:picLocks noChangeAspect="1"/>
          </p:cNvPicPr>
          <p:nvPr/>
        </p:nvPicPr>
        <p:blipFill>
          <a:blip r:embed="rId21"/>
          <a:srcRect/>
          <a:stretch/>
        </p:blipFill>
        <p:spPr>
          <a:xfrm>
            <a:off x="7610475" y="2333625"/>
            <a:ext cx="2276475" cy="4943475"/>
          </a:xfrm>
          <a:prstGeom prst="rect">
            <a:avLst/>
          </a:prstGeom>
        </p:spPr>
      </p:pic>
      <p:pic>
        <p:nvPicPr>
          <p:cNvPr id="16" name="Screenshot_20250123_150520_ Dev" descr="preencoded.png"/>
          <p:cNvPicPr>
            <a:picLocks noChangeAspect="1"/>
          </p:cNvPicPr>
          <p:nvPr/>
        </p:nvPicPr>
        <p:blipFill>
          <a:blip r:embed="rId22"/>
          <a:srcRect/>
          <a:stretch/>
        </p:blipFill>
        <p:spPr>
          <a:xfrm>
            <a:off x="6067425" y="4286250"/>
            <a:ext cx="2276475" cy="4943475"/>
          </a:xfrm>
          <a:prstGeom prst="rect">
            <a:avLst/>
          </a:prstGeom>
        </p:spPr>
      </p:pic>
      <p:pic>
        <p:nvPicPr>
          <p:cNvPr id="17" name="Vector 78" descr="preencoded.png"/>
          <p:cNvPicPr>
            <a:picLocks noChangeAspect="1"/>
          </p:cNvPicPr>
          <p:nvPr/>
        </p:nvPicPr>
        <p:blipFill>
          <a:blip r:embed="rId23"/>
          <a:srcRect/>
          <a:stretch/>
        </p:blipFill>
        <p:spPr>
          <a:xfrm>
            <a:off x="2581275" y="4634771"/>
            <a:ext cx="871538" cy="350709"/>
          </a:xfrm>
          <a:prstGeom prst="rect">
            <a:avLst/>
          </a:prstGeom>
        </p:spPr>
      </p:pic>
      <p:pic>
        <p:nvPicPr>
          <p:cNvPr id="18" name="Vector 79" descr="preencoded.png"/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xmlns="" r:embed="rId26"/>
              </a:ext>
            </a:extLst>
          </a:blip>
          <a:srcRect/>
          <a:stretch/>
        </p:blipFill>
        <p:spPr>
          <a:xfrm>
            <a:off x="5481638" y="7053263"/>
            <a:ext cx="800100" cy="818292"/>
          </a:xfrm>
          <a:prstGeom prst="rect">
            <a:avLst/>
          </a:prstGeom>
        </p:spPr>
      </p:pic>
      <p:pic>
        <p:nvPicPr>
          <p:cNvPr id="19" name="Ellipse 475" descr="preencoded.png"/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xmlns="" r:embed="rId28"/>
              </a:ext>
            </a:extLst>
          </a:blip>
          <a:srcRect/>
          <a:stretch/>
        </p:blipFill>
        <p:spPr>
          <a:xfrm>
            <a:off x="6134100" y="4457700"/>
            <a:ext cx="352425" cy="352425"/>
          </a:xfrm>
          <a:prstGeom prst="rect">
            <a:avLst/>
          </a:prstGeom>
        </p:spPr>
      </p:pic>
      <p:pic>
        <p:nvPicPr>
          <p:cNvPr id="20" name="Ellipse 476" descr="preencoded.png"/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xmlns="" r:embed="rId30"/>
              </a:ext>
            </a:extLst>
          </a:blip>
          <a:srcRect/>
          <a:stretch/>
        </p:blipFill>
        <p:spPr>
          <a:xfrm>
            <a:off x="7677150" y="2476500"/>
            <a:ext cx="352425" cy="352425"/>
          </a:xfrm>
          <a:prstGeom prst="rect">
            <a:avLst/>
          </a:prstGeom>
        </p:spPr>
      </p:pic>
      <p:pic>
        <p:nvPicPr>
          <p:cNvPr id="21" name="Vector 81" descr="preencoded.png"/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xmlns="" r:embed="rId32"/>
              </a:ext>
            </a:extLst>
          </a:blip>
          <a:srcRect/>
          <a:stretch/>
        </p:blipFill>
        <p:spPr>
          <a:xfrm>
            <a:off x="8034338" y="2581275"/>
            <a:ext cx="2500313" cy="1947004"/>
          </a:xfrm>
          <a:prstGeom prst="rect">
            <a:avLst/>
          </a:prstGeom>
        </p:spPr>
      </p:pic>
      <p:pic>
        <p:nvPicPr>
          <p:cNvPr id="22" name="Vector 82" descr="preencoded.png"/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xmlns="" r:embed="rId34"/>
              </a:ext>
            </a:extLst>
          </a:blip>
          <a:srcRect/>
          <a:stretch/>
        </p:blipFill>
        <p:spPr>
          <a:xfrm>
            <a:off x="6448425" y="4362450"/>
            <a:ext cx="3695700" cy="300038"/>
          </a:xfrm>
          <a:prstGeom prst="rect">
            <a:avLst/>
          </a:prstGeom>
        </p:spPr>
      </p:pic>
      <p:pic>
        <p:nvPicPr>
          <p:cNvPr id="23" name="Line 4" descr="preencoded.png"/>
          <p:cNvPicPr>
            <a:picLocks noChangeAspect="1"/>
          </p:cNvPicPr>
          <p:nvPr/>
        </p:nvPicPr>
        <p:blipFill>
          <a:blip r:embed="rId35"/>
          <a:srcRect/>
          <a:stretch/>
        </p:blipFill>
        <p:spPr>
          <a:xfrm>
            <a:off x="14039850" y="1809750"/>
            <a:ext cx="9525" cy="8477250"/>
          </a:xfrm>
          <a:prstGeom prst="rect">
            <a:avLst/>
          </a:prstGeom>
        </p:spPr>
      </p:pic>
      <p:pic>
        <p:nvPicPr>
          <p:cNvPr id="24" name="Line 6" descr="preencoded.png"/>
          <p:cNvPicPr>
            <a:picLocks noChangeAspect="1"/>
          </p:cNvPicPr>
          <p:nvPr/>
        </p:nvPicPr>
        <p:blipFill>
          <a:blip r:embed="rId36"/>
          <a:srcRect/>
          <a:stretch/>
        </p:blipFill>
        <p:spPr>
          <a:xfrm>
            <a:off x="13525500" y="2262188"/>
            <a:ext cx="4762500" cy="18288"/>
          </a:xfrm>
          <a:prstGeom prst="rect">
            <a:avLst/>
          </a:prstGeom>
        </p:spPr>
      </p:pic>
      <p:pic>
        <p:nvPicPr>
          <p:cNvPr id="25" name="Line 8" descr="preencoded.png"/>
          <p:cNvPicPr>
            <a:picLocks noChangeAspect="1"/>
          </p:cNvPicPr>
          <p:nvPr/>
        </p:nvPicPr>
        <p:blipFill>
          <a:blip r:embed="rId36"/>
          <a:srcRect/>
          <a:stretch/>
        </p:blipFill>
        <p:spPr>
          <a:xfrm>
            <a:off x="13525500" y="3757613"/>
            <a:ext cx="4762500" cy="18288"/>
          </a:xfrm>
          <a:prstGeom prst="rect">
            <a:avLst/>
          </a:prstGeom>
        </p:spPr>
      </p:pic>
      <p:pic>
        <p:nvPicPr>
          <p:cNvPr id="26" name="Line 9" descr="preencoded.png"/>
          <p:cNvPicPr>
            <a:picLocks noChangeAspect="1"/>
          </p:cNvPicPr>
          <p:nvPr/>
        </p:nvPicPr>
        <p:blipFill>
          <a:blip r:embed="rId36"/>
          <a:srcRect/>
          <a:stretch/>
        </p:blipFill>
        <p:spPr>
          <a:xfrm>
            <a:off x="13525500" y="4329113"/>
            <a:ext cx="4762500" cy="18288"/>
          </a:xfrm>
          <a:prstGeom prst="rect">
            <a:avLst/>
          </a:prstGeom>
        </p:spPr>
      </p:pic>
      <p:pic>
        <p:nvPicPr>
          <p:cNvPr id="27" name="Group 1891" descr="preencoded.png"/>
          <p:cNvPicPr>
            <a:picLocks noChangeAspect="1"/>
          </p:cNvPicPr>
          <p:nvPr/>
        </p:nvPicPr>
        <p:blipFill>
          <a:blip r:embed="rId37"/>
          <a:srcRect/>
          <a:stretch/>
        </p:blipFill>
        <p:spPr>
          <a:xfrm>
            <a:off x="2781300" y="4638675"/>
            <a:ext cx="361950" cy="361950"/>
          </a:xfrm>
          <a:prstGeom prst="rect">
            <a:avLst/>
          </a:prstGeom>
        </p:spPr>
      </p:pic>
      <p:pic>
        <p:nvPicPr>
          <p:cNvPr id="28" name="Group 1892" descr="preencoded.png"/>
          <p:cNvPicPr>
            <a:picLocks noChangeAspect="1"/>
          </p:cNvPicPr>
          <p:nvPr/>
        </p:nvPicPr>
        <p:blipFill>
          <a:blip r:embed="rId37"/>
          <a:srcRect/>
          <a:stretch/>
        </p:blipFill>
        <p:spPr>
          <a:xfrm>
            <a:off x="5324475" y="7191375"/>
            <a:ext cx="361950" cy="361950"/>
          </a:xfrm>
          <a:prstGeom prst="rect">
            <a:avLst/>
          </a:prstGeom>
        </p:spPr>
      </p:pic>
      <p:pic>
        <p:nvPicPr>
          <p:cNvPr id="29" name="Group 1894" descr="preencoded.png"/>
          <p:cNvPicPr>
            <a:picLocks noChangeAspect="1"/>
          </p:cNvPicPr>
          <p:nvPr/>
        </p:nvPicPr>
        <p:blipFill>
          <a:blip r:embed="rId37"/>
          <a:srcRect/>
          <a:stretch/>
        </p:blipFill>
        <p:spPr>
          <a:xfrm>
            <a:off x="6572250" y="4438650"/>
            <a:ext cx="361950" cy="361950"/>
          </a:xfrm>
          <a:prstGeom prst="rect">
            <a:avLst/>
          </a:prstGeom>
        </p:spPr>
      </p:pic>
      <p:pic>
        <p:nvPicPr>
          <p:cNvPr id="30" name="Group 1895" descr="preencoded.png"/>
          <p:cNvPicPr>
            <a:picLocks noChangeAspect="1"/>
          </p:cNvPicPr>
          <p:nvPr/>
        </p:nvPicPr>
        <p:blipFill>
          <a:blip r:embed="rId37"/>
          <a:srcRect/>
          <a:stretch/>
        </p:blipFill>
        <p:spPr>
          <a:xfrm>
            <a:off x="8162925" y="2419350"/>
            <a:ext cx="361950" cy="361950"/>
          </a:xfrm>
          <a:prstGeom prst="rect">
            <a:avLst/>
          </a:prstGeom>
        </p:spPr>
      </p:pic>
      <p:pic>
        <p:nvPicPr>
          <p:cNvPr id="31" name="Group 1896" descr="preencoded.png"/>
          <p:cNvPicPr>
            <a:picLocks noChangeAspect="1"/>
          </p:cNvPicPr>
          <p:nvPr/>
        </p:nvPicPr>
        <p:blipFill>
          <a:blip r:embed="rId37"/>
          <a:srcRect/>
          <a:stretch/>
        </p:blipFill>
        <p:spPr>
          <a:xfrm>
            <a:off x="10858500" y="2733675"/>
            <a:ext cx="361950" cy="361950"/>
          </a:xfrm>
          <a:prstGeom prst="rect">
            <a:avLst/>
          </a:prstGeom>
        </p:spPr>
      </p:pic>
      <p:pic>
        <p:nvPicPr>
          <p:cNvPr id="32" name="Ellipse 477" descr="preencoded.png"/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xmlns="" r:embed="rId45"/>
              </a:ext>
            </a:extLst>
          </a:blip>
          <a:srcRect/>
          <a:stretch/>
        </p:blipFill>
        <p:spPr>
          <a:xfrm>
            <a:off x="5324475" y="6705600"/>
            <a:ext cx="352425" cy="352425"/>
          </a:xfrm>
          <a:prstGeom prst="rect">
            <a:avLst/>
          </a:prstGeom>
        </p:spPr>
      </p:pic>
      <p:pic>
        <p:nvPicPr>
          <p:cNvPr id="33" name="Vector 83" descr="preencoded.png"/>
          <p:cNvPicPr>
            <a:picLocks noChangeAspect="1"/>
          </p:cNvPicPr>
          <p:nvPr/>
        </p:nvPicPr>
        <p:blipFill>
          <a:blip r:embed="rId46">
            <a:extLst>
              <a:ext uri="{96DAC541-7B7A-43D3-8B79-37D633B846F1}">
                <asvg:svgBlip xmlns:asvg="http://schemas.microsoft.com/office/drawing/2016/SVG/main" xmlns="" r:embed="rId47"/>
              </a:ext>
            </a:extLst>
          </a:blip>
          <a:srcRect/>
          <a:stretch/>
        </p:blipFill>
        <p:spPr>
          <a:xfrm>
            <a:off x="4238625" y="3406046"/>
            <a:ext cx="3476625" cy="3794854"/>
          </a:xfrm>
          <a:prstGeom prst="rect">
            <a:avLst/>
          </a:prstGeom>
        </p:spPr>
      </p:pic>
      <p:pic>
        <p:nvPicPr>
          <p:cNvPr id="34" name="Rectangle 39590959" descr="preencoded.png"/>
          <p:cNvPicPr>
            <a:picLocks noChangeAspect="1"/>
          </p:cNvPicPr>
          <p:nvPr/>
        </p:nvPicPr>
        <p:blipFill>
          <a:blip r:embed="rId48">
            <a:extLst>
              <a:ext uri="{96DAC541-7B7A-43D3-8B79-37D633B846F1}">
                <asvg:svgBlip xmlns:asvg="http://schemas.microsoft.com/office/drawing/2016/SVG/main" xmlns="" r:embed="rId49"/>
              </a:ext>
            </a:extLst>
          </a:blip>
          <a:srcRect/>
          <a:stretch/>
        </p:blipFill>
        <p:spPr>
          <a:xfrm>
            <a:off x="3286125" y="7210425"/>
            <a:ext cx="2333625" cy="981075"/>
          </a:xfrm>
          <a:prstGeom prst="rect">
            <a:avLst/>
          </a:prstGeom>
        </p:spPr>
      </p:pic>
      <p:pic>
        <p:nvPicPr>
          <p:cNvPr id="35" name="Group 1893" descr="preencoded.png"/>
          <p:cNvPicPr>
            <a:picLocks noChangeAspect="1"/>
          </p:cNvPicPr>
          <p:nvPr/>
        </p:nvPicPr>
        <p:blipFill>
          <a:blip r:embed="rId37"/>
          <a:srcRect/>
          <a:stretch/>
        </p:blipFill>
        <p:spPr>
          <a:xfrm>
            <a:off x="4095749" y="5686424"/>
            <a:ext cx="428625" cy="428625"/>
          </a:xfrm>
          <a:prstGeom prst="rect">
            <a:avLst/>
          </a:prstGeom>
        </p:spPr>
      </p:pic>
      <p:sp>
        <p:nvSpPr>
          <p:cNvPr id="36" name="Description"/>
          <p:cNvSpPr/>
          <p:nvPr/>
        </p:nvSpPr>
        <p:spPr>
          <a:xfrm>
            <a:off x="13620750" y="1047750"/>
            <a:ext cx="857250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Description</a:t>
            </a:r>
            <a:endParaRPr lang="en-US" sz="1200" dirty="0"/>
          </a:p>
        </p:txBody>
      </p:sp>
      <p:sp>
        <p:nvSpPr>
          <p:cNvPr id="37" name="default_name"/>
          <p:cNvSpPr/>
          <p:nvPr/>
        </p:nvSpPr>
        <p:spPr>
          <a:xfrm>
            <a:off x="114300" y="733425"/>
            <a:ext cx="4286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화면명</a:t>
            </a:r>
            <a:endParaRPr lang="en-US" sz="1200" dirty="0"/>
          </a:p>
        </p:txBody>
      </p:sp>
      <p:sp>
        <p:nvSpPr>
          <p:cNvPr id="38" name="default_name"/>
          <p:cNvSpPr/>
          <p:nvPr/>
        </p:nvSpPr>
        <p:spPr>
          <a:xfrm>
            <a:off x="3876675" y="752475"/>
            <a:ext cx="29527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경로</a:t>
            </a:r>
            <a:endParaRPr lang="en-US" sz="1200" dirty="0"/>
          </a:p>
        </p:txBody>
      </p:sp>
      <p:sp>
        <p:nvSpPr>
          <p:cNvPr id="39" name="default_name"/>
          <p:cNvSpPr/>
          <p:nvPr/>
        </p:nvSpPr>
        <p:spPr>
          <a:xfrm>
            <a:off x="8391525" y="752475"/>
            <a:ext cx="29527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일정</a:t>
            </a:r>
            <a:endParaRPr lang="en-US" sz="1200" dirty="0"/>
          </a:p>
        </p:txBody>
      </p:sp>
      <p:sp>
        <p:nvSpPr>
          <p:cNvPr id="40" name="ID"/>
          <p:cNvSpPr/>
          <p:nvPr/>
        </p:nvSpPr>
        <p:spPr>
          <a:xfrm>
            <a:off x="13620750" y="733425"/>
            <a:ext cx="4667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화면 ID</a:t>
            </a:r>
            <a:endParaRPr lang="en-US" sz="1200" dirty="0"/>
          </a:p>
        </p:txBody>
      </p:sp>
      <p:sp>
        <p:nvSpPr>
          <p:cNvPr id="41" name="Page"/>
          <p:cNvSpPr/>
          <p:nvPr/>
        </p:nvSpPr>
        <p:spPr>
          <a:xfrm>
            <a:off x="17011650" y="733425"/>
            <a:ext cx="3905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Page</a:t>
            </a:r>
            <a:endParaRPr lang="en-US" sz="1200" dirty="0"/>
          </a:p>
        </p:txBody>
      </p:sp>
      <p:sp>
        <p:nvSpPr>
          <p:cNvPr id="42" name="MAP"/>
          <p:cNvSpPr/>
          <p:nvPr/>
        </p:nvSpPr>
        <p:spPr>
          <a:xfrm>
            <a:off x="704850" y="733425"/>
            <a:ext cx="361950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MAP</a:t>
            </a:r>
            <a:endParaRPr lang="en-US" sz="1200" dirty="0"/>
          </a:p>
        </p:txBody>
      </p:sp>
      <p:sp>
        <p:nvSpPr>
          <p:cNvPr id="43" name="MAP"/>
          <p:cNvSpPr/>
          <p:nvPr/>
        </p:nvSpPr>
        <p:spPr>
          <a:xfrm>
            <a:off x="4391025" y="733425"/>
            <a:ext cx="361950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MAP</a:t>
            </a:r>
            <a:endParaRPr lang="en-US" sz="1200" dirty="0"/>
          </a:p>
        </p:txBody>
      </p:sp>
      <p:sp>
        <p:nvSpPr>
          <p:cNvPr id="44" name="name_10"/>
          <p:cNvSpPr/>
          <p:nvPr/>
        </p:nvSpPr>
        <p:spPr>
          <a:xfrm>
            <a:off x="17868900" y="733425"/>
            <a:ext cx="2000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10</a:t>
            </a:r>
            <a:endParaRPr lang="en-US" sz="1200" dirty="0"/>
          </a:p>
        </p:txBody>
      </p:sp>
      <p:sp>
        <p:nvSpPr>
          <p:cNvPr id="45" name="name_4  3"/>
          <p:cNvSpPr/>
          <p:nvPr/>
        </p:nvSpPr>
        <p:spPr>
          <a:xfrm>
            <a:off x="13639800" y="1323975"/>
            <a:ext cx="4572000" cy="40957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4번 과정에서 3번 으로 진입하기 직전의 화면 상태로 돌아 갈 수 있었으면 합니다.</a:t>
            </a:r>
            <a:endParaRPr lang="en-US" sz="1125" dirty="0"/>
          </a:p>
        </p:txBody>
      </p:sp>
      <p:sp>
        <p:nvSpPr>
          <p:cNvPr id="46" name="TO-BE  MAP"/>
          <p:cNvSpPr/>
          <p:nvPr/>
        </p:nvSpPr>
        <p:spPr>
          <a:xfrm>
            <a:off x="228600" y="95250"/>
            <a:ext cx="2066925" cy="4095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TO-BE / MAP</a:t>
            </a:r>
            <a:endParaRPr lang="en-US" sz="2700" dirty="0"/>
          </a:p>
        </p:txBody>
      </p:sp>
      <p:sp>
        <p:nvSpPr>
          <p:cNvPr id="47" name="default_name"/>
          <p:cNvSpPr/>
          <p:nvPr/>
        </p:nvSpPr>
        <p:spPr>
          <a:xfrm>
            <a:off x="971550" y="2324100"/>
            <a:ext cx="1152525" cy="27622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175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현재위치</a:t>
            </a:r>
            <a:endParaRPr lang="en-US" sz="1800" dirty="0"/>
          </a:p>
        </p:txBody>
      </p:sp>
      <p:sp>
        <p:nvSpPr>
          <p:cNvPr id="48" name="default_name"/>
          <p:cNvSpPr/>
          <p:nvPr/>
        </p:nvSpPr>
        <p:spPr>
          <a:xfrm>
            <a:off x="3771900" y="2333625"/>
            <a:ext cx="1152525" cy="27622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175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화면이동</a:t>
            </a:r>
            <a:endParaRPr lang="en-US" sz="1800" dirty="0"/>
          </a:p>
        </p:txBody>
      </p:sp>
      <p:sp>
        <p:nvSpPr>
          <p:cNvPr id="49" name="Text 13"/>
          <p:cNvSpPr/>
          <p:nvPr/>
        </p:nvSpPr>
        <p:spPr>
          <a:xfrm>
            <a:off x="6886575" y="1638300"/>
            <a:ext cx="1657350" cy="55245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175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버튼 선택 </a:t>
            </a:r>
            <a:r>
              <a:t/>
            </a:r>
            <a:br/>
            <a:r>
              <a:rPr lang="en-US" sz="1800" dirty="0">
                <a:solidFill>
                  <a:srgbClr val="000000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다른 화면 이동</a:t>
            </a:r>
            <a:endParaRPr lang="en-US" sz="1800" dirty="0"/>
          </a:p>
        </p:txBody>
      </p:sp>
      <p:sp>
        <p:nvSpPr>
          <p:cNvPr id="50" name="2"/>
          <p:cNvSpPr/>
          <p:nvPr/>
        </p:nvSpPr>
        <p:spPr>
          <a:xfrm>
            <a:off x="10601325" y="2047875"/>
            <a:ext cx="2647950" cy="55245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175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뒤로가기 시 2번 화면으로</a:t>
            </a:r>
            <a:r>
              <a:t/>
            </a:r>
            <a:br/>
            <a:r>
              <a:rPr lang="en-US" sz="1800" dirty="0">
                <a:solidFill>
                  <a:srgbClr val="000000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돌아가기</a:t>
            </a:r>
            <a:endParaRPr lang="en-US" sz="1800" dirty="0"/>
          </a:p>
        </p:txBody>
      </p:sp>
      <p:sp>
        <p:nvSpPr>
          <p:cNvPr id="51" name="TO-BE"/>
          <p:cNvSpPr/>
          <p:nvPr/>
        </p:nvSpPr>
        <p:spPr>
          <a:xfrm>
            <a:off x="1200150" y="1362075"/>
            <a:ext cx="1171575" cy="4572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3600"/>
              </a:lnSpc>
              <a:buNone/>
            </a:pPr>
            <a:r>
              <a:rPr lang="en-US" sz="3000" dirty="0">
                <a:solidFill>
                  <a:srgbClr val="FF0000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TO-BE</a:t>
            </a:r>
            <a:endParaRPr lang="en-US" sz="3000" dirty="0"/>
          </a:p>
        </p:txBody>
      </p:sp>
      <p:sp>
        <p:nvSpPr>
          <p:cNvPr id="52" name="Text 16"/>
          <p:cNvSpPr/>
          <p:nvPr/>
        </p:nvSpPr>
        <p:spPr>
          <a:xfrm>
            <a:off x="14135100" y="1914525"/>
            <a:ext cx="4171950" cy="2095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050" dirty="0">
                <a:solidFill>
                  <a:srgbClr val="000000"/>
                </a:solidFill>
                <a:latin typeface="Inter Regular" pitchFamily="34" charset="0"/>
                <a:ea typeface="Inter Regular" pitchFamily="34" charset="-122"/>
                <a:cs typeface="Inter Regular" pitchFamily="34" charset="-120"/>
              </a:rPr>
              <a:t>일자리 맵 진입 후 조회를 원하는 위치로 화면을 이동</a:t>
            </a:r>
            <a:endParaRPr lang="en-US" sz="1050" dirty="0"/>
          </a:p>
        </p:txBody>
      </p:sp>
      <p:sp>
        <p:nvSpPr>
          <p:cNvPr id="53" name="Text 17"/>
          <p:cNvSpPr/>
          <p:nvPr/>
        </p:nvSpPr>
        <p:spPr>
          <a:xfrm>
            <a:off x="14135100" y="2390775"/>
            <a:ext cx="4171950" cy="12573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050" dirty="0">
                <a:solidFill>
                  <a:srgbClr val="000000"/>
                </a:solidFill>
                <a:latin typeface="Inter Regular" pitchFamily="34" charset="0"/>
                <a:ea typeface="Inter Regular" pitchFamily="34" charset="-122"/>
                <a:cs typeface="Inter Regular" pitchFamily="34" charset="-120"/>
              </a:rPr>
              <a:t>아래 두 가지의 경로로 일자리 맵 화면에서 다른 화면으로 이동됩니다.
이동한 위치에서 조회되는 기업 마커를 선택 후 하단에 노출되는 콘텐츠 박스 선택하여 상세 페이지로 이동
일자리 맵 우측 하단 햄버거버튼을 통해 리스트 화면으로 이동</a:t>
            </a:r>
            <a:endParaRPr lang="en-US" sz="1050" dirty="0"/>
          </a:p>
        </p:txBody>
      </p:sp>
      <p:sp>
        <p:nvSpPr>
          <p:cNvPr id="54" name="name_2"/>
          <p:cNvSpPr/>
          <p:nvPr/>
        </p:nvSpPr>
        <p:spPr>
          <a:xfrm>
            <a:off x="14135100" y="3819525"/>
            <a:ext cx="4171950" cy="2095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050" dirty="0">
                <a:solidFill>
                  <a:srgbClr val="000000"/>
                </a:solidFill>
                <a:latin typeface="Inter Regular" pitchFamily="34" charset="0"/>
                <a:ea typeface="Inter Regular" pitchFamily="34" charset="-122"/>
                <a:cs typeface="Inter Regular" pitchFamily="34" charset="-120"/>
              </a:rPr>
              <a:t>2번으로 이동된 페이지에서 뒤로가기버튼 클릭</a:t>
            </a:r>
            <a:endParaRPr lang="en-US" sz="1050" dirty="0"/>
          </a:p>
        </p:txBody>
      </p:sp>
      <p:sp>
        <p:nvSpPr>
          <p:cNvPr id="55" name="name_3"/>
          <p:cNvSpPr/>
          <p:nvPr/>
        </p:nvSpPr>
        <p:spPr>
          <a:xfrm>
            <a:off x="14135100" y="4429125"/>
            <a:ext cx="4171950" cy="8382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050" dirty="0">
                <a:solidFill>
                  <a:srgbClr val="0800FF"/>
                </a:solidFill>
                <a:latin typeface="Inter Regular" pitchFamily="34" charset="0"/>
                <a:ea typeface="Inter Regular" pitchFamily="34" charset="-122"/>
                <a:cs typeface="Inter Regular" pitchFamily="34" charset="-120"/>
              </a:rPr>
              <a:t>3번 페이지로 진입하기 전 화면의 상태로 돌아가기.
일자리 맵 페이지를 닫는게 아니라 유지한 상태로 새 화면을 띄우는 방법이 생각나는데.. 다른 방법이 있다면 다르게 처리해주셔도 좋을 것 같습니다!</a:t>
            </a:r>
            <a:endParaRPr lang="en-US" sz="1050" dirty="0"/>
          </a:p>
        </p:txBody>
      </p:sp>
      <p:sp>
        <p:nvSpPr>
          <p:cNvPr id="56" name="name_1"/>
          <p:cNvSpPr/>
          <p:nvPr/>
        </p:nvSpPr>
        <p:spPr>
          <a:xfrm>
            <a:off x="13754100" y="1905000"/>
            <a:ext cx="10477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1</a:t>
            </a:r>
            <a:endParaRPr lang="en-US" sz="1200" dirty="0"/>
          </a:p>
        </p:txBody>
      </p:sp>
      <p:sp>
        <p:nvSpPr>
          <p:cNvPr id="57" name="name_2"/>
          <p:cNvSpPr/>
          <p:nvPr/>
        </p:nvSpPr>
        <p:spPr>
          <a:xfrm>
            <a:off x="13754100" y="2390775"/>
            <a:ext cx="1238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2</a:t>
            </a:r>
            <a:endParaRPr lang="en-US" sz="1200" dirty="0"/>
          </a:p>
        </p:txBody>
      </p:sp>
      <p:sp>
        <p:nvSpPr>
          <p:cNvPr id="58" name="name_3"/>
          <p:cNvSpPr/>
          <p:nvPr/>
        </p:nvSpPr>
        <p:spPr>
          <a:xfrm>
            <a:off x="13754100" y="3829050"/>
            <a:ext cx="133350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3</a:t>
            </a:r>
            <a:endParaRPr lang="en-US" sz="1200" dirty="0"/>
          </a:p>
        </p:txBody>
      </p:sp>
      <p:sp>
        <p:nvSpPr>
          <p:cNvPr id="59" name="name_4"/>
          <p:cNvSpPr/>
          <p:nvPr/>
        </p:nvSpPr>
        <p:spPr>
          <a:xfrm>
            <a:off x="13754100" y="4438650"/>
            <a:ext cx="133350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4</a:t>
            </a:r>
            <a:endParaRPr lang="en-US" sz="1200" dirty="0"/>
          </a:p>
        </p:txBody>
      </p:sp>
      <p:sp>
        <p:nvSpPr>
          <p:cNvPr id="60" name="name_1"/>
          <p:cNvSpPr/>
          <p:nvPr/>
        </p:nvSpPr>
        <p:spPr>
          <a:xfrm>
            <a:off x="2876550" y="4714875"/>
            <a:ext cx="190500" cy="2095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Inter Black" pitchFamily="34" charset="0"/>
                <a:ea typeface="Inter Black" pitchFamily="34" charset="-122"/>
                <a:cs typeface="Inter Black" pitchFamily="34" charset="-120"/>
              </a:rPr>
              <a:t>1</a:t>
            </a:r>
            <a:endParaRPr lang="en-US" sz="2400" dirty="0"/>
          </a:p>
        </p:txBody>
      </p:sp>
      <p:sp>
        <p:nvSpPr>
          <p:cNvPr id="61" name="name_2"/>
          <p:cNvSpPr/>
          <p:nvPr/>
        </p:nvSpPr>
        <p:spPr>
          <a:xfrm>
            <a:off x="5400675" y="7267574"/>
            <a:ext cx="447675" cy="29527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400" dirty="0" smtClean="0">
                <a:solidFill>
                  <a:srgbClr val="FFFFFF"/>
                </a:solidFill>
                <a:latin typeface="Inter Black" pitchFamily="34" charset="0"/>
                <a:ea typeface="Inter Black" pitchFamily="34" charset="-122"/>
                <a:cs typeface="Inter Black" pitchFamily="34" charset="-120"/>
              </a:rPr>
              <a:t>2-2</a:t>
            </a:r>
            <a:endParaRPr lang="en-US" sz="1400" dirty="0"/>
          </a:p>
        </p:txBody>
      </p:sp>
      <p:sp>
        <p:nvSpPr>
          <p:cNvPr id="62" name="name_3"/>
          <p:cNvSpPr/>
          <p:nvPr/>
        </p:nvSpPr>
        <p:spPr>
          <a:xfrm>
            <a:off x="6667500" y="4514850"/>
            <a:ext cx="368153" cy="2857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400" dirty="0" smtClean="0">
                <a:solidFill>
                  <a:srgbClr val="FFFFFF"/>
                </a:solidFill>
                <a:latin typeface="Inter Black" pitchFamily="34" charset="0"/>
                <a:ea typeface="Inter Black" pitchFamily="34" charset="-122"/>
                <a:cs typeface="Inter Black" pitchFamily="34" charset="-120"/>
              </a:rPr>
              <a:t>3-1</a:t>
            </a:r>
            <a:endParaRPr lang="en-US" sz="1400" dirty="0"/>
          </a:p>
        </p:txBody>
      </p:sp>
      <p:sp>
        <p:nvSpPr>
          <p:cNvPr id="63" name="name_3"/>
          <p:cNvSpPr/>
          <p:nvPr/>
        </p:nvSpPr>
        <p:spPr>
          <a:xfrm>
            <a:off x="8258175" y="2495550"/>
            <a:ext cx="419100" cy="2667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400" dirty="0" smtClean="0">
                <a:solidFill>
                  <a:srgbClr val="FFFFFF"/>
                </a:solidFill>
                <a:latin typeface="Inter Black" pitchFamily="34" charset="0"/>
                <a:ea typeface="Inter Black" pitchFamily="34" charset="-122"/>
                <a:cs typeface="Inter Black" pitchFamily="34" charset="-120"/>
              </a:rPr>
              <a:t>3-2</a:t>
            </a:r>
            <a:endParaRPr lang="en-US" sz="1400" dirty="0"/>
          </a:p>
        </p:txBody>
      </p:sp>
      <p:sp>
        <p:nvSpPr>
          <p:cNvPr id="64" name="name_4"/>
          <p:cNvSpPr/>
          <p:nvPr/>
        </p:nvSpPr>
        <p:spPr>
          <a:xfrm>
            <a:off x="10953750" y="2809875"/>
            <a:ext cx="247650" cy="2095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Inter Black" pitchFamily="34" charset="0"/>
                <a:ea typeface="Inter Black" pitchFamily="34" charset="-122"/>
                <a:cs typeface="Inter Black" pitchFamily="34" charset="-120"/>
              </a:rPr>
              <a:t>4</a:t>
            </a:r>
            <a:endParaRPr lang="en-US" sz="2400" dirty="0"/>
          </a:p>
        </p:txBody>
      </p:sp>
      <p:sp>
        <p:nvSpPr>
          <p:cNvPr id="65" name="name_2"/>
          <p:cNvSpPr/>
          <p:nvPr/>
        </p:nvSpPr>
        <p:spPr>
          <a:xfrm>
            <a:off x="4190999" y="5762625"/>
            <a:ext cx="384321" cy="27666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600" dirty="0" smtClean="0">
                <a:solidFill>
                  <a:srgbClr val="FFFFFF"/>
                </a:solidFill>
                <a:latin typeface="Inter Black" pitchFamily="34" charset="0"/>
                <a:ea typeface="Inter Black" pitchFamily="34" charset="-122"/>
                <a:cs typeface="Inter Black" pitchFamily="34" charset="-120"/>
              </a:rPr>
              <a:t>2-1</a:t>
            </a:r>
            <a:endParaRPr lang="en-US" sz="1600" dirty="0"/>
          </a:p>
        </p:txBody>
      </p:sp>
      <p:sp>
        <p:nvSpPr>
          <p:cNvPr id="66" name="TextBox 65"/>
          <p:cNvSpPr txBox="1"/>
          <p:nvPr/>
        </p:nvSpPr>
        <p:spPr>
          <a:xfrm>
            <a:off x="13806487" y="4647439"/>
            <a:ext cx="3238554" cy="267765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[APP</a:t>
            </a:r>
            <a:r>
              <a:rPr lang="en-US" altLang="ko-KR" sz="1200" b="1" dirty="0" smtClean="0"/>
              <a:t>] </a:t>
            </a:r>
            <a:r>
              <a:rPr lang="ko-KR" altLang="en-US" sz="1200" b="1" dirty="0" smtClean="0"/>
              <a:t>일자리 맵 </a:t>
            </a:r>
            <a:r>
              <a:rPr lang="en-US" altLang="ko-KR" sz="1200" b="1" dirty="0" smtClean="0"/>
              <a:t>(job map)</a:t>
            </a:r>
          </a:p>
          <a:p>
            <a:endParaRPr lang="en-US" altLang="ko-KR" sz="1200" dirty="0"/>
          </a:p>
          <a:p>
            <a:r>
              <a:rPr lang="en-US" altLang="ko-KR" sz="1200" dirty="0" smtClean="0"/>
              <a:t>1.Steps</a:t>
            </a:r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1) first access</a:t>
            </a:r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2) move location on Map</a:t>
            </a:r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en-US" altLang="ko-KR" sz="1200" b="1" dirty="0" smtClean="0"/>
              <a:t>2-1) job marker click </a:t>
            </a:r>
            <a:r>
              <a:rPr lang="en-US" altLang="ko-KR" sz="1200" dirty="0" smtClean="0"/>
              <a:t>-&gt; job info click on bottom</a:t>
            </a:r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en-US" altLang="ko-KR" sz="1200" b="1" dirty="0" smtClean="0"/>
              <a:t>2-2) </a:t>
            </a:r>
            <a:r>
              <a:rPr lang="en-US" altLang="ko-KR" sz="1200" b="1" dirty="0" err="1" smtClean="0"/>
              <a:t>hambergur</a:t>
            </a:r>
            <a:r>
              <a:rPr lang="en-US" altLang="ko-KR" sz="1200" b="1" dirty="0" smtClean="0"/>
              <a:t> button clicks</a:t>
            </a:r>
            <a:r>
              <a:rPr lang="en-US" altLang="ko-KR" sz="1200" dirty="0" smtClean="0"/>
              <a:t> (right bottom)</a:t>
            </a:r>
          </a:p>
          <a:p>
            <a:endParaRPr lang="en-US" altLang="ko-KR" sz="1200" dirty="0"/>
          </a:p>
          <a:p>
            <a:r>
              <a:rPr lang="en-US" altLang="ko-KR" sz="1200" dirty="0" smtClean="0"/>
              <a:t>  3-1)  if 2-1), </a:t>
            </a:r>
            <a:r>
              <a:rPr lang="en-US" altLang="ko-KR" sz="1200" dirty="0" smtClean="0"/>
              <a:t>move to job detail page</a:t>
            </a:r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3-2</a:t>
            </a:r>
            <a:r>
              <a:rPr lang="en-US" altLang="ko-KR" sz="1200" dirty="0"/>
              <a:t>) if </a:t>
            </a:r>
            <a:r>
              <a:rPr lang="en-US" altLang="ko-KR" sz="1200" dirty="0" smtClean="0"/>
              <a:t>2-2), move to job list page</a:t>
            </a:r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   </a:t>
            </a:r>
            <a:r>
              <a:rPr lang="en-US" altLang="ko-KR" sz="1200" dirty="0" smtClean="0">
                <a:solidFill>
                  <a:srgbClr val="FF0000"/>
                </a:solidFill>
              </a:rPr>
              <a:t>a)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requirement</a:t>
            </a:r>
            <a:r>
              <a:rPr lang="en-US" altLang="ko-KR" sz="1200" dirty="0" smtClean="0">
                <a:solidFill>
                  <a:srgbClr val="FF0000"/>
                </a:solidFill>
              </a:rPr>
              <a:t> </a:t>
            </a:r>
            <a:br>
              <a:rPr lang="en-US" altLang="ko-KR" sz="1200" dirty="0" smtClean="0">
                <a:solidFill>
                  <a:srgbClr val="FF0000"/>
                </a:solidFill>
              </a:rPr>
            </a:br>
            <a:r>
              <a:rPr lang="en-US" altLang="ko-KR" sz="1200" dirty="0" smtClean="0">
                <a:solidFill>
                  <a:srgbClr val="FF0000"/>
                </a:solidFill>
              </a:rPr>
              <a:t>      - if 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backbutton</a:t>
            </a:r>
            <a:r>
              <a:rPr lang="en-US" altLang="ko-KR" sz="1200" dirty="0" smtClean="0">
                <a:solidFill>
                  <a:srgbClr val="FF0000"/>
                </a:solidFill>
              </a:rPr>
              <a:t> clicks, return </a:t>
            </a:r>
            <a:r>
              <a:rPr lang="en-US" altLang="ko-KR" sz="1200" smtClean="0">
                <a:solidFill>
                  <a:srgbClr val="FF0000"/>
                </a:solidFill>
              </a:rPr>
              <a:t>previous location on Map </a:t>
            </a:r>
            <a:r>
              <a:rPr lang="en-US" altLang="ko-KR" sz="1200" dirty="0" smtClean="0">
                <a:solidFill>
                  <a:srgbClr val="FF0000"/>
                </a:solidFill>
              </a:rPr>
              <a:t>(when 2-1), 2-2) clicks)</a:t>
            </a:r>
            <a:endParaRPr lang="en-US" altLang="ko-KR" sz="1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342</Words>
  <Application>Microsoft Office PowerPoint</Application>
  <PresentationFormat>Custom</PresentationFormat>
  <Paragraphs>73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Inter Black</vt:lpstr>
      <vt:lpstr>Inter Regular</vt:lpstr>
      <vt:lpstr>Pretendard Bold</vt:lpstr>
      <vt:lpstr>Pretendard Medium</vt:lpstr>
      <vt:lpstr>Pretendard Regular</vt:lpstr>
      <vt:lpstr>Pretendard SemiBold</vt:lpstr>
      <vt:lpstr>맑은 고딕</vt:lpstr>
      <vt:lpstr>Arial</vt:lpstr>
      <vt:lpstr>Calibri</vt:lpstr>
      <vt:lpstr>Office Theme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gram</cp:lastModifiedBy>
  <cp:revision>3</cp:revision>
  <dcterms:created xsi:type="dcterms:W3CDTF">2025-01-23T06:30:59Z</dcterms:created>
  <dcterms:modified xsi:type="dcterms:W3CDTF">2025-01-23T07:36:22Z</dcterms:modified>
</cp:coreProperties>
</file>