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10287000" cy="18288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>
        <p:scale>
          <a:sx n="70" d="100"/>
          <a:sy n="70" d="100"/>
        </p:scale>
        <p:origin x="26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503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-1-18.svg"/><Relationship Id="rId26" Type="http://schemas.openxmlformats.org/officeDocument/2006/relationships/image" Target="../media/image11.png"/><Relationship Id="rId39" Type="http://schemas.openxmlformats.org/officeDocument/2006/relationships/image" Target="../media/image-1-39.svg"/><Relationship Id="rId21" Type="http://schemas.openxmlformats.org/officeDocument/2006/relationships/image" Target="../media/image9.jpeg"/><Relationship Id="rId34" Type="http://schemas.openxmlformats.org/officeDocument/2006/relationships/image" Target="../media/image15.png"/><Relationship Id="rId7" Type="http://schemas.openxmlformats.org/officeDocument/2006/relationships/image" Target="../media/image4.png"/><Relationship Id="rId12" Type="http://schemas.openxmlformats.org/officeDocument/2006/relationships/image" Target="../media/image-1-12.svg"/><Relationship Id="rId17" Type="http://schemas.openxmlformats.org/officeDocument/2006/relationships/image" Target="../media/image6.png"/><Relationship Id="rId25" Type="http://schemas.openxmlformats.org/officeDocument/2006/relationships/image" Target="../media/image-1-25.svg"/><Relationship Id="rId33" Type="http://schemas.openxmlformats.org/officeDocument/2006/relationships/image" Target="../media/image-1-33.svg"/><Relationship Id="rId38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-1-16.svg"/><Relationship Id="rId20" Type="http://schemas.openxmlformats.org/officeDocument/2006/relationships/image" Target="../media/image8.png"/><Relationship Id="rId29" Type="http://schemas.openxmlformats.org/officeDocument/2006/relationships/image" Target="../media/image-1-29.svg"/><Relationship Id="rId41" Type="http://schemas.openxmlformats.org/officeDocument/2006/relationships/image" Target="../media/image-1-4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-1-10.svg"/><Relationship Id="rId32" Type="http://schemas.openxmlformats.org/officeDocument/2006/relationships/image" Target="../media/image14.png"/><Relationship Id="rId37" Type="http://schemas.openxmlformats.org/officeDocument/2006/relationships/image" Target="../media/image-1-37.svg"/><Relationship Id="rId40" Type="http://schemas.openxmlformats.org/officeDocument/2006/relationships/image" Target="../media/image18.png"/><Relationship Id="rId5" Type="http://schemas.openxmlformats.org/officeDocument/2006/relationships/image" Target="../media/image-1-3.svg"/><Relationship Id="rId23" Type="http://schemas.openxmlformats.org/officeDocument/2006/relationships/image" Target="../media/image-1-23.svg"/><Relationship Id="rId28" Type="http://schemas.openxmlformats.org/officeDocument/2006/relationships/image" Target="../media/image12.png"/><Relationship Id="rId36" Type="http://schemas.openxmlformats.org/officeDocument/2006/relationships/image" Target="../media/image16.png"/><Relationship Id="rId10" Type="http://schemas.openxmlformats.org/officeDocument/2006/relationships/image" Target="../media/image-1-8.svg"/><Relationship Id="rId19" Type="http://schemas.openxmlformats.org/officeDocument/2006/relationships/image" Target="../media/image7.png"/><Relationship Id="rId31" Type="http://schemas.openxmlformats.org/officeDocument/2006/relationships/image" Target="../media/image-1-31.sv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-1-14.svg"/><Relationship Id="rId22" Type="http://schemas.openxmlformats.org/officeDocument/2006/relationships/image" Target="../media/image10.png"/><Relationship Id="rId27" Type="http://schemas.openxmlformats.org/officeDocument/2006/relationships/image" Target="../media/image-1-27.svg"/><Relationship Id="rId30" Type="http://schemas.openxmlformats.org/officeDocument/2006/relationships/image" Target="../media/image13.png"/><Relationship Id="rId35" Type="http://schemas.openxmlformats.org/officeDocument/2006/relationships/image" Target="../media/image-1-35.svg"/><Relationship Id="rId8" Type="http://schemas.openxmlformats.org/officeDocument/2006/relationships/image" Target="../media/image-1-6.sv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ine 5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525500" y="1800225"/>
            <a:ext cx="4762500" cy="19050"/>
          </a:xfrm>
          <a:prstGeom prst="rect">
            <a:avLst/>
          </a:prstGeom>
        </p:spPr>
      </p:pic>
      <p:pic>
        <p:nvPicPr>
          <p:cNvPr id="3" name="Rectangle 8" descr="preencoded.png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3525500" y="981075"/>
            <a:ext cx="4762500" cy="314325"/>
          </a:xfrm>
          <a:prstGeom prst="rect">
            <a:avLst/>
          </a:prstGeom>
        </p:spPr>
      </p:pic>
      <p:pic>
        <p:nvPicPr>
          <p:cNvPr id="4" name="Line 1" descr="preencoded.png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3525500" y="666750"/>
            <a:ext cx="28575" cy="9620250"/>
          </a:xfrm>
          <a:prstGeom prst="rect">
            <a:avLst/>
          </a:prstGeom>
        </p:spPr>
      </p:pic>
      <p:pic>
        <p:nvPicPr>
          <p:cNvPr id="5" name="Line 3" descr="preencoded.png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0" y="661988"/>
            <a:ext cx="18288000" cy="323850"/>
          </a:xfrm>
          <a:prstGeom prst="rect">
            <a:avLst/>
          </a:prstGeom>
        </p:spPr>
      </p:pic>
      <p:pic>
        <p:nvPicPr>
          <p:cNvPr id="6" name="Rectangle 1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0" y="666750"/>
            <a:ext cx="657225" cy="314325"/>
          </a:xfrm>
          <a:prstGeom prst="rect">
            <a:avLst/>
          </a:prstGeom>
        </p:spPr>
      </p:pic>
      <p:pic>
        <p:nvPicPr>
          <p:cNvPr id="7" name="Rectangle 5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/>
        </p:blipFill>
        <p:spPr>
          <a:xfrm>
            <a:off x="3686175" y="666750"/>
            <a:ext cx="657225" cy="314325"/>
          </a:xfrm>
          <a:prstGeom prst="rect">
            <a:avLst/>
          </a:prstGeom>
        </p:spPr>
      </p:pic>
      <p:pic>
        <p:nvPicPr>
          <p:cNvPr id="8" name="Rectangle 9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/>
        </p:blipFill>
        <p:spPr>
          <a:xfrm>
            <a:off x="8201025" y="666750"/>
            <a:ext cx="657225" cy="314325"/>
          </a:xfrm>
          <a:prstGeom prst="rect">
            <a:avLst/>
          </a:prstGeom>
        </p:spPr>
      </p:pic>
      <p:pic>
        <p:nvPicPr>
          <p:cNvPr id="9" name="Rectangle 6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/>
        </p:blipFill>
        <p:spPr>
          <a:xfrm>
            <a:off x="13525500" y="666750"/>
            <a:ext cx="657225" cy="314325"/>
          </a:xfrm>
          <a:prstGeom prst="rect">
            <a:avLst/>
          </a:prstGeom>
        </p:spPr>
      </p:pic>
      <p:pic>
        <p:nvPicPr>
          <p:cNvPr id="10" name="Rectangle 7" descr="preencoded.png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/>
        </p:blipFill>
        <p:spPr>
          <a:xfrm>
            <a:off x="16878300" y="666750"/>
            <a:ext cx="657225" cy="314325"/>
          </a:xfrm>
          <a:prstGeom prst="rect">
            <a:avLst/>
          </a:prstGeom>
        </p:spPr>
      </p:pic>
      <p:pic>
        <p:nvPicPr>
          <p:cNvPr id="11" name="Frame 189" descr="preencoded.png"/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rcRect/>
          <a:stretch/>
        </p:blipFill>
        <p:spPr>
          <a:xfrm>
            <a:off x="0" y="0"/>
            <a:ext cx="2752725" cy="600075"/>
          </a:xfrm>
          <a:prstGeom prst="rect">
            <a:avLst/>
          </a:prstGeom>
        </p:spPr>
      </p:pic>
      <p:pic>
        <p:nvPicPr>
          <p:cNvPr id="12" name="Line 4" descr="preencoded.png"/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14039850" y="1809750"/>
            <a:ext cx="9525" cy="8477250"/>
          </a:xfrm>
          <a:prstGeom prst="rect">
            <a:avLst/>
          </a:prstGeom>
        </p:spPr>
      </p:pic>
      <p:pic>
        <p:nvPicPr>
          <p:cNvPr id="13" name="Line 6" descr="preencoded.png"/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13525500" y="2262188"/>
            <a:ext cx="4762500" cy="18288"/>
          </a:xfrm>
          <a:prstGeom prst="rect">
            <a:avLst/>
          </a:prstGeom>
        </p:spPr>
      </p:pic>
      <p:pic>
        <p:nvPicPr>
          <p:cNvPr id="14" name="Group 1897" descr="preencoded.png"/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5195888" y="1047750"/>
            <a:ext cx="2734796" cy="9239250"/>
          </a:xfrm>
          <a:prstGeom prst="rect">
            <a:avLst/>
          </a:prstGeom>
        </p:spPr>
      </p:pic>
      <p:pic>
        <p:nvPicPr>
          <p:cNvPr id="15" name="Rectangle 39590960" descr="preencoded.png"/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rcRect/>
          <a:stretch/>
        </p:blipFill>
        <p:spPr>
          <a:xfrm>
            <a:off x="5205413" y="2981325"/>
            <a:ext cx="2724150" cy="238125"/>
          </a:xfrm>
          <a:prstGeom prst="rect">
            <a:avLst/>
          </a:prstGeom>
        </p:spPr>
      </p:pic>
      <p:pic>
        <p:nvPicPr>
          <p:cNvPr id="16" name="Rectangle 39590961" descr="preencoded.png"/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rcRect/>
          <a:stretch/>
        </p:blipFill>
        <p:spPr>
          <a:xfrm>
            <a:off x="5205413" y="4972050"/>
            <a:ext cx="2724150" cy="238125"/>
          </a:xfrm>
          <a:prstGeom prst="rect">
            <a:avLst/>
          </a:prstGeom>
        </p:spPr>
      </p:pic>
      <p:pic>
        <p:nvPicPr>
          <p:cNvPr id="17" name="Rectangle 39590964" descr="preencoded.png"/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rcRect/>
          <a:stretch/>
        </p:blipFill>
        <p:spPr>
          <a:xfrm>
            <a:off x="5324475" y="6200775"/>
            <a:ext cx="2047875" cy="457200"/>
          </a:xfrm>
          <a:prstGeom prst="rect">
            <a:avLst/>
          </a:prstGeom>
        </p:spPr>
      </p:pic>
      <p:pic>
        <p:nvPicPr>
          <p:cNvPr id="18" name="Rectangle 39590965" descr="preencoded.png"/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rcRect/>
          <a:stretch/>
        </p:blipFill>
        <p:spPr>
          <a:xfrm>
            <a:off x="5324475" y="8162925"/>
            <a:ext cx="2047875" cy="352425"/>
          </a:xfrm>
          <a:prstGeom prst="rect">
            <a:avLst/>
          </a:prstGeom>
        </p:spPr>
      </p:pic>
      <p:pic>
        <p:nvPicPr>
          <p:cNvPr id="19" name="Rectangle 39590962" descr="preencoded.png"/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rcRect/>
          <a:stretch/>
        </p:blipFill>
        <p:spPr>
          <a:xfrm>
            <a:off x="5205413" y="6705600"/>
            <a:ext cx="2724150" cy="342900"/>
          </a:xfrm>
          <a:prstGeom prst="rect">
            <a:avLst/>
          </a:prstGeom>
        </p:spPr>
      </p:pic>
      <p:pic>
        <p:nvPicPr>
          <p:cNvPr id="20" name="Rectangle 39590963" descr="preencoded.png"/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rcRect/>
          <a:stretch/>
        </p:blipFill>
        <p:spPr>
          <a:xfrm>
            <a:off x="5205413" y="8562975"/>
            <a:ext cx="2724150" cy="295275"/>
          </a:xfrm>
          <a:prstGeom prst="rect">
            <a:avLst/>
          </a:prstGeom>
        </p:spPr>
      </p:pic>
      <p:pic>
        <p:nvPicPr>
          <p:cNvPr id="21" name="Vector 84" descr="preencoded.png"/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35"/>
              </a:ext>
            </a:extLst>
          </a:blip>
          <a:srcRect/>
          <a:stretch/>
        </p:blipFill>
        <p:spPr>
          <a:xfrm>
            <a:off x="7915275" y="3105150"/>
            <a:ext cx="1609725" cy="1276787"/>
          </a:xfrm>
          <a:prstGeom prst="rect">
            <a:avLst/>
          </a:prstGeom>
        </p:spPr>
      </p:pic>
      <p:pic>
        <p:nvPicPr>
          <p:cNvPr id="22" name="Vector 85" descr="preencoded.png"/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rcRect/>
          <a:stretch/>
        </p:blipFill>
        <p:spPr>
          <a:xfrm>
            <a:off x="7853362" y="4271963"/>
            <a:ext cx="971550" cy="4452938"/>
          </a:xfrm>
          <a:prstGeom prst="rect">
            <a:avLst/>
          </a:prstGeom>
        </p:spPr>
      </p:pic>
      <p:pic>
        <p:nvPicPr>
          <p:cNvPr id="23" name="Vector 86" descr="preencoded.png"/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xmlns="" r:embed="rId39"/>
              </a:ext>
            </a:extLst>
          </a:blip>
          <a:srcRect/>
          <a:stretch/>
        </p:blipFill>
        <p:spPr>
          <a:xfrm>
            <a:off x="4376738" y="6296025"/>
            <a:ext cx="1033462" cy="1581587"/>
          </a:xfrm>
          <a:prstGeom prst="rect">
            <a:avLst/>
          </a:prstGeom>
        </p:spPr>
      </p:pic>
      <p:pic>
        <p:nvPicPr>
          <p:cNvPr id="24" name="Vector 87" descr="preencoded.png"/>
          <p:cNvPicPr>
            <a:picLocks noChangeAspect="1"/>
          </p:cNvPicPr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xmlns="" r:embed="rId41"/>
              </a:ext>
            </a:extLst>
          </a:blip>
          <a:srcRect/>
          <a:stretch/>
        </p:blipFill>
        <p:spPr>
          <a:xfrm>
            <a:off x="4819650" y="7753350"/>
            <a:ext cx="676275" cy="581025"/>
          </a:xfrm>
          <a:prstGeom prst="rect">
            <a:avLst/>
          </a:prstGeom>
        </p:spPr>
      </p:pic>
      <p:sp>
        <p:nvSpPr>
          <p:cNvPr id="25" name="Description"/>
          <p:cNvSpPr/>
          <p:nvPr/>
        </p:nvSpPr>
        <p:spPr>
          <a:xfrm>
            <a:off x="13620750" y="1047750"/>
            <a:ext cx="85725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Description</a:t>
            </a:r>
            <a:endParaRPr lang="en-US" sz="1200" dirty="0"/>
          </a:p>
        </p:txBody>
      </p:sp>
      <p:sp>
        <p:nvSpPr>
          <p:cNvPr id="26" name="default_name"/>
          <p:cNvSpPr/>
          <p:nvPr/>
        </p:nvSpPr>
        <p:spPr>
          <a:xfrm>
            <a:off x="114300" y="733425"/>
            <a:ext cx="4286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화면명</a:t>
            </a:r>
            <a:endParaRPr lang="en-US" sz="1200" dirty="0"/>
          </a:p>
        </p:txBody>
      </p:sp>
      <p:sp>
        <p:nvSpPr>
          <p:cNvPr id="27" name="default_name"/>
          <p:cNvSpPr/>
          <p:nvPr/>
        </p:nvSpPr>
        <p:spPr>
          <a:xfrm>
            <a:off x="387667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경로</a:t>
            </a:r>
            <a:endParaRPr lang="en-US" sz="1200" dirty="0"/>
          </a:p>
        </p:txBody>
      </p:sp>
      <p:sp>
        <p:nvSpPr>
          <p:cNvPr id="28" name="default_name"/>
          <p:cNvSpPr/>
          <p:nvPr/>
        </p:nvSpPr>
        <p:spPr>
          <a:xfrm>
            <a:off x="8391525" y="752475"/>
            <a:ext cx="29527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일정</a:t>
            </a:r>
            <a:endParaRPr lang="en-US" sz="1200" dirty="0"/>
          </a:p>
        </p:txBody>
      </p:sp>
      <p:sp>
        <p:nvSpPr>
          <p:cNvPr id="29" name="ID"/>
          <p:cNvSpPr/>
          <p:nvPr/>
        </p:nvSpPr>
        <p:spPr>
          <a:xfrm>
            <a:off x="13620750" y="733425"/>
            <a:ext cx="4667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화면 ID</a:t>
            </a:r>
            <a:endParaRPr lang="en-US" sz="1200" dirty="0"/>
          </a:p>
        </p:txBody>
      </p:sp>
      <p:sp>
        <p:nvSpPr>
          <p:cNvPr id="30" name="Page"/>
          <p:cNvSpPr/>
          <p:nvPr/>
        </p:nvSpPr>
        <p:spPr>
          <a:xfrm>
            <a:off x="17011650" y="733425"/>
            <a:ext cx="3905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b="1" dirty="0">
                <a:solidFill>
                  <a:srgbClr val="FFFFFF"/>
                </a:solidFill>
                <a:latin typeface="Pretendard Bold" pitchFamily="34" charset="0"/>
                <a:ea typeface="Pretendard Bold" pitchFamily="34" charset="-122"/>
                <a:cs typeface="Pretendard Bold" pitchFamily="34" charset="-120"/>
              </a:rPr>
              <a:t>Page</a:t>
            </a:r>
            <a:endParaRPr lang="en-US" sz="1200" dirty="0"/>
          </a:p>
        </p:txBody>
      </p:sp>
      <p:sp>
        <p:nvSpPr>
          <p:cNvPr id="31" name="home"/>
          <p:cNvSpPr/>
          <p:nvPr/>
        </p:nvSpPr>
        <p:spPr>
          <a:xfrm>
            <a:off x="704850" y="733425"/>
            <a:ext cx="41910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home</a:t>
            </a:r>
            <a:endParaRPr lang="en-US" sz="1200" dirty="0"/>
          </a:p>
        </p:txBody>
      </p:sp>
      <p:sp>
        <p:nvSpPr>
          <p:cNvPr id="32" name="home"/>
          <p:cNvSpPr/>
          <p:nvPr/>
        </p:nvSpPr>
        <p:spPr>
          <a:xfrm>
            <a:off x="4391025" y="733425"/>
            <a:ext cx="419100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home</a:t>
            </a:r>
            <a:endParaRPr lang="en-US" sz="1200" dirty="0"/>
          </a:p>
        </p:txBody>
      </p:sp>
      <p:sp>
        <p:nvSpPr>
          <p:cNvPr id="33" name="name_10"/>
          <p:cNvSpPr/>
          <p:nvPr/>
        </p:nvSpPr>
        <p:spPr>
          <a:xfrm>
            <a:off x="17868900" y="733425"/>
            <a:ext cx="200025" cy="1809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1425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10</a:t>
            </a:r>
            <a:endParaRPr lang="en-US" sz="1200" dirty="0"/>
          </a:p>
        </p:txBody>
      </p:sp>
      <p:sp>
        <p:nvSpPr>
          <p:cNvPr id="34" name="Text 9"/>
          <p:cNvSpPr/>
          <p:nvPr/>
        </p:nvSpPr>
        <p:spPr>
          <a:xfrm>
            <a:off x="13639800" y="1323975"/>
            <a:ext cx="457200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350"/>
              </a:lnSpc>
              <a:buNone/>
            </a:pPr>
            <a:r>
              <a:rPr lang="en-US" sz="1125" dirty="0">
                <a:solidFill>
                  <a:srgbClr val="000000"/>
                </a:solidFill>
                <a:latin typeface="Pretendard Regular" pitchFamily="34" charset="0"/>
                <a:ea typeface="Pretendard Regular" pitchFamily="34" charset="-122"/>
                <a:cs typeface="Pretendard Regular" pitchFamily="34" charset="-120"/>
              </a:rPr>
              <a:t>홈화면의 마진 값을 조정 부탁드립니다.</a:t>
            </a:r>
            <a:endParaRPr lang="en-US" sz="1125" dirty="0"/>
          </a:p>
        </p:txBody>
      </p:sp>
      <p:sp>
        <p:nvSpPr>
          <p:cNvPr id="35" name="adjust margins"/>
          <p:cNvSpPr/>
          <p:nvPr/>
        </p:nvSpPr>
        <p:spPr>
          <a:xfrm>
            <a:off x="228600" y="95250"/>
            <a:ext cx="2324100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700" dirty="0">
                <a:solidFill>
                  <a:srgbClr val="FFFFFF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adjust margins </a:t>
            </a:r>
            <a:endParaRPr lang="en-US" sz="2700" dirty="0"/>
          </a:p>
        </p:txBody>
      </p:sp>
      <p:sp>
        <p:nvSpPr>
          <p:cNvPr id="36" name="name_16px"/>
          <p:cNvSpPr/>
          <p:nvPr/>
        </p:nvSpPr>
        <p:spPr>
          <a:xfrm>
            <a:off x="9720263" y="4029075"/>
            <a:ext cx="1362075" cy="4095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16px고정</a:t>
            </a:r>
            <a:endParaRPr lang="en-US" sz="2700" dirty="0"/>
          </a:p>
        </p:txBody>
      </p:sp>
      <p:sp>
        <p:nvSpPr>
          <p:cNvPr id="37" name="60"/>
          <p:cNvSpPr/>
          <p:nvPr/>
        </p:nvSpPr>
        <p:spPr>
          <a:xfrm>
            <a:off x="390525" y="7524750"/>
            <a:ext cx="4400550" cy="8191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marL="0" indent="0" algn="ctr">
              <a:lnSpc>
                <a:spcPts val="3300"/>
              </a:lnSpc>
              <a:buNone/>
            </a:pPr>
            <a:r>
              <a:rPr lang="en-US" sz="2700" dirty="0">
                <a:solidFill>
                  <a:srgbClr val="000000"/>
                </a:solidFill>
                <a:latin typeface="Pretendard Medium" pitchFamily="34" charset="0"/>
                <a:ea typeface="Pretendard Medium" pitchFamily="34" charset="-122"/>
                <a:cs typeface="Pretendard Medium" pitchFamily="34" charset="-120"/>
              </a:rPr>
              <a:t>현재 마진의 60%로 조정
(제목이 두줄까지 보이는것 중요)</a:t>
            </a:r>
            <a:endParaRPr lang="en-US" sz="2700" dirty="0"/>
          </a:p>
        </p:txBody>
      </p:sp>
      <p:sp>
        <p:nvSpPr>
          <p:cNvPr id="38" name="TextBox 37"/>
          <p:cNvSpPr txBox="1"/>
          <p:nvPr/>
        </p:nvSpPr>
        <p:spPr>
          <a:xfrm>
            <a:off x="10044058" y="4790218"/>
            <a:ext cx="5061829" cy="181588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[APP] </a:t>
            </a:r>
            <a:r>
              <a:rPr lang="en-US" altLang="ko-KR" sz="1400" b="1" dirty="0" smtClean="0"/>
              <a:t>Main</a:t>
            </a:r>
            <a:endParaRPr lang="en-US" altLang="ko-KR" sz="1400" b="1" dirty="0" smtClean="0"/>
          </a:p>
          <a:p>
            <a:endParaRPr lang="en-US" altLang="ko-KR" sz="1400" dirty="0"/>
          </a:p>
          <a:p>
            <a:r>
              <a:rPr lang="en-US" altLang="ko-KR" sz="1400" dirty="0" smtClean="0"/>
              <a:t>1.red box area :</a:t>
            </a:r>
            <a:r>
              <a:rPr lang="en-US" altLang="ko-KR" sz="1400" b="1" dirty="0" smtClean="0"/>
              <a:t> 16px (fixed)</a:t>
            </a:r>
          </a:p>
          <a:p>
            <a:endParaRPr lang="en-US" altLang="ko-KR" sz="1400" dirty="0"/>
          </a:p>
          <a:p>
            <a:r>
              <a:rPr lang="en-US" altLang="ko-KR" sz="1400" dirty="0" smtClean="0"/>
              <a:t>2.green area</a:t>
            </a:r>
            <a:br>
              <a:rPr lang="en-US" altLang="ko-KR" sz="1400" dirty="0" smtClean="0"/>
            </a:br>
            <a:r>
              <a:rPr lang="en-US" altLang="ko-KR" sz="1400" dirty="0" smtClean="0"/>
              <a:t>  1) job posting</a:t>
            </a:r>
            <a:br>
              <a:rPr lang="en-US" altLang="ko-KR" sz="1400" dirty="0" smtClean="0"/>
            </a:br>
            <a:r>
              <a:rPr lang="en-US" altLang="ko-KR" sz="1400" dirty="0" smtClean="0"/>
              <a:t>    </a:t>
            </a:r>
            <a:r>
              <a:rPr lang="en-US" altLang="ko-KR" sz="1400" b="1" dirty="0" smtClean="0"/>
              <a:t>- adjust margin with 60%</a:t>
            </a:r>
          </a:p>
          <a:p>
            <a:r>
              <a:rPr lang="en-US" altLang="ko-KR" sz="1400" b="1" dirty="0"/>
              <a:t> </a:t>
            </a:r>
            <a:r>
              <a:rPr lang="en-US" altLang="ko-KR" sz="1400" b="1" dirty="0" smtClean="0"/>
              <a:t>   - </a:t>
            </a:r>
            <a:r>
              <a:rPr lang="en-US" altLang="ko-KR" sz="1400" b="1" dirty="0" smtClean="0"/>
              <a:t>display title until max 2 rows</a:t>
            </a:r>
            <a:endParaRPr lang="en-US" altLang="ko-KR" sz="14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70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Pretendard Bold</vt:lpstr>
      <vt:lpstr>Pretendard Medium</vt:lpstr>
      <vt:lpstr>Pretendard Regular</vt:lpstr>
      <vt:lpstr>맑은 고딕</vt:lpstr>
      <vt:lpstr>Arial</vt:lpstr>
      <vt:lpstr>Calibri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gram</cp:lastModifiedBy>
  <cp:revision>2</cp:revision>
  <dcterms:created xsi:type="dcterms:W3CDTF">2025-01-23T07:15:13Z</dcterms:created>
  <dcterms:modified xsi:type="dcterms:W3CDTF">2025-01-23T07:43:27Z</dcterms:modified>
</cp:coreProperties>
</file>