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93" d="100"/>
          <a:sy n="93" d="100"/>
        </p:scale>
        <p:origin x="-212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ko-KR" smtClean="0"/>
              <a:t>Click to edit Master subtitle style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52359-4029-4B36-A20B-9745F7B71526}" type="datetimeFigureOut">
              <a:rPr lang="ko-KR" altLang="en-US" smtClean="0"/>
              <a:t>2025-02-28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A512A-1049-45DA-A5B8-65BB8169ACD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58513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52359-4029-4B36-A20B-9745F7B71526}" type="datetimeFigureOut">
              <a:rPr lang="ko-KR" altLang="en-US" smtClean="0"/>
              <a:t>2025-02-28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A512A-1049-45DA-A5B8-65BB8169ACD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58157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52359-4029-4B36-A20B-9745F7B71526}" type="datetimeFigureOut">
              <a:rPr lang="ko-KR" altLang="en-US" smtClean="0"/>
              <a:t>2025-02-28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A512A-1049-45DA-A5B8-65BB8169ACD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449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52359-4029-4B36-A20B-9745F7B71526}" type="datetimeFigureOut">
              <a:rPr lang="ko-KR" altLang="en-US" smtClean="0"/>
              <a:t>2025-02-28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A512A-1049-45DA-A5B8-65BB8169ACD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6617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52359-4029-4B36-A20B-9745F7B71526}" type="datetimeFigureOut">
              <a:rPr lang="ko-KR" altLang="en-US" smtClean="0"/>
              <a:t>2025-02-28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A512A-1049-45DA-A5B8-65BB8169ACD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5970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52359-4029-4B36-A20B-9745F7B71526}" type="datetimeFigureOut">
              <a:rPr lang="ko-KR" altLang="en-US" smtClean="0"/>
              <a:t>2025-02-28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A512A-1049-45DA-A5B8-65BB8169ACD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2382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52359-4029-4B36-A20B-9745F7B71526}" type="datetimeFigureOut">
              <a:rPr lang="ko-KR" altLang="en-US" smtClean="0"/>
              <a:t>2025-02-28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A512A-1049-45DA-A5B8-65BB8169ACD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56475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52359-4029-4B36-A20B-9745F7B71526}" type="datetimeFigureOut">
              <a:rPr lang="ko-KR" altLang="en-US" smtClean="0"/>
              <a:t>2025-02-28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A512A-1049-45DA-A5B8-65BB8169ACD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84778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52359-4029-4B36-A20B-9745F7B71526}" type="datetimeFigureOut">
              <a:rPr lang="ko-KR" altLang="en-US" smtClean="0"/>
              <a:t>2025-02-28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A512A-1049-45DA-A5B8-65BB8169ACD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6825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52359-4029-4B36-A20B-9745F7B71526}" type="datetimeFigureOut">
              <a:rPr lang="ko-KR" altLang="en-US" smtClean="0"/>
              <a:t>2025-02-28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A512A-1049-45DA-A5B8-65BB8169ACD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30194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52359-4029-4B36-A20B-9745F7B71526}" type="datetimeFigureOut">
              <a:rPr lang="ko-KR" altLang="en-US" smtClean="0"/>
              <a:t>2025-02-28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A512A-1049-45DA-A5B8-65BB8169ACD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24024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152359-4029-4B36-A20B-9745F7B71526}" type="datetimeFigureOut">
              <a:rPr lang="ko-KR" altLang="en-US" smtClean="0"/>
              <a:t>2025-02-28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FA512A-1049-45DA-A5B8-65BB8169ACD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6915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116" y="260598"/>
            <a:ext cx="2638759" cy="571731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9049" y="260598"/>
            <a:ext cx="2707574" cy="5866411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244436" y="1620982"/>
            <a:ext cx="427511" cy="285008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" name="Rectangle 6"/>
          <p:cNvSpPr/>
          <p:nvPr/>
        </p:nvSpPr>
        <p:spPr>
          <a:xfrm>
            <a:off x="3329049" y="1469571"/>
            <a:ext cx="2115787" cy="302821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4882" y="463137"/>
            <a:ext cx="2693873" cy="5836724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6524882" y="5528953"/>
            <a:ext cx="2693873" cy="40277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9310255" y="579417"/>
            <a:ext cx="3441536" cy="1785104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/>
              <a:t>[APP] </a:t>
            </a:r>
            <a:r>
              <a:rPr lang="ko-KR" altLang="en-US" sz="1000" b="1" dirty="0" smtClean="0"/>
              <a:t>일자리 맵 위치설정</a:t>
            </a:r>
            <a:endParaRPr lang="en-US" altLang="ko-KR" sz="1000" b="1" dirty="0" smtClean="0"/>
          </a:p>
          <a:p>
            <a:endParaRPr lang="en-US" altLang="ko-KR" sz="1000" dirty="0"/>
          </a:p>
          <a:p>
            <a:r>
              <a:rPr lang="en-US" altLang="ko-KR" sz="1000" dirty="0" smtClean="0"/>
              <a:t>1.REMOVE </a:t>
            </a:r>
            <a:r>
              <a:rPr lang="ko-KR" altLang="en-US" sz="1000" dirty="0" smtClean="0"/>
              <a:t>자동 </a:t>
            </a:r>
            <a:r>
              <a:rPr lang="en-US" altLang="ko-KR" sz="1000" dirty="0" smtClean="0"/>
              <a:t>text</a:t>
            </a:r>
          </a:p>
          <a:p>
            <a:endParaRPr lang="en-US" altLang="ko-KR" sz="1000" dirty="0"/>
          </a:p>
          <a:p>
            <a:r>
              <a:rPr lang="en-US" altLang="ko-KR" sz="1000" dirty="0" smtClean="0"/>
              <a:t>2.when test after install APP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- </a:t>
            </a:r>
            <a:r>
              <a:rPr lang="ko-KR" altLang="en-US" sz="1000" dirty="0" smtClean="0"/>
              <a:t>우리집 </a:t>
            </a:r>
            <a:r>
              <a:rPr lang="en-US" altLang="ko-KR" sz="1000" dirty="0" smtClean="0"/>
              <a:t>(home) address is set by default address automatically</a:t>
            </a:r>
            <a:br>
              <a:rPr lang="en-US" altLang="ko-KR" sz="1000" dirty="0" smtClean="0"/>
            </a:br>
            <a:r>
              <a:rPr lang="en-US" altLang="ko-KR" sz="1000" dirty="0" smtClean="0"/>
              <a:t>  - if right, DON’T set default address</a:t>
            </a:r>
          </a:p>
          <a:p>
            <a:endParaRPr lang="en-US" altLang="ko-KR" sz="1000" dirty="0"/>
          </a:p>
          <a:p>
            <a:r>
              <a:rPr lang="en-US" altLang="ko-KR" sz="1000" dirty="0" smtClean="0"/>
              <a:t>3.</a:t>
            </a:r>
            <a:r>
              <a:rPr lang="ko-KR" altLang="en-US" sz="1000" dirty="0" smtClean="0"/>
              <a:t>이 주소로 위치 등록 </a:t>
            </a:r>
            <a:r>
              <a:rPr lang="en-US" altLang="ko-KR" sz="1000" dirty="0" smtClean="0"/>
              <a:t>button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- text is shown </a:t>
            </a:r>
            <a:r>
              <a:rPr lang="en-US" altLang="ko-KR" sz="1000" smtClean="0"/>
              <a:t>like cut (fix)</a:t>
            </a:r>
            <a:endParaRPr lang="en-US" altLang="ko-KR" sz="1000" dirty="0" smtClean="0"/>
          </a:p>
        </p:txBody>
      </p:sp>
      <p:sp>
        <p:nvSpPr>
          <p:cNvPr id="15" name="Oval 14"/>
          <p:cNvSpPr/>
          <p:nvPr/>
        </p:nvSpPr>
        <p:spPr>
          <a:xfrm>
            <a:off x="1929740" y="1388393"/>
            <a:ext cx="314696" cy="28797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16" name="Oval 15"/>
          <p:cNvSpPr/>
          <p:nvPr/>
        </p:nvSpPr>
        <p:spPr>
          <a:xfrm>
            <a:off x="4852709" y="1112447"/>
            <a:ext cx="314696" cy="28797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2</a:t>
            </a:r>
            <a:endParaRPr lang="ko-KR" altLang="en-US" dirty="0"/>
          </a:p>
        </p:txBody>
      </p:sp>
      <p:sp>
        <p:nvSpPr>
          <p:cNvPr id="17" name="Oval 16"/>
          <p:cNvSpPr/>
          <p:nvPr/>
        </p:nvSpPr>
        <p:spPr>
          <a:xfrm>
            <a:off x="6826766" y="5240977"/>
            <a:ext cx="314696" cy="28797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3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12997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57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gram</dc:creator>
  <cp:lastModifiedBy>gram</cp:lastModifiedBy>
  <cp:revision>2</cp:revision>
  <dcterms:created xsi:type="dcterms:W3CDTF">2025-02-28T09:33:09Z</dcterms:created>
  <dcterms:modified xsi:type="dcterms:W3CDTF">2025-02-28T09:35:55Z</dcterms:modified>
</cp:coreProperties>
</file>