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92" d="100"/>
          <a:sy n="92" d="100"/>
        </p:scale>
        <p:origin x="8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324D-461D-4CF1-9BA7-C93C68167D83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6EBF-C346-4A1A-9DD4-0CF8B9F7AD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8776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324D-461D-4CF1-9BA7-C93C68167D83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6EBF-C346-4A1A-9DD4-0CF8B9F7AD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20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324D-461D-4CF1-9BA7-C93C68167D83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6EBF-C346-4A1A-9DD4-0CF8B9F7AD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799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324D-461D-4CF1-9BA7-C93C68167D83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6EBF-C346-4A1A-9DD4-0CF8B9F7AD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303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324D-461D-4CF1-9BA7-C93C68167D83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6EBF-C346-4A1A-9DD4-0CF8B9F7AD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0942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324D-461D-4CF1-9BA7-C93C68167D83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6EBF-C346-4A1A-9DD4-0CF8B9F7AD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1837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324D-461D-4CF1-9BA7-C93C68167D83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6EBF-C346-4A1A-9DD4-0CF8B9F7AD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2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324D-461D-4CF1-9BA7-C93C68167D83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6EBF-C346-4A1A-9DD4-0CF8B9F7AD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610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324D-461D-4CF1-9BA7-C93C68167D83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6EBF-C346-4A1A-9DD4-0CF8B9F7AD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484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324D-461D-4CF1-9BA7-C93C68167D83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6EBF-C346-4A1A-9DD4-0CF8B9F7AD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67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324D-461D-4CF1-9BA7-C93C68167D83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56EBF-C346-4A1A-9DD4-0CF8B9F7AD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711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A324D-461D-4CF1-9BA7-C93C68167D83}" type="datetimeFigureOut">
              <a:rPr lang="ko-KR" altLang="en-US" smtClean="0"/>
              <a:t>2025-03-04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56EBF-C346-4A1A-9DD4-0CF8B9F7AD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74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329" y="0"/>
            <a:ext cx="3165231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93" y="90055"/>
            <a:ext cx="3165231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47109" y="4274127"/>
            <a:ext cx="592015" cy="40870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ㅍ</a:t>
            </a:r>
            <a:endParaRPr lang="ko-KR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2847109" y="4978070"/>
            <a:ext cx="592015" cy="40870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>
          <a:xfrm flipV="1">
            <a:off x="3439124" y="3429000"/>
            <a:ext cx="2446419" cy="104948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996545" y="5858285"/>
            <a:ext cx="592015" cy="40870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061158" y="649705"/>
            <a:ext cx="3236495" cy="178510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일자리 맵 </a:t>
            </a:r>
            <a:r>
              <a:rPr lang="en-US" altLang="ko-KR" sz="1000" b="1" dirty="0" smtClean="0"/>
              <a:t>(job map)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1.steps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home/office icon clicks -&gt; move map to the address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job list icon clicks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2.error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</a:t>
            </a:r>
            <a:r>
              <a:rPr lang="en-US" altLang="ko-KR" sz="1000" b="1" dirty="0" smtClean="0"/>
              <a:t>when show job list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- GPS location is NOT changed with selected home/office location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455787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1</cp:revision>
  <dcterms:created xsi:type="dcterms:W3CDTF">2025-03-04T06:46:16Z</dcterms:created>
  <dcterms:modified xsi:type="dcterms:W3CDTF">2025-03-04T06:46:28Z</dcterms:modified>
</cp:coreProperties>
</file>