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autoCompressPictures="0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</p:sldIdLst>
  <p:sldSz cx="24387048" cy="13716000"/>
  <p:notesSz cx="13716000" cy="24387048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00" d="100"/>
          <a:sy n="100" d="100"/>
        </p:scale>
        <p:origin x="216" y="312"/>
      </p:cViewPr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presProps" Target="presProps.xml"  /><Relationship Id="rId7" Type="http://schemas.openxmlformats.org/officeDocument/2006/relationships/viewProps" Target="viewProps.xml"  /><Relationship Id="rId8" Type="http://schemas.openxmlformats.org/officeDocument/2006/relationships/theme" Target="theme/theme1.xml"  /><Relationship Id="rId9" Type="http://schemas.openxmlformats.org/officeDocument/2006/relationships/tableStyles" Target="tableStyles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lv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lvl="0"/>
            <a:fld id="{5282F153-3F37-0F45-9E97-73ACFA13230C}" type="datetime1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lvl="0"/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3.xml" 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theme" Target="../theme/theme1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image" Target="../media/image1.png"  /><Relationship Id="rId10" Type="http://schemas.openxmlformats.org/officeDocument/2006/relationships/image" Target="../media/image10.svg"  /><Relationship Id="rId11" Type="http://schemas.openxmlformats.org/officeDocument/2006/relationships/image" Target="../media/image11.png"  /><Relationship Id="rId12" Type="http://schemas.openxmlformats.org/officeDocument/2006/relationships/image" Target="../media/image12.png"  /><Relationship Id="rId13" Type="http://schemas.openxmlformats.org/officeDocument/2006/relationships/image" Target="../media/image13.svg"  /><Relationship Id="rId14" Type="http://schemas.openxmlformats.org/officeDocument/2006/relationships/image" Target="../media/image14.png"  /><Relationship Id="rId15" Type="http://schemas.openxmlformats.org/officeDocument/2006/relationships/image" Target="../media/image15.svg"  /><Relationship Id="rId16" Type="http://schemas.openxmlformats.org/officeDocument/2006/relationships/image" Target="../media/image16.png"  /><Relationship Id="rId17" Type="http://schemas.openxmlformats.org/officeDocument/2006/relationships/image" Target="../media/image17.svg"  /><Relationship Id="rId18" Type="http://schemas.openxmlformats.org/officeDocument/2006/relationships/slideLayout" Target="../slideLayouts/slideLayout1.xml"  /><Relationship Id="rId19" Type="http://schemas.openxmlformats.org/officeDocument/2006/relationships/notesSlide" Target="../notesSlides/notesSlide1.xml"  /><Relationship Id="rId2" Type="http://schemas.openxmlformats.org/officeDocument/2006/relationships/image" Target="../media/image2.svg"  /><Relationship Id="rId3" Type="http://schemas.openxmlformats.org/officeDocument/2006/relationships/image" Target="../media/image3.png"  /><Relationship Id="rId4" Type="http://schemas.openxmlformats.org/officeDocument/2006/relationships/image" Target="../media/image4.svg"  /><Relationship Id="rId5" Type="http://schemas.openxmlformats.org/officeDocument/2006/relationships/image" Target="../media/image5.png"  /><Relationship Id="rId6" Type="http://schemas.openxmlformats.org/officeDocument/2006/relationships/image" Target="../media/image6.svg"  /><Relationship Id="rId7" Type="http://schemas.openxmlformats.org/officeDocument/2006/relationships/image" Target="../media/image7.png"  /><Relationship Id="rId8" Type="http://schemas.openxmlformats.org/officeDocument/2006/relationships/image" Target="../media/image8.svg"  /><Relationship Id="rId9" Type="http://schemas.openxmlformats.org/officeDocument/2006/relationships/image" Target="../media/image9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image" Target="../media/image18.png"  /><Relationship Id="rId10" Type="http://schemas.openxmlformats.org/officeDocument/2006/relationships/image" Target="../media/image27.svg"  /><Relationship Id="rId11" Type="http://schemas.openxmlformats.org/officeDocument/2006/relationships/image" Target="../media/image28.png"  /><Relationship Id="rId12" Type="http://schemas.openxmlformats.org/officeDocument/2006/relationships/image" Target="../media/image29.svg"  /><Relationship Id="rId13" Type="http://schemas.openxmlformats.org/officeDocument/2006/relationships/image" Target="../media/image30.png"  /><Relationship Id="rId14" Type="http://schemas.openxmlformats.org/officeDocument/2006/relationships/image" Target="../media/image31.png"  /><Relationship Id="rId15" Type="http://schemas.openxmlformats.org/officeDocument/2006/relationships/image" Target="../media/image32.svg"  /><Relationship Id="rId16" Type="http://schemas.openxmlformats.org/officeDocument/2006/relationships/image" Target="../media/image33.png"  /><Relationship Id="rId17" Type="http://schemas.openxmlformats.org/officeDocument/2006/relationships/image" Target="../media/image34.svg"  /><Relationship Id="rId18" Type="http://schemas.openxmlformats.org/officeDocument/2006/relationships/image" Target="../media/image35.png"  /><Relationship Id="rId19" Type="http://schemas.openxmlformats.org/officeDocument/2006/relationships/image" Target="../media/image36.svg"  /><Relationship Id="rId2" Type="http://schemas.openxmlformats.org/officeDocument/2006/relationships/image" Target="../media/image19.svg"  /><Relationship Id="rId20" Type="http://schemas.openxmlformats.org/officeDocument/2006/relationships/slideLayout" Target="../slideLayouts/slideLayout1.xml"  /><Relationship Id="rId21" Type="http://schemas.openxmlformats.org/officeDocument/2006/relationships/notesSlide" Target="../notesSlides/notesSlide2.xml"  /><Relationship Id="rId3" Type="http://schemas.openxmlformats.org/officeDocument/2006/relationships/image" Target="../media/image20.png"  /><Relationship Id="rId4" Type="http://schemas.openxmlformats.org/officeDocument/2006/relationships/image" Target="../media/image21.svg"  /><Relationship Id="rId5" Type="http://schemas.openxmlformats.org/officeDocument/2006/relationships/image" Target="../media/image22.png"  /><Relationship Id="rId6" Type="http://schemas.openxmlformats.org/officeDocument/2006/relationships/image" Target="../media/image23.svg"  /><Relationship Id="rId7" Type="http://schemas.openxmlformats.org/officeDocument/2006/relationships/image" Target="../media/image24.png"  /><Relationship Id="rId8" Type="http://schemas.openxmlformats.org/officeDocument/2006/relationships/image" Target="../media/image25.svg"  /><Relationship Id="rId9" Type="http://schemas.openxmlformats.org/officeDocument/2006/relationships/image" Target="../media/image26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10" Type="http://schemas.openxmlformats.org/officeDocument/2006/relationships/image" Target="../media/image44.svg"  /><Relationship Id="rId11" Type="http://schemas.openxmlformats.org/officeDocument/2006/relationships/image" Target="../media/image45.png"  /><Relationship Id="rId12" Type="http://schemas.openxmlformats.org/officeDocument/2006/relationships/image" Target="../media/image45.png"  /><Relationship Id="rId13" Type="http://schemas.openxmlformats.org/officeDocument/2006/relationships/image" Target="../media/image46.png"  /><Relationship Id="rId14" Type="http://schemas.openxmlformats.org/officeDocument/2006/relationships/image" Target="../media/image47.svg"  /><Relationship Id="rId15" Type="http://schemas.openxmlformats.org/officeDocument/2006/relationships/image" Target="../media/image48.png"  /><Relationship Id="rId16" Type="http://schemas.openxmlformats.org/officeDocument/2006/relationships/image" Target="../media/image49.svg"  /><Relationship Id="rId17" Type="http://schemas.openxmlformats.org/officeDocument/2006/relationships/image" Target="../media/image50.png"  /><Relationship Id="rId18" Type="http://schemas.openxmlformats.org/officeDocument/2006/relationships/image" Target="../media/image51.svg"  /><Relationship Id="rId19" Type="http://schemas.openxmlformats.org/officeDocument/2006/relationships/image" Target="../media/image52.png"  /><Relationship Id="rId2" Type="http://schemas.openxmlformats.org/officeDocument/2006/relationships/slideLayout" Target="../slideLayouts/slideLayout1.xml"  /><Relationship Id="rId20" Type="http://schemas.openxmlformats.org/officeDocument/2006/relationships/image" Target="../media/image53.png"  /><Relationship Id="rId21" Type="http://schemas.openxmlformats.org/officeDocument/2006/relationships/image" Target="../media/image54.svg"  /><Relationship Id="rId22" Type="http://schemas.openxmlformats.org/officeDocument/2006/relationships/image" Target="../media/image55.png"  /><Relationship Id="rId23" Type="http://schemas.openxmlformats.org/officeDocument/2006/relationships/image" Target="../media/image56.svg"  /><Relationship Id="rId24" Type="http://schemas.openxmlformats.org/officeDocument/2006/relationships/image" Target="../media/image57.png"  /><Relationship Id="rId25" Type="http://schemas.openxmlformats.org/officeDocument/2006/relationships/image" Target="../media/image58.svg"  /><Relationship Id="rId26" Type="http://schemas.openxmlformats.org/officeDocument/2006/relationships/image" Target="../media/image59.png"  /><Relationship Id="rId27" Type="http://schemas.openxmlformats.org/officeDocument/2006/relationships/image" Target="../media/image60.svg"  /><Relationship Id="rId28" Type="http://schemas.openxmlformats.org/officeDocument/2006/relationships/image" Target="../media/image61.png"  /><Relationship Id="rId29" Type="http://schemas.openxmlformats.org/officeDocument/2006/relationships/image" Target="../media/image62.svg"  /><Relationship Id="rId3" Type="http://schemas.openxmlformats.org/officeDocument/2006/relationships/image" Target="../media/image37.png"  /><Relationship Id="rId30" Type="http://schemas.openxmlformats.org/officeDocument/2006/relationships/image" Target="../media/image63.png"  /><Relationship Id="rId31" Type="http://schemas.openxmlformats.org/officeDocument/2006/relationships/image" Target="../media/image64.svg"  /><Relationship Id="rId32" Type="http://schemas.openxmlformats.org/officeDocument/2006/relationships/image" Target="../media/image65.png"  /><Relationship Id="rId33" Type="http://schemas.openxmlformats.org/officeDocument/2006/relationships/image" Target="../media/image66.svg"  /><Relationship Id="rId34" Type="http://schemas.openxmlformats.org/officeDocument/2006/relationships/image" Target="../media/image67.png"  /><Relationship Id="rId35" Type="http://schemas.openxmlformats.org/officeDocument/2006/relationships/image" Target="../media/image68.svg"  /><Relationship Id="rId36" Type="http://schemas.openxmlformats.org/officeDocument/2006/relationships/image" Target="../media/image69.png"  /><Relationship Id="rId37" Type="http://schemas.openxmlformats.org/officeDocument/2006/relationships/image" Target="../media/image70.svg"  /><Relationship Id="rId4" Type="http://schemas.openxmlformats.org/officeDocument/2006/relationships/image" Target="../media/image38.svg"  /><Relationship Id="rId5" Type="http://schemas.openxmlformats.org/officeDocument/2006/relationships/image" Target="../media/image39.png"  /><Relationship Id="rId6" Type="http://schemas.openxmlformats.org/officeDocument/2006/relationships/image" Target="../media/image40.svg"  /><Relationship Id="rId7" Type="http://schemas.openxmlformats.org/officeDocument/2006/relationships/image" Target="../media/image41.png"  /><Relationship Id="rId8" Type="http://schemas.openxmlformats.org/officeDocument/2006/relationships/image" Target="../media/image42.svg"  /><Relationship Id="rId9" Type="http://schemas.openxmlformats.org/officeDocument/2006/relationships/image" Target="../media/image43.pn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8036254" y="2400300"/>
            <a:ext cx="6350794" cy="25400"/>
          </a:xfrm>
          <a:prstGeom prst="rect">
            <a:avLst/>
          </a:prstGeom>
        </p:spPr>
      </p:pic>
      <p:pic>
        <p:nvPicPr>
          <p:cNvPr id="3" name="Image 1" descr=" 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036254" y="3130550"/>
            <a:ext cx="6350794" cy="12700"/>
          </a:xfrm>
          <a:prstGeom prst="rect">
            <a:avLst/>
          </a:prstGeom>
        </p:spPr>
      </p:pic>
      <p:pic>
        <p:nvPicPr>
          <p:cNvPr id="4" name="Image 2" descr=" 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036254" y="1308100"/>
            <a:ext cx="6350794" cy="419100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18163270" y="1363133"/>
            <a:ext cx="1185482" cy="3090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FFFFFF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Description</a:t>
            </a:r>
            <a:endParaRPr lang="en-US" sz="1600" dirty="0"/>
          </a:p>
        </p:txBody>
      </p:sp>
      <p:pic>
        <p:nvPicPr>
          <p:cNvPr id="6" name="Image 3" descr=" 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036254" y="889000"/>
            <a:ext cx="38105" cy="12827000"/>
          </a:xfrm>
          <a:prstGeom prst="rect">
            <a:avLst/>
          </a:prstGeom>
        </p:spPr>
      </p:pic>
      <p:pic>
        <p:nvPicPr>
          <p:cNvPr id="7" name="Image 4" descr=" 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882650"/>
            <a:ext cx="24387048" cy="431800"/>
          </a:xfrm>
          <a:prstGeom prst="rect">
            <a:avLst/>
          </a:prstGeom>
        </p:spPr>
      </p:pic>
      <p:sp>
        <p:nvSpPr>
          <p:cNvPr id="8" name="Shape 1"/>
          <p:cNvSpPr/>
          <p:nvPr/>
        </p:nvSpPr>
        <p:spPr>
          <a:xfrm>
            <a:off x="0" y="889000"/>
            <a:ext cx="876410" cy="419100"/>
          </a:xfrm>
          <a:prstGeom prst="rect">
            <a:avLst/>
          </a:prstGeom>
          <a:solidFill>
            <a:srgbClr val="737373">
              <a:alpha val="100000"/>
            </a:srgbClr>
          </a:solidFill>
          <a:ln/>
        </p:spPr>
      </p:sp>
      <p:sp>
        <p:nvSpPr>
          <p:cNvPr id="9" name="Shape 2"/>
          <p:cNvSpPr/>
          <p:nvPr/>
        </p:nvSpPr>
        <p:spPr>
          <a:xfrm>
            <a:off x="4915514" y="889000"/>
            <a:ext cx="876410" cy="419100"/>
          </a:xfrm>
          <a:prstGeom prst="rect">
            <a:avLst/>
          </a:prstGeom>
          <a:solidFill>
            <a:srgbClr val="737373">
              <a:alpha val="100000"/>
            </a:srgbClr>
          </a:solidFill>
          <a:ln/>
        </p:spPr>
      </p:sp>
      <p:sp>
        <p:nvSpPr>
          <p:cNvPr id="10" name="Shape 3"/>
          <p:cNvSpPr/>
          <p:nvPr/>
        </p:nvSpPr>
        <p:spPr>
          <a:xfrm>
            <a:off x="10936067" y="889000"/>
            <a:ext cx="876410" cy="419100"/>
          </a:xfrm>
          <a:prstGeom prst="rect">
            <a:avLst/>
          </a:prstGeom>
          <a:solidFill>
            <a:srgbClr val="737373">
              <a:alpha val="100000"/>
            </a:srgbClr>
          </a:solidFill>
          <a:ln/>
        </p:spPr>
      </p:sp>
      <p:sp>
        <p:nvSpPr>
          <p:cNvPr id="11" name="Shape 4"/>
          <p:cNvSpPr/>
          <p:nvPr/>
        </p:nvSpPr>
        <p:spPr>
          <a:xfrm>
            <a:off x="18036254" y="889000"/>
            <a:ext cx="876410" cy="419100"/>
          </a:xfrm>
          <a:prstGeom prst="rect">
            <a:avLst/>
          </a:prstGeom>
          <a:solidFill>
            <a:srgbClr val="737373">
              <a:alpha val="100000"/>
            </a:srgbClr>
          </a:solidFill>
          <a:ln/>
        </p:spPr>
      </p:sp>
      <p:sp>
        <p:nvSpPr>
          <p:cNvPr id="12" name="Shape 5"/>
          <p:cNvSpPr/>
          <p:nvPr/>
        </p:nvSpPr>
        <p:spPr>
          <a:xfrm>
            <a:off x="22507213" y="889000"/>
            <a:ext cx="876410" cy="419100"/>
          </a:xfrm>
          <a:prstGeom prst="rect">
            <a:avLst/>
          </a:prstGeom>
          <a:solidFill>
            <a:srgbClr val="737373">
              <a:alpha val="100000"/>
            </a:srgbClr>
          </a:solidFill>
          <a:ln/>
        </p:spPr>
      </p:sp>
      <p:sp>
        <p:nvSpPr>
          <p:cNvPr id="13" name="Text 6"/>
          <p:cNvSpPr/>
          <p:nvPr/>
        </p:nvSpPr>
        <p:spPr>
          <a:xfrm>
            <a:off x="152419" y="944033"/>
            <a:ext cx="601208" cy="3090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FFFFFF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화면명</a:t>
            </a:r>
            <a:endParaRPr lang="en-US" sz="1600" dirty="0"/>
          </a:p>
        </p:txBody>
      </p:sp>
      <p:sp>
        <p:nvSpPr>
          <p:cNvPr id="14" name="Text 7"/>
          <p:cNvSpPr/>
          <p:nvPr/>
        </p:nvSpPr>
        <p:spPr>
          <a:xfrm>
            <a:off x="5169546" y="969433"/>
            <a:ext cx="423386" cy="3090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FFFFFF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경로</a:t>
            </a:r>
            <a:endParaRPr lang="en-US" sz="1600" dirty="0"/>
          </a:p>
        </p:txBody>
      </p:sp>
      <p:sp>
        <p:nvSpPr>
          <p:cNvPr id="15" name="Text 8"/>
          <p:cNvSpPr/>
          <p:nvPr/>
        </p:nvSpPr>
        <p:spPr>
          <a:xfrm>
            <a:off x="11190099" y="969433"/>
            <a:ext cx="423386" cy="3090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FFFFFF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일정</a:t>
            </a:r>
            <a:endParaRPr lang="en-US" sz="1600" dirty="0"/>
          </a:p>
        </p:txBody>
      </p:sp>
      <p:sp>
        <p:nvSpPr>
          <p:cNvPr id="16" name="Text 9"/>
          <p:cNvSpPr/>
          <p:nvPr/>
        </p:nvSpPr>
        <p:spPr>
          <a:xfrm>
            <a:off x="18163270" y="944033"/>
            <a:ext cx="664716" cy="3090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FFFFFF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화면 ID</a:t>
            </a:r>
            <a:endParaRPr lang="en-US" sz="1600" dirty="0"/>
          </a:p>
        </p:txBody>
      </p:sp>
      <p:sp>
        <p:nvSpPr>
          <p:cNvPr id="17" name="Text 10"/>
          <p:cNvSpPr/>
          <p:nvPr/>
        </p:nvSpPr>
        <p:spPr>
          <a:xfrm>
            <a:off x="22685035" y="944033"/>
            <a:ext cx="550402" cy="3090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FFFFFF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Page</a:t>
            </a:r>
            <a:endParaRPr lang="en-US" sz="1600" dirty="0"/>
          </a:p>
        </p:txBody>
      </p:sp>
      <p:sp>
        <p:nvSpPr>
          <p:cNvPr id="18" name="Text 11"/>
          <p:cNvSpPr/>
          <p:nvPr/>
        </p:nvSpPr>
        <p:spPr>
          <a:xfrm>
            <a:off x="939917" y="944033"/>
            <a:ext cx="664716" cy="3090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>
                    <a:alpha val="100000"/>
                  </a:srgbClr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HOME</a:t>
            </a:r>
            <a:endParaRPr lang="en-US" sz="1600" dirty="0"/>
          </a:p>
        </p:txBody>
      </p:sp>
      <p:sp>
        <p:nvSpPr>
          <p:cNvPr id="19" name="Text 12"/>
          <p:cNvSpPr/>
          <p:nvPr/>
        </p:nvSpPr>
        <p:spPr>
          <a:xfrm>
            <a:off x="5855432" y="944033"/>
            <a:ext cx="664716" cy="3090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>
                    <a:alpha val="100000"/>
                  </a:srgbClr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HOME</a:t>
            </a:r>
            <a:endParaRPr lang="en-US" sz="1600" dirty="0"/>
          </a:p>
        </p:txBody>
      </p:sp>
      <p:sp>
        <p:nvSpPr>
          <p:cNvPr id="20" name="Text 13"/>
          <p:cNvSpPr/>
          <p:nvPr/>
        </p:nvSpPr>
        <p:spPr>
          <a:xfrm>
            <a:off x="18201375" y="2501900"/>
            <a:ext cx="6117931" cy="618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lvl="1" marL="685800" indent="-342900">
              <a:lnSpc>
                <a:spcPts val="2200"/>
              </a:lnSpc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직업상담 → 일자리상담</a:t>
            </a:r>
            <a:endParaRPr lang="en-US" sz="1400" dirty="0"/>
          </a:p>
          <a:p>
            <a:pPr algn="l" lvl="1" marL="685800" indent="-342900">
              <a:lnSpc>
                <a:spcPts val="2200"/>
              </a:lnSpc>
              <a:buSzPct val="100000"/>
              <a:buChar char="•"/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메뉴 아이콘 및 텍스트 변경 </a:t>
            </a:r>
            <a:endParaRPr lang="en-US" sz="1400" dirty="0"/>
          </a:p>
        </p:txBody>
      </p:sp>
      <p:pic>
        <p:nvPicPr>
          <p:cNvPr id="21" name="Image 5" descr=" 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7608251" cy="800100"/>
          </a:xfrm>
          <a:prstGeom prst="rect">
            <a:avLst/>
          </a:prstGeom>
        </p:spPr>
      </p:pic>
      <p:sp>
        <p:nvSpPr>
          <p:cNvPr id="22" name="Text 14"/>
          <p:cNvSpPr/>
          <p:nvPr/>
        </p:nvSpPr>
        <p:spPr>
          <a:xfrm>
            <a:off x="304838" y="50800"/>
            <a:ext cx="7150994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3600" dirty="0">
                <a:solidFill>
                  <a:srgbClr val="FFFFFF">
                    <a:alpha val="100000"/>
                  </a:srgbClr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홈 메인 직업상담 아이콘 및 텍스트 변경</a:t>
            </a:r>
            <a:endParaRPr lang="en-US" sz="3600" dirty="0"/>
          </a:p>
        </p:txBody>
      </p:sp>
      <p:pic>
        <p:nvPicPr>
          <p:cNvPr id="23" name="Image 6" descr=" ">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783648" y="1333500"/>
            <a:ext cx="5880835" cy="12319000"/>
          </a:xfrm>
          <a:prstGeom prst="rect">
            <a:avLst/>
          </a:prstGeom>
        </p:spPr>
      </p:pic>
      <p:sp>
        <p:nvSpPr>
          <p:cNvPr id="24" name="Shape 15"/>
          <p:cNvSpPr/>
          <p:nvPr/>
        </p:nvSpPr>
        <p:spPr>
          <a:xfrm>
            <a:off x="13247756" y="4381500"/>
            <a:ext cx="965321" cy="1371600"/>
          </a:xfrm>
          <a:prstGeom prst="rect">
            <a:avLst/>
          </a:prstGeom>
          <a:noFill/>
          <a:ln w="12700">
            <a:solidFill>
              <a:srgbClr val="FF0000"/>
            </a:solidFill>
            <a:prstDash val="solid"/>
          </a:ln>
        </p:spPr>
      </p:sp>
      <p:sp>
        <p:nvSpPr>
          <p:cNvPr id="25" name="Shape 16"/>
          <p:cNvSpPr/>
          <p:nvPr/>
        </p:nvSpPr>
        <p:spPr>
          <a:xfrm>
            <a:off x="13069934" y="4114800"/>
            <a:ext cx="355644" cy="355600"/>
          </a:xfrm>
          <a:prstGeom prst="roundRect">
            <a:avLst>
              <a:gd name="adj" fmla="val 177429"/>
            </a:avLst>
          </a:prstGeom>
          <a:solidFill>
            <a:srgbClr val="FF0000">
              <a:alpha val="100000"/>
            </a:srgbClr>
          </a:solidFill>
          <a:ln/>
        </p:spPr>
      </p:sp>
      <p:sp>
        <p:nvSpPr>
          <p:cNvPr id="26" name="Text 17"/>
          <p:cNvSpPr/>
          <p:nvPr/>
        </p:nvSpPr>
        <p:spPr>
          <a:xfrm>
            <a:off x="13196949" y="4138083"/>
            <a:ext cx="169355" cy="3090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FFFFFF">
                    <a:alpha val="100000"/>
                  </a:srgbClr>
                </a:solidFill>
                <a:latin typeface="Pretendard Black" pitchFamily="34" charset="0"/>
                <a:ea typeface="Pretendard Black" pitchFamily="34" charset="-122"/>
                <a:cs typeface="Pretendard Black" pitchFamily="34" charset="-120"/>
              </a:rPr>
              <a:t>1</a:t>
            </a:r>
            <a:endParaRPr lang="en-US" sz="1600" dirty="0"/>
          </a:p>
        </p:txBody>
      </p:sp>
      <p:pic>
        <p:nvPicPr>
          <p:cNvPr id="27" name="Image 7" descr=" ">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765521" y="1917700"/>
            <a:ext cx="5512489" cy="11150600"/>
          </a:xfrm>
          <a:prstGeom prst="rect">
            <a:avLst/>
          </a:prstGeom>
        </p:spPr>
      </p:pic>
      <p:pic>
        <p:nvPicPr>
          <p:cNvPr id="28" name="Image 8" descr=" ">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451906" y="5797550"/>
            <a:ext cx="9325277" cy="342900"/>
          </a:xfrm>
          <a:prstGeom prst="rect">
            <a:avLst/>
          </a:prstGeom>
        </p:spPr>
      </p:pic>
      <p:sp>
        <p:nvSpPr>
          <p:cNvPr id="29" name="Shape 18"/>
          <p:cNvSpPr/>
          <p:nvPr/>
        </p:nvSpPr>
        <p:spPr>
          <a:xfrm>
            <a:off x="3683460" y="1917700"/>
            <a:ext cx="1689311" cy="736600"/>
          </a:xfrm>
          <a:prstGeom prst="roundRect">
            <a:avLst>
              <a:gd name="adj" fmla="val 1723034"/>
            </a:avLst>
          </a:prstGeom>
          <a:solidFill>
            <a:srgbClr val="000000">
              <a:alpha val="100000"/>
            </a:srgbClr>
          </a:solidFill>
          <a:ln/>
          <a:effectLst>
            <a:outerShdw sx="100000" sy="100000" kx="0" ky="0" algn="bl" rotWithShape="0" blurRad="406400" dist="50800" dir="16200000">
              <a:srgbClr val="000000">
                <a:alpha val="25000"/>
              </a:srgbClr>
            </a:outerShdw>
          </a:effectLst>
        </p:spPr>
      </p:sp>
      <p:sp>
        <p:nvSpPr>
          <p:cNvPr id="30" name="Text 19"/>
          <p:cNvSpPr/>
          <p:nvPr/>
        </p:nvSpPr>
        <p:spPr>
          <a:xfrm>
            <a:off x="3886686" y="1976967"/>
            <a:ext cx="1418344" cy="6180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3200" dirty="0">
                <a:solidFill>
                  <a:srgbClr val="FFFFFF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AS - IS</a:t>
            </a:r>
            <a:endParaRPr lang="en-US" sz="3200" dirty="0"/>
          </a:p>
        </p:txBody>
      </p:sp>
      <p:sp>
        <p:nvSpPr>
          <p:cNvPr id="31" name="Shape 20"/>
          <p:cNvSpPr/>
          <p:nvPr/>
        </p:nvSpPr>
        <p:spPr>
          <a:xfrm>
            <a:off x="12803200" y="1778000"/>
            <a:ext cx="1829029" cy="736600"/>
          </a:xfrm>
          <a:prstGeom prst="roundRect">
            <a:avLst>
              <a:gd name="adj" fmla="val 1723034"/>
            </a:avLst>
          </a:prstGeom>
          <a:solidFill>
            <a:srgbClr val="000000">
              <a:alpha val="100000"/>
            </a:srgbClr>
          </a:solidFill>
          <a:ln/>
          <a:effectLst>
            <a:outerShdw sx="100000" sy="100000" kx="0" ky="0" algn="bl" rotWithShape="0" blurRad="406400" dist="50800" dir="16200000">
              <a:srgbClr val="000000">
                <a:alpha val="25000"/>
              </a:srgbClr>
            </a:outerShdw>
          </a:effectLst>
        </p:spPr>
      </p:sp>
      <p:sp>
        <p:nvSpPr>
          <p:cNvPr id="32" name="Text 21"/>
          <p:cNvSpPr/>
          <p:nvPr/>
        </p:nvSpPr>
        <p:spPr>
          <a:xfrm>
            <a:off x="13006426" y="1837267"/>
            <a:ext cx="1558061" cy="6180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3200" dirty="0">
                <a:solidFill>
                  <a:srgbClr val="FFFFFF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TO - BE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139292" y="1511300"/>
            <a:ext cx="6173731" cy="12204700"/>
          </a:xfrm>
          <a:prstGeom prst="rect">
            <a:avLst/>
          </a:prstGeom>
        </p:spPr>
      </p:pic>
      <p:pic>
        <p:nvPicPr>
          <p:cNvPr id="3" name="Image 1" descr=" 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036254" y="2400300"/>
            <a:ext cx="6350794" cy="25400"/>
          </a:xfrm>
          <a:prstGeom prst="rect">
            <a:avLst/>
          </a:prstGeom>
        </p:spPr>
      </p:pic>
      <p:pic>
        <p:nvPicPr>
          <p:cNvPr id="4" name="Image 2" descr=" 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036254" y="4108450"/>
            <a:ext cx="6350794" cy="12700"/>
          </a:xfrm>
          <a:prstGeom prst="rect">
            <a:avLst/>
          </a:prstGeom>
        </p:spPr>
      </p:pic>
      <p:pic>
        <p:nvPicPr>
          <p:cNvPr id="5" name="Image 3" descr=" 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036254" y="1308100"/>
            <a:ext cx="6350794" cy="419100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18163270" y="1363133"/>
            <a:ext cx="1185482" cy="3090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FFFFFF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Description</a:t>
            </a:r>
            <a:endParaRPr lang="en-US" sz="1600" dirty="0"/>
          </a:p>
        </p:txBody>
      </p:sp>
      <p:pic>
        <p:nvPicPr>
          <p:cNvPr id="7" name="Image 4" descr=" 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036254" y="889000"/>
            <a:ext cx="38105" cy="12827000"/>
          </a:xfrm>
          <a:prstGeom prst="rect">
            <a:avLst/>
          </a:prstGeom>
        </p:spPr>
      </p:pic>
      <p:pic>
        <p:nvPicPr>
          <p:cNvPr id="8" name="Image 5" descr=" 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882650"/>
            <a:ext cx="24387048" cy="431800"/>
          </a:xfrm>
          <a:prstGeom prst="rect">
            <a:avLst/>
          </a:prstGeom>
        </p:spPr>
      </p:pic>
      <p:sp>
        <p:nvSpPr>
          <p:cNvPr id="9" name="Shape 1"/>
          <p:cNvSpPr/>
          <p:nvPr/>
        </p:nvSpPr>
        <p:spPr>
          <a:xfrm>
            <a:off x="0" y="889000"/>
            <a:ext cx="876410" cy="419100"/>
          </a:xfrm>
          <a:prstGeom prst="rect">
            <a:avLst/>
          </a:prstGeom>
          <a:solidFill>
            <a:srgbClr val="737373">
              <a:alpha val="100000"/>
            </a:srgbClr>
          </a:solidFill>
          <a:ln/>
        </p:spPr>
      </p:sp>
      <p:sp>
        <p:nvSpPr>
          <p:cNvPr id="10" name="Shape 2"/>
          <p:cNvSpPr/>
          <p:nvPr/>
        </p:nvSpPr>
        <p:spPr>
          <a:xfrm>
            <a:off x="4915514" y="889000"/>
            <a:ext cx="876410" cy="419100"/>
          </a:xfrm>
          <a:prstGeom prst="rect">
            <a:avLst/>
          </a:prstGeom>
          <a:solidFill>
            <a:srgbClr val="737373">
              <a:alpha val="100000"/>
            </a:srgbClr>
          </a:solidFill>
          <a:ln/>
        </p:spPr>
      </p:sp>
      <p:sp>
        <p:nvSpPr>
          <p:cNvPr id="11" name="Shape 3"/>
          <p:cNvSpPr/>
          <p:nvPr/>
        </p:nvSpPr>
        <p:spPr>
          <a:xfrm>
            <a:off x="10936067" y="889000"/>
            <a:ext cx="876410" cy="419100"/>
          </a:xfrm>
          <a:prstGeom prst="rect">
            <a:avLst/>
          </a:prstGeom>
          <a:solidFill>
            <a:srgbClr val="737373">
              <a:alpha val="100000"/>
            </a:srgbClr>
          </a:solidFill>
          <a:ln/>
        </p:spPr>
      </p:sp>
      <p:sp>
        <p:nvSpPr>
          <p:cNvPr id="12" name="Shape 4"/>
          <p:cNvSpPr/>
          <p:nvPr/>
        </p:nvSpPr>
        <p:spPr>
          <a:xfrm>
            <a:off x="18036254" y="889000"/>
            <a:ext cx="876410" cy="419100"/>
          </a:xfrm>
          <a:prstGeom prst="rect">
            <a:avLst/>
          </a:prstGeom>
          <a:solidFill>
            <a:srgbClr val="737373">
              <a:alpha val="100000"/>
            </a:srgbClr>
          </a:solidFill>
          <a:ln/>
        </p:spPr>
      </p:sp>
      <p:sp>
        <p:nvSpPr>
          <p:cNvPr id="13" name="Shape 5"/>
          <p:cNvSpPr/>
          <p:nvPr/>
        </p:nvSpPr>
        <p:spPr>
          <a:xfrm>
            <a:off x="22507213" y="889000"/>
            <a:ext cx="876410" cy="419100"/>
          </a:xfrm>
          <a:prstGeom prst="rect">
            <a:avLst/>
          </a:prstGeom>
          <a:solidFill>
            <a:srgbClr val="737373">
              <a:alpha val="100000"/>
            </a:srgbClr>
          </a:solidFill>
          <a:ln/>
        </p:spPr>
      </p:sp>
      <p:sp>
        <p:nvSpPr>
          <p:cNvPr id="14" name="Text 6"/>
          <p:cNvSpPr/>
          <p:nvPr/>
        </p:nvSpPr>
        <p:spPr>
          <a:xfrm>
            <a:off x="152419" y="944033"/>
            <a:ext cx="601208" cy="3090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FFFFFF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화면명</a:t>
            </a:r>
            <a:endParaRPr lang="en-US" sz="1600" dirty="0"/>
          </a:p>
        </p:txBody>
      </p:sp>
      <p:sp>
        <p:nvSpPr>
          <p:cNvPr id="15" name="Text 7"/>
          <p:cNvSpPr/>
          <p:nvPr/>
        </p:nvSpPr>
        <p:spPr>
          <a:xfrm>
            <a:off x="5169546" y="969433"/>
            <a:ext cx="423386" cy="3090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FFFFFF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경로</a:t>
            </a:r>
            <a:endParaRPr lang="en-US" sz="1600" dirty="0"/>
          </a:p>
        </p:txBody>
      </p:sp>
      <p:sp>
        <p:nvSpPr>
          <p:cNvPr id="16" name="Text 8"/>
          <p:cNvSpPr/>
          <p:nvPr/>
        </p:nvSpPr>
        <p:spPr>
          <a:xfrm>
            <a:off x="11190099" y="969433"/>
            <a:ext cx="423386" cy="3090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FFFFFF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일정</a:t>
            </a:r>
            <a:endParaRPr lang="en-US" sz="1600" dirty="0"/>
          </a:p>
        </p:txBody>
      </p:sp>
      <p:sp>
        <p:nvSpPr>
          <p:cNvPr id="17" name="Text 9"/>
          <p:cNvSpPr/>
          <p:nvPr/>
        </p:nvSpPr>
        <p:spPr>
          <a:xfrm>
            <a:off x="18163270" y="944033"/>
            <a:ext cx="664716" cy="3090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FFFFFF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화면 ID</a:t>
            </a:r>
            <a:endParaRPr lang="en-US" sz="1600" dirty="0"/>
          </a:p>
        </p:txBody>
      </p:sp>
      <p:sp>
        <p:nvSpPr>
          <p:cNvPr id="18" name="Text 10"/>
          <p:cNvSpPr/>
          <p:nvPr/>
        </p:nvSpPr>
        <p:spPr>
          <a:xfrm>
            <a:off x="22685035" y="944033"/>
            <a:ext cx="550402" cy="3090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FFFFFF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Page</a:t>
            </a:r>
            <a:endParaRPr lang="en-US" sz="1600" dirty="0"/>
          </a:p>
        </p:txBody>
      </p:sp>
      <p:sp>
        <p:nvSpPr>
          <p:cNvPr id="19" name="Text 11"/>
          <p:cNvSpPr/>
          <p:nvPr/>
        </p:nvSpPr>
        <p:spPr>
          <a:xfrm>
            <a:off x="939917" y="944033"/>
            <a:ext cx="512297" cy="3090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>
                    <a:alpha val="100000"/>
                  </a:srgbClr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MAP</a:t>
            </a:r>
            <a:endParaRPr lang="en-US" sz="1600" dirty="0"/>
          </a:p>
        </p:txBody>
      </p:sp>
      <p:sp>
        <p:nvSpPr>
          <p:cNvPr id="20" name="Text 12"/>
          <p:cNvSpPr/>
          <p:nvPr/>
        </p:nvSpPr>
        <p:spPr>
          <a:xfrm>
            <a:off x="5855432" y="944033"/>
            <a:ext cx="2188907" cy="3090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>
                    <a:alpha val="100000"/>
                  </a:srgbClr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MAP &gt; SEARCH &gt; MAP</a:t>
            </a:r>
            <a:endParaRPr lang="en-US" sz="1600" dirty="0"/>
          </a:p>
        </p:txBody>
      </p:sp>
      <p:sp>
        <p:nvSpPr>
          <p:cNvPr id="21" name="Text 13"/>
          <p:cNvSpPr/>
          <p:nvPr/>
        </p:nvSpPr>
        <p:spPr>
          <a:xfrm>
            <a:off x="18201375" y="2501900"/>
            <a:ext cx="6117931" cy="1456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lvl="1" marL="685800" indent="-342900">
              <a:lnSpc>
                <a:spcPts val="2200"/>
              </a:lnSpc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장소(주소)검색 후 검색 위치 좌표 추가</a:t>
            </a:r>
            <a:endParaRPr lang="en-US" sz="1400" dirty="0"/>
          </a:p>
          <a:p>
            <a:pPr algn="l" lvl="1" marL="685800" indent="-342900">
              <a:lnSpc>
                <a:spcPts val="2200"/>
              </a:lnSpc>
              <a:buSzPct val="100000"/>
              <a:buChar char="•"/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위치 검색 후 선택된 위치로 이동(MAP)시 X,Y 좌표에 “검색위치” 마커 추가</a:t>
            </a:r>
            <a:endParaRPr lang="en-US" sz="1400" dirty="0"/>
          </a:p>
          <a:p>
            <a:pPr algn="l" lvl="1" marL="685800" indent="-342900">
              <a:lnSpc>
                <a:spcPts val="2200"/>
              </a:lnSpc>
              <a:buSzPct val="100000"/>
              <a:buChar char="•"/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색상 : #000000</a:t>
            </a:r>
            <a:endParaRPr lang="en-US" sz="1400" dirty="0"/>
          </a:p>
          <a:p>
            <a:pPr algn="l" lvl="1" marL="685800" indent="-342900">
              <a:lnSpc>
                <a:spcPts val="2200"/>
              </a:lnSpc>
              <a:buSzPct val="100000"/>
              <a:buChar char="•"/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검색위치 마커  6PX위 “검색위치” 텍스트 아이콘 추가 → 검색위치 마커라는것을 알아볼 수 있도록</a:t>
            </a:r>
            <a:endParaRPr lang="en-US" sz="1400" dirty="0"/>
          </a:p>
        </p:txBody>
      </p:sp>
      <p:pic>
        <p:nvPicPr>
          <p:cNvPr id="22" name="Image 6" descr=" 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7493937" cy="800100"/>
          </a:xfrm>
          <a:prstGeom prst="rect">
            <a:avLst/>
          </a:prstGeom>
        </p:spPr>
      </p:pic>
      <p:sp>
        <p:nvSpPr>
          <p:cNvPr id="23" name="Text 14"/>
          <p:cNvSpPr/>
          <p:nvPr/>
        </p:nvSpPr>
        <p:spPr>
          <a:xfrm>
            <a:off x="304838" y="50800"/>
            <a:ext cx="7036679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3600" dirty="0">
                <a:solidFill>
                  <a:srgbClr val="FFFFFF">
                    <a:alpha val="100000"/>
                  </a:srgbClr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일자리맵 주소검색 결과 지도 마커 추가</a:t>
            </a:r>
            <a:endParaRPr lang="en-US" sz="3600" dirty="0"/>
          </a:p>
        </p:txBody>
      </p:sp>
      <p:pic>
        <p:nvPicPr>
          <p:cNvPr id="24" name="Image 7" descr=" ">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69959" y="2755900"/>
            <a:ext cx="4623378" cy="9080500"/>
          </a:xfrm>
          <a:prstGeom prst="rect">
            <a:avLst/>
          </a:prstGeom>
        </p:spPr>
      </p:pic>
      <p:pic>
        <p:nvPicPr>
          <p:cNvPr id="25" name="Image 8" descr=" ">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502213" y="2755900"/>
            <a:ext cx="4623378" cy="9080500"/>
          </a:xfrm>
          <a:prstGeom prst="rect">
            <a:avLst/>
          </a:prstGeom>
        </p:spPr>
      </p:pic>
      <p:sp>
        <p:nvSpPr>
          <p:cNvPr id="26" name="Shape 15"/>
          <p:cNvSpPr/>
          <p:nvPr/>
        </p:nvSpPr>
        <p:spPr>
          <a:xfrm>
            <a:off x="2781648" y="2692400"/>
            <a:ext cx="2044956" cy="736600"/>
          </a:xfrm>
          <a:prstGeom prst="roundRect">
            <a:avLst>
              <a:gd name="adj" fmla="val 1723034"/>
            </a:avLst>
          </a:prstGeom>
          <a:solidFill>
            <a:srgbClr val="000000">
              <a:alpha val="100000"/>
            </a:srgbClr>
          </a:solidFill>
          <a:ln/>
          <a:effectLst>
            <a:outerShdw sx="100000" sy="100000" kx="0" ky="0" algn="bl" rotWithShape="0" blurRad="406400" dist="50800" dir="16200000">
              <a:srgbClr val="000000">
                <a:alpha val="25000"/>
              </a:srgbClr>
            </a:outerShdw>
          </a:effectLst>
        </p:spPr>
      </p:sp>
      <p:sp>
        <p:nvSpPr>
          <p:cNvPr id="27" name="Text 16"/>
          <p:cNvSpPr/>
          <p:nvPr/>
        </p:nvSpPr>
        <p:spPr>
          <a:xfrm>
            <a:off x="2984873" y="2751667"/>
            <a:ext cx="1773988" cy="6180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3200" dirty="0">
                <a:solidFill>
                  <a:srgbClr val="FFFFFF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SEARCH</a:t>
            </a:r>
            <a:endParaRPr lang="en-US" sz="3200" dirty="0"/>
          </a:p>
        </p:txBody>
      </p:sp>
      <p:sp>
        <p:nvSpPr>
          <p:cNvPr id="28" name="Shape 17"/>
          <p:cNvSpPr/>
          <p:nvPr/>
        </p:nvSpPr>
        <p:spPr>
          <a:xfrm>
            <a:off x="13565295" y="1955800"/>
            <a:ext cx="1320965" cy="736600"/>
          </a:xfrm>
          <a:prstGeom prst="roundRect">
            <a:avLst>
              <a:gd name="adj" fmla="val 1723034"/>
            </a:avLst>
          </a:prstGeom>
          <a:solidFill>
            <a:srgbClr val="000000">
              <a:alpha val="100000"/>
            </a:srgbClr>
          </a:solidFill>
          <a:ln/>
          <a:effectLst>
            <a:outerShdw sx="100000" sy="100000" kx="0" ky="0" algn="bl" rotWithShape="0" blurRad="406400" dist="50800" dir="16200000">
              <a:srgbClr val="000000">
                <a:alpha val="25000"/>
              </a:srgbClr>
            </a:outerShdw>
          </a:effectLst>
        </p:spPr>
      </p:sp>
      <p:sp>
        <p:nvSpPr>
          <p:cNvPr id="29" name="Text 18"/>
          <p:cNvSpPr/>
          <p:nvPr/>
        </p:nvSpPr>
        <p:spPr>
          <a:xfrm>
            <a:off x="13768521" y="2015067"/>
            <a:ext cx="1049998" cy="6180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3200" dirty="0">
                <a:solidFill>
                  <a:srgbClr val="FFFFFF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MAP</a:t>
            </a:r>
            <a:endParaRPr lang="en-US" sz="3200" dirty="0"/>
          </a:p>
        </p:txBody>
      </p:sp>
      <p:sp>
        <p:nvSpPr>
          <p:cNvPr id="30" name="Shape 19"/>
          <p:cNvSpPr/>
          <p:nvPr/>
        </p:nvSpPr>
        <p:spPr>
          <a:xfrm>
            <a:off x="2997575" y="4927600"/>
            <a:ext cx="3594549" cy="673100"/>
          </a:xfrm>
          <a:prstGeom prst="rect">
            <a:avLst/>
          </a:prstGeom>
          <a:noFill/>
          <a:ln w="12700">
            <a:solidFill>
              <a:srgbClr val="FF0000"/>
            </a:solidFill>
            <a:prstDash val="solid"/>
          </a:ln>
        </p:spPr>
      </p:sp>
      <p:sp>
        <p:nvSpPr>
          <p:cNvPr id="31" name="Shape 20"/>
          <p:cNvSpPr/>
          <p:nvPr/>
        </p:nvSpPr>
        <p:spPr>
          <a:xfrm>
            <a:off x="13565295" y="6705600"/>
            <a:ext cx="1320965" cy="1219200"/>
          </a:xfrm>
          <a:prstGeom prst="rect">
            <a:avLst/>
          </a:prstGeom>
          <a:noFill/>
          <a:ln w="25400">
            <a:solidFill>
              <a:srgbClr val="FF0000"/>
            </a:solidFill>
            <a:prstDash val="solid"/>
          </a:ln>
        </p:spPr>
      </p:sp>
      <p:sp>
        <p:nvSpPr>
          <p:cNvPr id="32" name="Shape 21"/>
          <p:cNvSpPr/>
          <p:nvPr/>
        </p:nvSpPr>
        <p:spPr>
          <a:xfrm>
            <a:off x="13387473" y="6527800"/>
            <a:ext cx="355644" cy="355600"/>
          </a:xfrm>
          <a:prstGeom prst="roundRect">
            <a:avLst>
              <a:gd name="adj" fmla="val 177429"/>
            </a:avLst>
          </a:prstGeom>
          <a:solidFill>
            <a:srgbClr val="FF0000">
              <a:alpha val="100000"/>
            </a:srgbClr>
          </a:solidFill>
          <a:ln/>
        </p:spPr>
      </p:sp>
      <p:sp>
        <p:nvSpPr>
          <p:cNvPr id="33" name="Text 22"/>
          <p:cNvSpPr/>
          <p:nvPr/>
        </p:nvSpPr>
        <p:spPr>
          <a:xfrm>
            <a:off x="13514489" y="6551083"/>
            <a:ext cx="169355" cy="3090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FFFFFF">
                    <a:alpha val="100000"/>
                  </a:srgbClr>
                </a:solidFill>
                <a:latin typeface="Pretendard Black" pitchFamily="34" charset="0"/>
                <a:ea typeface="Pretendard Black" pitchFamily="34" charset="-122"/>
                <a:cs typeface="Pretendard Black" pitchFamily="34" charset="-120"/>
              </a:rPr>
              <a:t>1</a:t>
            </a:r>
            <a:endParaRPr lang="en-US" sz="1600" dirty="0"/>
          </a:p>
        </p:txBody>
      </p:sp>
      <p:pic>
        <p:nvPicPr>
          <p:cNvPr id="34" name="Image 9" descr=" ">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604826" y="5270500"/>
            <a:ext cx="6973172" cy="2322373"/>
          </a:xfrm>
          <a:prstGeom prst="rect">
            <a:avLst/>
          </a:prstGeom>
        </p:spPr>
      </p:pic>
      <p:sp>
        <p:nvSpPr>
          <p:cNvPr id="35" name="Text 23"/>
          <p:cNvSpPr/>
          <p:nvPr/>
        </p:nvSpPr>
        <p:spPr>
          <a:xfrm>
            <a:off x="8230629" y="5245100"/>
            <a:ext cx="1968746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3600" dirty="0">
                <a:solidFill>
                  <a:srgbClr val="000000">
                    <a:alpha val="100000"/>
                  </a:srgbClr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(X,Y좌표)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3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549168" y="2501900"/>
            <a:ext cx="3556445" cy="7708900"/>
          </a:xfrm>
          <a:prstGeom prst="rect">
            <a:avLst/>
          </a:prstGeom>
        </p:spPr>
      </p:pic>
      <p:pic>
        <p:nvPicPr>
          <p:cNvPr id="3" name="Image 1" descr=" 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79622" y="2501900"/>
            <a:ext cx="3556445" cy="7721600"/>
          </a:xfrm>
          <a:prstGeom prst="rect">
            <a:avLst/>
          </a:prstGeom>
        </p:spPr>
      </p:pic>
      <p:pic>
        <p:nvPicPr>
          <p:cNvPr id="4" name="Image 2" descr=" 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90924" y="2501900"/>
            <a:ext cx="3556445" cy="7708900"/>
          </a:xfrm>
          <a:prstGeom prst="rect">
            <a:avLst/>
          </a:prstGeom>
        </p:spPr>
      </p:pic>
      <p:pic>
        <p:nvPicPr>
          <p:cNvPr id="5" name="Image 3" descr=" 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036254" y="2400300"/>
            <a:ext cx="6350794" cy="25400"/>
          </a:xfrm>
          <a:prstGeom prst="rect">
            <a:avLst/>
          </a:prstGeom>
        </p:spPr>
      </p:pic>
      <p:pic>
        <p:nvPicPr>
          <p:cNvPr id="6" name="Image 4" descr=" 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>
            <a:off x="18036254" y="3878921"/>
            <a:ext cx="6350794" cy="12700"/>
          </a:xfrm>
          <a:prstGeom prst="rect">
            <a:avLst/>
          </a:prstGeom>
        </p:spPr>
      </p:pic>
      <p:pic>
        <p:nvPicPr>
          <p:cNvPr id="7" name="Image 5" descr=" "/>
          <p:cNvPicPr>
            <a:picLocks noChangeAspect="1"/>
          </p:cNvPicPr>
          <p:nvPr/>
        </p:nvPicPr>
        <p:blipFill rotWithShape="1">
          <a:blip r:embed="rId12"/>
          <a:stretch>
            <a:fillRect/>
          </a:stretch>
        </p:blipFill>
        <p:spPr>
          <a:xfrm>
            <a:off x="18036254" y="5421196"/>
            <a:ext cx="6350794" cy="12700"/>
          </a:xfrm>
          <a:prstGeom prst="rect">
            <a:avLst/>
          </a:prstGeom>
        </p:spPr>
      </p:pic>
      <p:pic>
        <p:nvPicPr>
          <p:cNvPr id="8" name="Image 6" descr=" ">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8036254" y="1308100"/>
            <a:ext cx="6350794" cy="419100"/>
          </a:xfrm>
          <a:prstGeom prst="rect">
            <a:avLst/>
          </a:prstGeom>
        </p:spPr>
      </p:pic>
      <p:sp>
        <p:nvSpPr>
          <p:cNvPr id="9" name="Text 0"/>
          <p:cNvSpPr/>
          <p:nvPr/>
        </p:nvSpPr>
        <p:spPr>
          <a:xfrm>
            <a:off x="18163270" y="1363133"/>
            <a:ext cx="1185482" cy="3090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FFFFFF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Description</a:t>
            </a:r>
            <a:endParaRPr lang="en-US" sz="1600" dirty="0"/>
          </a:p>
        </p:txBody>
      </p:sp>
      <p:pic>
        <p:nvPicPr>
          <p:cNvPr id="10" name="Image 7" descr=" ">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8036254" y="889000"/>
            <a:ext cx="38105" cy="12827000"/>
          </a:xfrm>
          <a:prstGeom prst="rect">
            <a:avLst/>
          </a:prstGeom>
        </p:spPr>
      </p:pic>
      <p:pic>
        <p:nvPicPr>
          <p:cNvPr id="11" name="Image 8" descr=" ">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0" y="882650"/>
            <a:ext cx="24387048" cy="431800"/>
          </a:xfrm>
          <a:prstGeom prst="rect">
            <a:avLst/>
          </a:prstGeom>
        </p:spPr>
      </p:pic>
      <p:sp>
        <p:nvSpPr>
          <p:cNvPr id="12" name="Shape 1"/>
          <p:cNvSpPr/>
          <p:nvPr/>
        </p:nvSpPr>
        <p:spPr>
          <a:xfrm>
            <a:off x="0" y="889000"/>
            <a:ext cx="876410" cy="419100"/>
          </a:xfrm>
          <a:prstGeom prst="rect">
            <a:avLst/>
          </a:prstGeom>
          <a:solidFill>
            <a:srgbClr val="737373">
              <a:alpha val="100000"/>
            </a:srgbClr>
          </a:solidFill>
          <a:ln/>
        </p:spPr>
      </p:sp>
      <p:sp>
        <p:nvSpPr>
          <p:cNvPr id="13" name="Shape 2"/>
          <p:cNvSpPr/>
          <p:nvPr/>
        </p:nvSpPr>
        <p:spPr>
          <a:xfrm>
            <a:off x="4915514" y="889000"/>
            <a:ext cx="876410" cy="419100"/>
          </a:xfrm>
          <a:prstGeom prst="rect">
            <a:avLst/>
          </a:prstGeom>
          <a:solidFill>
            <a:srgbClr val="737373">
              <a:alpha val="100000"/>
            </a:srgbClr>
          </a:solidFill>
          <a:ln/>
        </p:spPr>
      </p:sp>
      <p:sp>
        <p:nvSpPr>
          <p:cNvPr id="14" name="Shape 3"/>
          <p:cNvSpPr/>
          <p:nvPr/>
        </p:nvSpPr>
        <p:spPr>
          <a:xfrm>
            <a:off x="10936067" y="889000"/>
            <a:ext cx="876410" cy="419100"/>
          </a:xfrm>
          <a:prstGeom prst="rect">
            <a:avLst/>
          </a:prstGeom>
          <a:solidFill>
            <a:srgbClr val="737373">
              <a:alpha val="100000"/>
            </a:srgbClr>
          </a:solidFill>
          <a:ln/>
        </p:spPr>
      </p:sp>
      <p:sp>
        <p:nvSpPr>
          <p:cNvPr id="15" name="Shape 4"/>
          <p:cNvSpPr/>
          <p:nvPr/>
        </p:nvSpPr>
        <p:spPr>
          <a:xfrm>
            <a:off x="18036254" y="889000"/>
            <a:ext cx="876410" cy="419100"/>
          </a:xfrm>
          <a:prstGeom prst="rect">
            <a:avLst/>
          </a:prstGeom>
          <a:solidFill>
            <a:srgbClr val="737373">
              <a:alpha val="100000"/>
            </a:srgbClr>
          </a:solidFill>
          <a:ln/>
        </p:spPr>
      </p:sp>
      <p:sp>
        <p:nvSpPr>
          <p:cNvPr id="16" name="Shape 5"/>
          <p:cNvSpPr/>
          <p:nvPr/>
        </p:nvSpPr>
        <p:spPr>
          <a:xfrm>
            <a:off x="22507213" y="889000"/>
            <a:ext cx="876410" cy="419100"/>
          </a:xfrm>
          <a:prstGeom prst="rect">
            <a:avLst/>
          </a:prstGeom>
          <a:solidFill>
            <a:srgbClr val="737373">
              <a:alpha val="100000"/>
            </a:srgbClr>
          </a:solidFill>
          <a:ln/>
        </p:spPr>
      </p:sp>
      <p:sp>
        <p:nvSpPr>
          <p:cNvPr id="17" name="Text 6"/>
          <p:cNvSpPr/>
          <p:nvPr/>
        </p:nvSpPr>
        <p:spPr>
          <a:xfrm>
            <a:off x="152419" y="944033"/>
            <a:ext cx="601208" cy="3090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FFFFFF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화면명</a:t>
            </a:r>
            <a:endParaRPr lang="en-US" sz="1600" dirty="0"/>
          </a:p>
        </p:txBody>
      </p:sp>
      <p:sp>
        <p:nvSpPr>
          <p:cNvPr id="18" name="Text 7"/>
          <p:cNvSpPr/>
          <p:nvPr/>
        </p:nvSpPr>
        <p:spPr>
          <a:xfrm>
            <a:off x="5169546" y="969433"/>
            <a:ext cx="423386" cy="3090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FFFFFF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경로</a:t>
            </a:r>
            <a:endParaRPr lang="en-US" sz="1600" dirty="0"/>
          </a:p>
        </p:txBody>
      </p:sp>
      <p:sp>
        <p:nvSpPr>
          <p:cNvPr id="19" name="Text 8"/>
          <p:cNvSpPr/>
          <p:nvPr/>
        </p:nvSpPr>
        <p:spPr>
          <a:xfrm>
            <a:off x="11190099" y="969433"/>
            <a:ext cx="423386" cy="3090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FFFFFF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일정</a:t>
            </a:r>
            <a:endParaRPr lang="en-US" sz="1600" dirty="0"/>
          </a:p>
        </p:txBody>
      </p:sp>
      <p:sp>
        <p:nvSpPr>
          <p:cNvPr id="20" name="Text 9"/>
          <p:cNvSpPr/>
          <p:nvPr/>
        </p:nvSpPr>
        <p:spPr>
          <a:xfrm>
            <a:off x="18163270" y="944033"/>
            <a:ext cx="664716" cy="3090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FFFFFF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화면 ID</a:t>
            </a:r>
            <a:endParaRPr lang="en-US" sz="1600" dirty="0"/>
          </a:p>
        </p:txBody>
      </p:sp>
      <p:sp>
        <p:nvSpPr>
          <p:cNvPr id="21" name="Text 10"/>
          <p:cNvSpPr/>
          <p:nvPr/>
        </p:nvSpPr>
        <p:spPr>
          <a:xfrm>
            <a:off x="22685035" y="944033"/>
            <a:ext cx="550402" cy="3090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FFFFFF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Page</a:t>
            </a:r>
            <a:endParaRPr lang="en-US" sz="1600" dirty="0"/>
          </a:p>
        </p:txBody>
      </p:sp>
      <p:sp>
        <p:nvSpPr>
          <p:cNvPr id="22" name="Text 11"/>
          <p:cNvSpPr/>
          <p:nvPr/>
        </p:nvSpPr>
        <p:spPr>
          <a:xfrm>
            <a:off x="939917" y="944033"/>
            <a:ext cx="512297" cy="3090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>
                    <a:alpha val="100000"/>
                  </a:srgbClr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MAP</a:t>
            </a:r>
            <a:endParaRPr lang="en-US" sz="1600" dirty="0"/>
          </a:p>
        </p:txBody>
      </p:sp>
      <p:sp>
        <p:nvSpPr>
          <p:cNvPr id="23" name="Text 12"/>
          <p:cNvSpPr/>
          <p:nvPr/>
        </p:nvSpPr>
        <p:spPr>
          <a:xfrm>
            <a:off x="5855432" y="944033"/>
            <a:ext cx="2188907" cy="3090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>
                    <a:alpha val="100000"/>
                  </a:srgbClr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MAP &gt; SEARCH &gt; MAP</a:t>
            </a:r>
            <a:endParaRPr lang="en-US" sz="1600" dirty="0"/>
          </a:p>
        </p:txBody>
      </p:sp>
      <p:sp>
        <p:nvSpPr>
          <p:cNvPr id="24" name="Text 13"/>
          <p:cNvSpPr/>
          <p:nvPr/>
        </p:nvSpPr>
        <p:spPr>
          <a:xfrm>
            <a:off x="18201375" y="2501900"/>
            <a:ext cx="6117931" cy="8974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lvl="1" marL="685800" indent="-342900">
              <a:lnSpc>
                <a:spcPts val="2200"/>
              </a:lnSpc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일자리맵 선택위치(회사, 우리집, 현위치) 에 따라 목록 뷰 상단 안내문구 변경</a:t>
            </a:r>
            <a:endParaRPr lang="en-US" sz="1400" dirty="0"/>
          </a:p>
          <a:p>
            <a:pPr algn="l" lvl="1" marL="685800" indent="-342900">
              <a:lnSpc>
                <a:spcPts val="2200"/>
              </a:lnSpc>
              <a:buSzPct val="100000"/>
              <a:buChar char="•"/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회사 좌표를 선택 &gt; 목록보기 버튼 &gt; 목록뷰</a:t>
            </a:r>
            <a:endParaRPr lang="en-US" sz="1400" dirty="0"/>
          </a:p>
          <a:p>
            <a:pPr algn="l" lvl="1" marL="685800" indent="-342900">
              <a:lnSpc>
                <a:spcPts val="2200"/>
              </a:lnSpc>
              <a:buSzPct val="100000"/>
              <a:buChar char="•"/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Inter Regular" pitchFamily="34" charset="0"/>
                <a:ea typeface="Inter Regular" pitchFamily="34" charset="-122"/>
                <a:cs typeface="Inter Regular" pitchFamily="34" charset="-120"/>
              </a:rPr>
              <a:t>상단 안내 문구 : 회사 기준 반경 5km내 공고입니다.</a:t>
            </a:r>
            <a:endParaRPr lang="en-US" sz="1400" dirty="0"/>
          </a:p>
        </p:txBody>
      </p:sp>
      <p:sp>
        <p:nvSpPr>
          <p:cNvPr id="25" name="Text 14"/>
          <p:cNvSpPr/>
          <p:nvPr/>
        </p:nvSpPr>
        <p:spPr>
          <a:xfrm>
            <a:off x="18201376" y="4063071"/>
            <a:ext cx="6117931" cy="897467"/>
          </a:xfrm>
          <a:prstGeom prst="rect">
            <a:avLst/>
          </a:prstGeom>
          <a:noFill/>
          <a:ln/>
        </p:spPr>
        <p:txBody>
          <a:bodyPr wrap="square" lIns="0" tIns="0" rIns="0" bIns="0" anchor="t"/>
          <a:lstStyle/>
          <a:p>
            <a:pPr marL="342900" lvl="1" indent="0" algn="l">
              <a:lnSpc>
                <a:spcPts val="2200"/>
              </a:lnSpc>
              <a:buSzPct val="100000"/>
              <a:buFont typeface="+mj-lt"/>
              <a:buNone/>
              <a:defRPr/>
            </a:pPr>
            <a:r>
              <a:rPr lang="en-US" altLang="ko-KR" sz="1400">
                <a:solidFill>
                  <a:srgbClr val="000000">
                    <a:alpha val="100000"/>
                  </a:srgbClr>
                </a:solidFill>
                <a:latin typeface="Inter Bold"/>
                <a:ea typeface="Inter Bold"/>
                <a:cs typeface="Inter Bold"/>
              </a:rPr>
              <a:t>2.</a:t>
            </a:r>
            <a:r>
              <a:rPr lang="ko-KR" altLang="en-US" sz="1400">
                <a:solidFill>
                  <a:srgbClr val="000000">
                    <a:alpha val="100000"/>
                  </a:srgbClr>
                </a:solidFill>
                <a:latin typeface="Inter Bold"/>
                <a:ea typeface="Inter Bold"/>
                <a:cs typeface="Inter Bold"/>
              </a:rPr>
              <a:t> </a:t>
            </a:r>
            <a:r>
              <a:rPr lang="en-US" sz="1400">
                <a:solidFill>
                  <a:srgbClr val="000000">
                    <a:alpha val="100000"/>
                  </a:srgbClr>
                </a:solidFill>
                <a:latin typeface="Inter Bold"/>
                <a:ea typeface="Inter Bold"/>
                <a:cs typeface="Inter Bold"/>
              </a:rPr>
              <a:t>일자리맵 선택위치(회사, 우리집, 현위치) 에 따라 목록 뷰 상단 안내문구 변경</a:t>
            </a:r>
            <a:endParaRPr lang="en-US" sz="1400">
              <a:solidFill>
                <a:srgbClr val="000000">
                  <a:alpha val="100000"/>
                </a:srgbClr>
              </a:solidFill>
              <a:latin typeface="Inter Bold"/>
              <a:ea typeface="Inter Bold"/>
              <a:cs typeface="Inter Bold"/>
            </a:endParaRPr>
          </a:p>
          <a:p>
            <a:pPr marL="685800" lvl="1" indent="-342900" algn="l">
              <a:lnSpc>
                <a:spcPts val="2200"/>
              </a:lnSpc>
              <a:buSzPct val="100000"/>
              <a:buChar char="•"/>
              <a:defRPr/>
            </a:pPr>
            <a:r>
              <a:rPr lang="en-US" sz="1400">
                <a:solidFill>
                  <a:srgbClr val="000000">
                    <a:alpha val="100000"/>
                  </a:srgbClr>
                </a:solidFill>
                <a:latin typeface="Inter Regular"/>
                <a:ea typeface="Inter Regular"/>
                <a:cs typeface="Inter Regular"/>
              </a:rPr>
              <a:t>우리집 좌표를 선택 &gt; 목록보기 버튼 &gt; 목록뷰</a:t>
            </a:r>
            <a:endParaRPr lang="en-US" sz="1400">
              <a:solidFill>
                <a:srgbClr val="000000">
                  <a:alpha val="100000"/>
                </a:srgbClr>
              </a:solidFill>
              <a:latin typeface="Inter Regular"/>
              <a:ea typeface="Inter Regular"/>
              <a:cs typeface="Inter Regular"/>
            </a:endParaRPr>
          </a:p>
          <a:p>
            <a:pPr marL="685800" lvl="1" indent="-342900" algn="l">
              <a:lnSpc>
                <a:spcPts val="2200"/>
              </a:lnSpc>
              <a:buSzPct val="100000"/>
              <a:buChar char="•"/>
              <a:defRPr/>
            </a:pPr>
            <a:r>
              <a:rPr lang="en-US" sz="1400">
                <a:solidFill>
                  <a:srgbClr val="000000">
                    <a:alpha val="100000"/>
                  </a:srgbClr>
                </a:solidFill>
                <a:latin typeface="Inter Regular"/>
                <a:ea typeface="Inter Regular"/>
                <a:cs typeface="Inter Regular"/>
              </a:rPr>
              <a:t>상단 안내 문구 : 우리집 기준 반경 5km내 공고입니다.</a:t>
            </a:r>
            <a:endParaRPr lang="en-US" sz="1400"/>
          </a:p>
        </p:txBody>
      </p:sp>
      <p:sp>
        <p:nvSpPr>
          <p:cNvPr id="26" name="Text 15"/>
          <p:cNvSpPr/>
          <p:nvPr/>
        </p:nvSpPr>
        <p:spPr>
          <a:xfrm>
            <a:off x="18201376" y="5605346"/>
            <a:ext cx="6117931" cy="897467"/>
          </a:xfrm>
          <a:prstGeom prst="rect">
            <a:avLst/>
          </a:prstGeom>
          <a:noFill/>
          <a:ln/>
        </p:spPr>
        <p:txBody>
          <a:bodyPr wrap="square" lIns="0" tIns="0" rIns="0" bIns="0" anchor="t"/>
          <a:lstStyle/>
          <a:p>
            <a:pPr marL="342900" lvl="1" indent="0" algn="l">
              <a:lnSpc>
                <a:spcPts val="2200"/>
              </a:lnSpc>
              <a:buSzPct val="100000"/>
              <a:buFont typeface="+mj-lt"/>
              <a:buNone/>
              <a:defRPr/>
            </a:pPr>
            <a:r>
              <a:rPr lang="en-US" altLang="ko-KR" sz="1400">
                <a:solidFill>
                  <a:srgbClr val="000000">
                    <a:alpha val="100000"/>
                  </a:srgbClr>
                </a:solidFill>
                <a:latin typeface="Inter Bold"/>
                <a:ea typeface="Inter Bold"/>
                <a:cs typeface="Inter Bold"/>
              </a:rPr>
              <a:t>3.</a:t>
            </a:r>
            <a:r>
              <a:rPr lang="ko-KR" altLang="en-US" sz="1400">
                <a:solidFill>
                  <a:srgbClr val="000000">
                    <a:alpha val="100000"/>
                  </a:srgbClr>
                </a:solidFill>
                <a:latin typeface="Inter Bold"/>
                <a:ea typeface="Inter Bold"/>
                <a:cs typeface="Inter Bold"/>
              </a:rPr>
              <a:t> </a:t>
            </a:r>
            <a:r>
              <a:rPr lang="en-US" sz="1400">
                <a:solidFill>
                  <a:srgbClr val="000000">
                    <a:alpha val="100000"/>
                  </a:srgbClr>
                </a:solidFill>
                <a:latin typeface="Inter Bold"/>
                <a:ea typeface="Inter Bold"/>
                <a:cs typeface="Inter Bold"/>
              </a:rPr>
              <a:t>일자리맵 선택위치(회사, 우리집, 현위치) 에 따라 목록 뷰 상단 안내문구 변경</a:t>
            </a:r>
            <a:endParaRPr lang="en-US" sz="1400">
              <a:solidFill>
                <a:srgbClr val="000000">
                  <a:alpha val="100000"/>
                </a:srgbClr>
              </a:solidFill>
              <a:latin typeface="Inter Bold"/>
              <a:ea typeface="Inter Bold"/>
              <a:cs typeface="Inter Bold"/>
            </a:endParaRPr>
          </a:p>
          <a:p>
            <a:pPr marL="685800" lvl="1" indent="-342900" algn="l">
              <a:lnSpc>
                <a:spcPts val="2200"/>
              </a:lnSpc>
              <a:buSzPct val="100000"/>
              <a:buChar char="•"/>
              <a:defRPr/>
            </a:pPr>
            <a:r>
              <a:rPr lang="en-US" sz="1400">
                <a:solidFill>
                  <a:srgbClr val="000000">
                    <a:alpha val="100000"/>
                  </a:srgbClr>
                </a:solidFill>
                <a:latin typeface="Inter Regular"/>
                <a:ea typeface="Inter Regular"/>
                <a:cs typeface="Inter Regular"/>
              </a:rPr>
              <a:t>현위치 좌표를 선택 &gt; 목록보기 버튼 &gt; 목록뷰</a:t>
            </a:r>
            <a:endParaRPr lang="en-US" sz="1400">
              <a:solidFill>
                <a:srgbClr val="000000">
                  <a:alpha val="100000"/>
                </a:srgbClr>
              </a:solidFill>
              <a:latin typeface="Inter Regular"/>
              <a:ea typeface="Inter Regular"/>
              <a:cs typeface="Inter Regular"/>
            </a:endParaRPr>
          </a:p>
          <a:p>
            <a:pPr marL="685800" lvl="1" indent="-342900" algn="l">
              <a:lnSpc>
                <a:spcPts val="2200"/>
              </a:lnSpc>
              <a:buSzPct val="100000"/>
              <a:buChar char="•"/>
              <a:defRPr/>
            </a:pPr>
            <a:r>
              <a:rPr lang="en-US" sz="1400">
                <a:solidFill>
                  <a:srgbClr val="000000">
                    <a:alpha val="100000"/>
                  </a:srgbClr>
                </a:solidFill>
                <a:latin typeface="Inter Regular"/>
                <a:ea typeface="Inter Regular"/>
                <a:cs typeface="Inter Regular"/>
              </a:rPr>
              <a:t>상단 안내 문구 : 현위치 기준 반경 5km내 공고입니다.</a:t>
            </a:r>
            <a:endParaRPr lang="en-US" sz="1400"/>
          </a:p>
        </p:txBody>
      </p:sp>
      <p:pic>
        <p:nvPicPr>
          <p:cNvPr id="27" name="Image 9" descr=" 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0"/>
            <a:ext cx="8281435" cy="800100"/>
          </a:xfrm>
          <a:prstGeom prst="rect">
            <a:avLst/>
          </a:prstGeom>
        </p:spPr>
      </p:pic>
      <p:sp>
        <p:nvSpPr>
          <p:cNvPr id="28" name="Text 16"/>
          <p:cNvSpPr/>
          <p:nvPr/>
        </p:nvSpPr>
        <p:spPr>
          <a:xfrm>
            <a:off x="304838" y="50800"/>
            <a:ext cx="7824178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3600" dirty="0">
                <a:solidFill>
                  <a:srgbClr val="FFFFFF">
                    <a:alpha val="100000"/>
                  </a:srgbClr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일자리맵 리스트뷰 상단 안내문구 동적 변경</a:t>
            </a:r>
            <a:endParaRPr lang="en-US" sz="3600" dirty="0"/>
          </a:p>
        </p:txBody>
      </p:sp>
      <p:pic>
        <p:nvPicPr>
          <p:cNvPr id="29" name="Image 10" descr=" ">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49394" y="8763000"/>
            <a:ext cx="5652206" cy="4953000"/>
          </a:xfrm>
          <a:prstGeom prst="rect">
            <a:avLst/>
          </a:prstGeom>
        </p:spPr>
      </p:pic>
      <p:pic>
        <p:nvPicPr>
          <p:cNvPr id="30" name="Image 11" descr=" ">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172972" y="8763000"/>
            <a:ext cx="5652206" cy="4953000"/>
          </a:xfrm>
          <a:prstGeom prst="rect">
            <a:avLst/>
          </a:prstGeom>
        </p:spPr>
      </p:pic>
      <p:pic>
        <p:nvPicPr>
          <p:cNvPr id="31" name="Image 12" descr=" ">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507638" y="8763000"/>
            <a:ext cx="5652206" cy="4953000"/>
          </a:xfrm>
          <a:prstGeom prst="rect">
            <a:avLst/>
          </a:prstGeom>
        </p:spPr>
      </p:pic>
      <p:sp>
        <p:nvSpPr>
          <p:cNvPr id="32" name="Shape 17"/>
          <p:cNvSpPr/>
          <p:nvPr/>
        </p:nvSpPr>
        <p:spPr>
          <a:xfrm>
            <a:off x="2502213" y="10629900"/>
            <a:ext cx="393749" cy="393700"/>
          </a:xfrm>
          <a:prstGeom prst="rect">
            <a:avLst/>
          </a:prstGeom>
          <a:noFill/>
          <a:ln w="12700">
            <a:solidFill>
              <a:srgbClr val="FF0000"/>
            </a:solidFill>
            <a:prstDash val="solid"/>
          </a:ln>
        </p:spPr>
      </p:sp>
      <p:sp>
        <p:nvSpPr>
          <p:cNvPr id="33" name="Shape 18"/>
          <p:cNvSpPr/>
          <p:nvPr/>
        </p:nvSpPr>
        <p:spPr>
          <a:xfrm>
            <a:off x="4801200" y="7213600"/>
            <a:ext cx="393749" cy="393700"/>
          </a:xfrm>
          <a:prstGeom prst="rect">
            <a:avLst/>
          </a:prstGeom>
          <a:noFill/>
          <a:ln w="12700">
            <a:solidFill>
              <a:srgbClr val="FF0000"/>
            </a:solidFill>
            <a:prstDash val="solid"/>
          </a:ln>
        </p:spPr>
      </p:sp>
      <p:sp>
        <p:nvSpPr>
          <p:cNvPr id="34" name="Shape 19"/>
          <p:cNvSpPr/>
          <p:nvPr/>
        </p:nvSpPr>
        <p:spPr>
          <a:xfrm>
            <a:off x="10389899" y="7213600"/>
            <a:ext cx="393749" cy="393700"/>
          </a:xfrm>
          <a:prstGeom prst="rect">
            <a:avLst/>
          </a:prstGeom>
          <a:noFill/>
          <a:ln w="12700">
            <a:solidFill>
              <a:srgbClr val="2C9A56"/>
            </a:solidFill>
            <a:prstDash val="solid"/>
          </a:ln>
        </p:spPr>
      </p:sp>
      <p:sp>
        <p:nvSpPr>
          <p:cNvPr id="35" name="Shape 20"/>
          <p:cNvSpPr/>
          <p:nvPr/>
        </p:nvSpPr>
        <p:spPr>
          <a:xfrm>
            <a:off x="15546743" y="7213600"/>
            <a:ext cx="393749" cy="393700"/>
          </a:xfrm>
          <a:prstGeom prst="rect">
            <a:avLst/>
          </a:prstGeom>
          <a:noFill/>
          <a:ln w="12700">
            <a:solidFill>
              <a:srgbClr val="0015FF"/>
            </a:solidFill>
            <a:prstDash val="solid"/>
          </a:ln>
        </p:spPr>
      </p:sp>
      <p:sp>
        <p:nvSpPr>
          <p:cNvPr id="36" name="Shape 21"/>
          <p:cNvSpPr/>
          <p:nvPr/>
        </p:nvSpPr>
        <p:spPr>
          <a:xfrm>
            <a:off x="4801200" y="8216900"/>
            <a:ext cx="393749" cy="393700"/>
          </a:xfrm>
          <a:prstGeom prst="rect">
            <a:avLst/>
          </a:prstGeom>
          <a:noFill/>
          <a:ln w="12700">
            <a:solidFill>
              <a:srgbClr val="FF0000"/>
            </a:solidFill>
            <a:prstDash val="solid"/>
          </a:ln>
        </p:spPr>
      </p:sp>
      <p:sp>
        <p:nvSpPr>
          <p:cNvPr id="37" name="Shape 22"/>
          <p:cNvSpPr/>
          <p:nvPr/>
        </p:nvSpPr>
        <p:spPr>
          <a:xfrm>
            <a:off x="10389899" y="8216900"/>
            <a:ext cx="393749" cy="393700"/>
          </a:xfrm>
          <a:prstGeom prst="rect">
            <a:avLst/>
          </a:prstGeom>
          <a:noFill/>
          <a:ln w="12700">
            <a:solidFill>
              <a:srgbClr val="2C9A56"/>
            </a:solidFill>
            <a:prstDash val="solid"/>
          </a:ln>
        </p:spPr>
      </p:sp>
      <p:sp>
        <p:nvSpPr>
          <p:cNvPr id="38" name="Shape 23"/>
          <p:cNvSpPr/>
          <p:nvPr/>
        </p:nvSpPr>
        <p:spPr>
          <a:xfrm>
            <a:off x="15546743" y="8216900"/>
            <a:ext cx="393749" cy="393700"/>
          </a:xfrm>
          <a:prstGeom prst="rect">
            <a:avLst/>
          </a:prstGeom>
          <a:noFill/>
          <a:ln w="12700">
            <a:solidFill>
              <a:srgbClr val="0015FF"/>
            </a:solidFill>
            <a:prstDash val="solid"/>
          </a:ln>
        </p:spPr>
      </p:sp>
      <p:sp>
        <p:nvSpPr>
          <p:cNvPr id="39" name="Shape 24"/>
          <p:cNvSpPr/>
          <p:nvPr/>
        </p:nvSpPr>
        <p:spPr>
          <a:xfrm>
            <a:off x="7849581" y="10629900"/>
            <a:ext cx="533467" cy="393700"/>
          </a:xfrm>
          <a:prstGeom prst="rect">
            <a:avLst/>
          </a:prstGeom>
          <a:noFill/>
          <a:ln w="12700">
            <a:solidFill>
              <a:srgbClr val="2C9A56"/>
            </a:solidFill>
            <a:prstDash val="solid"/>
          </a:ln>
        </p:spPr>
      </p:sp>
      <p:sp>
        <p:nvSpPr>
          <p:cNvPr id="40" name="Shape 25"/>
          <p:cNvSpPr/>
          <p:nvPr/>
        </p:nvSpPr>
        <p:spPr>
          <a:xfrm>
            <a:off x="13184248" y="10629900"/>
            <a:ext cx="533467" cy="393700"/>
          </a:xfrm>
          <a:prstGeom prst="rect">
            <a:avLst/>
          </a:prstGeom>
          <a:noFill/>
          <a:ln w="12700">
            <a:solidFill>
              <a:srgbClr val="0015FF"/>
            </a:solidFill>
            <a:prstDash val="solid"/>
          </a:ln>
        </p:spPr>
      </p:sp>
      <p:pic>
        <p:nvPicPr>
          <p:cNvPr id="41" name="Image 13" descr=" ">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777525" y="7620000"/>
            <a:ext cx="187068" cy="609600"/>
          </a:xfrm>
          <a:prstGeom prst="rect">
            <a:avLst/>
          </a:prstGeom>
        </p:spPr>
      </p:pic>
      <p:pic>
        <p:nvPicPr>
          <p:cNvPr id="42" name="Image 14" descr=" ">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908664" y="8604250"/>
            <a:ext cx="2000500" cy="2112823"/>
          </a:xfrm>
          <a:prstGeom prst="rect">
            <a:avLst/>
          </a:prstGeom>
        </p:spPr>
      </p:pic>
      <p:pic>
        <p:nvPicPr>
          <p:cNvPr id="43" name="Image 15" descr=" ">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0353522" y="7607300"/>
            <a:ext cx="187068" cy="622300"/>
          </a:xfrm>
          <a:prstGeom prst="rect">
            <a:avLst/>
          </a:prstGeom>
        </p:spPr>
      </p:pic>
      <p:pic>
        <p:nvPicPr>
          <p:cNvPr id="44" name="Image 16" descr=" ">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8383048" y="8604250"/>
            <a:ext cx="2095762" cy="2163623"/>
          </a:xfrm>
          <a:prstGeom prst="rect">
            <a:avLst/>
          </a:prstGeom>
        </p:spPr>
      </p:pic>
      <p:pic>
        <p:nvPicPr>
          <p:cNvPr id="45" name="Image 17" descr=" ">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5523067" y="7613650"/>
            <a:ext cx="187069" cy="615950"/>
          </a:xfrm>
          <a:prstGeom prst="rect">
            <a:avLst/>
          </a:prstGeom>
        </p:spPr>
      </p:pic>
      <p:pic>
        <p:nvPicPr>
          <p:cNvPr id="46" name="Image 18" descr=" ">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3705013" y="8604250"/>
            <a:ext cx="1930641" cy="2163623"/>
          </a:xfrm>
          <a:prstGeom prst="rect">
            <a:avLst/>
          </a:prstGeom>
        </p:spPr>
      </p:pic>
      <p:sp>
        <p:nvSpPr>
          <p:cNvPr id="47" name="Shape 26"/>
          <p:cNvSpPr/>
          <p:nvPr/>
        </p:nvSpPr>
        <p:spPr>
          <a:xfrm>
            <a:off x="4509064" y="7035800"/>
            <a:ext cx="355644" cy="355600"/>
          </a:xfrm>
          <a:prstGeom prst="roundRect">
            <a:avLst>
              <a:gd name="adj" fmla="val 177429"/>
            </a:avLst>
          </a:prstGeom>
          <a:solidFill>
            <a:srgbClr val="FF0000">
              <a:alpha val="100000"/>
            </a:srgbClr>
          </a:solidFill>
          <a:ln/>
        </p:spPr>
      </p:sp>
      <p:sp>
        <p:nvSpPr>
          <p:cNvPr id="48" name="Text 27"/>
          <p:cNvSpPr/>
          <p:nvPr/>
        </p:nvSpPr>
        <p:spPr>
          <a:xfrm>
            <a:off x="4636079" y="7059083"/>
            <a:ext cx="169355" cy="3090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FFFFFF">
                    <a:alpha val="100000"/>
                  </a:srgbClr>
                </a:solidFill>
                <a:latin typeface="Pretendard Black" pitchFamily="34" charset="0"/>
                <a:ea typeface="Pretendard Black" pitchFamily="34" charset="-122"/>
                <a:cs typeface="Pretendard Black" pitchFamily="34" charset="-120"/>
              </a:rPr>
              <a:t>1</a:t>
            </a:r>
            <a:endParaRPr lang="en-US" sz="1600" dirty="0"/>
          </a:p>
        </p:txBody>
      </p:sp>
      <p:sp>
        <p:nvSpPr>
          <p:cNvPr id="49" name="Shape 28"/>
          <p:cNvSpPr/>
          <p:nvPr/>
        </p:nvSpPr>
        <p:spPr>
          <a:xfrm>
            <a:off x="10110464" y="7035800"/>
            <a:ext cx="355644" cy="355600"/>
          </a:xfrm>
          <a:prstGeom prst="roundRect">
            <a:avLst>
              <a:gd name="adj" fmla="val 177429"/>
            </a:avLst>
          </a:prstGeom>
          <a:solidFill>
            <a:srgbClr val="FF0000">
              <a:alpha val="100000"/>
            </a:srgbClr>
          </a:solidFill>
          <a:ln/>
        </p:spPr>
      </p:sp>
      <p:sp>
        <p:nvSpPr>
          <p:cNvPr id="50" name="Text 29"/>
          <p:cNvSpPr/>
          <p:nvPr/>
        </p:nvSpPr>
        <p:spPr>
          <a:xfrm>
            <a:off x="10218427" y="7059083"/>
            <a:ext cx="207459" cy="3090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FFFFFF">
                    <a:alpha val="100000"/>
                  </a:srgbClr>
                </a:solidFill>
                <a:latin typeface="Pretendard Black" pitchFamily="34" charset="0"/>
                <a:ea typeface="Pretendard Black" pitchFamily="34" charset="-122"/>
                <a:cs typeface="Pretendard Black" pitchFamily="34" charset="-120"/>
              </a:rPr>
              <a:t>2</a:t>
            </a:r>
            <a:endParaRPr lang="en-US" sz="1600" dirty="0"/>
          </a:p>
        </p:txBody>
      </p:sp>
      <p:sp>
        <p:nvSpPr>
          <p:cNvPr id="51" name="Shape 30"/>
          <p:cNvSpPr/>
          <p:nvPr/>
        </p:nvSpPr>
        <p:spPr>
          <a:xfrm>
            <a:off x="15254607" y="7035800"/>
            <a:ext cx="355644" cy="355600"/>
          </a:xfrm>
          <a:prstGeom prst="roundRect">
            <a:avLst>
              <a:gd name="adj" fmla="val 177429"/>
            </a:avLst>
          </a:prstGeom>
          <a:solidFill>
            <a:srgbClr val="FF0000">
              <a:alpha val="100000"/>
            </a:srgbClr>
          </a:solidFill>
          <a:ln/>
        </p:spPr>
      </p:sp>
      <p:sp>
        <p:nvSpPr>
          <p:cNvPr id="52" name="Text 31"/>
          <p:cNvSpPr/>
          <p:nvPr/>
        </p:nvSpPr>
        <p:spPr>
          <a:xfrm>
            <a:off x="15362570" y="7059083"/>
            <a:ext cx="207459" cy="3090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FFFFFF">
                    <a:alpha val="100000"/>
                  </a:srgbClr>
                </a:solidFill>
                <a:latin typeface="Pretendard Black" pitchFamily="34" charset="0"/>
                <a:ea typeface="Pretendard Black" pitchFamily="34" charset="-122"/>
                <a:cs typeface="Pretendard Black" pitchFamily="34" charset="-120"/>
              </a:rPr>
              <a:t>3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PptxGenJS</ep:Company>
  <ep:Words>186</ep:Words>
  <ep:PresentationFormat>On-screen Show (16:9)</ep:PresentationFormat>
  <ep:Paragraphs>52</ep:Paragraphs>
  <ep:Slides>3</ep:Slides>
  <ep:Notes>3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ep:HeadingPairs>
  <ep:TitlesOfParts>
    <vt:vector size="4" baseType="lpstr">
      <vt:lpstr>Office Theme</vt:lpstr>
      <vt:lpstr>슬라이드 1</vt:lpstr>
      <vt:lpstr>슬라이드 2</vt:lpstr>
      <vt:lpstr>슬라이드 3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2025-03-25T05:06:06.000</dcterms:created>
  <dc:creator>PptxGenJS</dc:creator>
  <cp:lastModifiedBy>dev</cp:lastModifiedBy>
  <dcterms:modified xsi:type="dcterms:W3CDTF">2025-03-25T05:08:37.708</dcterms:modified>
  <cp:revision>2</cp:revision>
  <dc:subject>PptxGenJS Presentation</dc:subject>
  <dc:title>PptxGenJS Presentation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