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58" r:id="rId5"/>
    <p:sldId id="259" r:id="rId6"/>
    <p:sldId id="270" r:id="rId7"/>
    <p:sldId id="260" r:id="rId8"/>
    <p:sldId id="261" r:id="rId9"/>
    <p:sldId id="262" r:id="rId10"/>
    <p:sldId id="263" r:id="rId11"/>
    <p:sldId id="271" r:id="rId12"/>
    <p:sldId id="264" r:id="rId13"/>
    <p:sldId id="265" r:id="rId14"/>
    <p:sldId id="266" r:id="rId15"/>
    <p:sldId id="272" r:id="rId16"/>
    <p:sldId id="267" r:id="rId17"/>
    <p:sldId id="268" r:id="rId18"/>
    <p:sldId id="273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3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6F53E10-169E-BC25-54B8-95F384DFF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95FD146-B947-2C01-401A-970906D3D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D525621-2382-36E6-D131-F2A177A11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6CD31-503D-46B4-85C6-D0ADCF61D0B4}" type="datetimeFigureOut">
              <a:rPr lang="ko-KR" altLang="en-US" smtClean="0"/>
              <a:t>2025-04-14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BCD4FC7-3F4F-EE3B-BE86-CA762870B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32F9170-9F17-FE17-83DB-54B1A42E1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B8CF8-0623-43E1-92BF-6FF449A72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55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64E6EF-7908-F974-69D8-8176A6EC8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EA2FC68-9769-790D-F641-9A534660B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4D91533-7FED-1D54-0E47-58AC36E61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6CD31-503D-46B4-85C6-D0ADCF61D0B4}" type="datetimeFigureOut">
              <a:rPr lang="ko-KR" altLang="en-US" smtClean="0"/>
              <a:t>2025-04-14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2DEF4FB-5564-3456-B681-7EEBDE726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B48720A-687F-70AF-D63D-7D7C2E26C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B8CF8-0623-43E1-92BF-6FF449A72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1024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EA1690-720E-3F46-E329-5542318C2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C0427E1-B103-BCDE-0A7C-3D9AC1C2C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42065D-7905-F02A-C7D2-A8968FE03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6CD31-503D-46B4-85C6-D0ADCF61D0B4}" type="datetimeFigureOut">
              <a:rPr lang="ko-KR" altLang="en-US" smtClean="0"/>
              <a:t>2025-04-14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674CADE-B9C8-CF2F-E26B-7D068CDD7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3509639-8AE6-0192-0E6D-0B7D2558E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B8CF8-0623-43E1-92BF-6FF449A72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2373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D73552-E796-5CB9-EE83-ABF421A4A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05FBEF5-2AB6-BE8C-B81C-FFE23943B8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6614BFF-1E58-D73D-2167-63B1481AA6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6B54D97-62E1-CF47-B026-D9C68807C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6CD31-503D-46B4-85C6-D0ADCF61D0B4}" type="datetimeFigureOut">
              <a:rPr lang="ko-KR" altLang="en-US" smtClean="0"/>
              <a:t>2025-04-14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41DDF51-767C-CFDC-A86A-4EE45283E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7161007-BA8D-34FD-E754-4DAF2925B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B8CF8-0623-43E1-92BF-6FF449A72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1329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3531BD-A93C-3E4C-F64F-05E74870C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E2A87FA-8FBF-E9A4-4D2C-0F02B43CF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A853EF5-CE4B-3C81-DA04-D2DBB9952A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B299554-D0EE-9E7D-3CE4-1445D36DC6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BAFB1B2-1C94-CBD4-39CE-4676C47C82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0BB3B6C-C215-7700-0B77-41E84B961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6CD31-503D-46B4-85C6-D0ADCF61D0B4}" type="datetimeFigureOut">
              <a:rPr lang="ko-KR" altLang="en-US" smtClean="0"/>
              <a:t>2025-04-14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6CEBAC5-C546-701A-63D7-266634048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50AA43D-DAE7-A22F-FFEC-012C87500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B8CF8-0623-43E1-92BF-6FF449A72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4424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AC7D51-7DCE-AD81-280F-81FE51DB8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15E8089-E2C5-0950-C486-CE50125BF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6CD31-503D-46B4-85C6-D0ADCF61D0B4}" type="datetimeFigureOut">
              <a:rPr lang="ko-KR" altLang="en-US" smtClean="0"/>
              <a:t>2025-04-14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4E2F85-B599-BBC4-DE6F-B2B0AE557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F8DF7F4-3FA5-AE62-56C6-F77C40153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B8CF8-0623-43E1-92BF-6FF449A72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0497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D472718-9059-6A6B-658E-6B356F84A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6CD31-503D-46B4-85C6-D0ADCF61D0B4}" type="datetimeFigureOut">
              <a:rPr lang="ko-KR" altLang="en-US" smtClean="0"/>
              <a:t>2025-04-14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CEBFC65-A34E-1FBF-4AA0-E12E11A0C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E4791A-E99A-0F2C-B9F7-5A10D6632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B8CF8-0623-43E1-92BF-6FF449A72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8861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88F388-1B16-E550-5EAD-BA397311D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F1010C3-7AB8-E9B0-B716-61EC7F82E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246958C-4915-E8A0-8437-24CEC537BC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CF2C2CD-41DA-E6B6-C095-FDCBA5AF6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6CD31-503D-46B4-85C6-D0ADCF61D0B4}" type="datetimeFigureOut">
              <a:rPr lang="ko-KR" altLang="en-US" smtClean="0"/>
              <a:t>2025-04-14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E1631AE-5CD2-BBAD-556D-18EE1E628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84C1371-C2EA-023C-78E1-36C29F5D8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B8CF8-0623-43E1-92BF-6FF449A72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575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D86B41-0564-A425-8B45-DB5A1D522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003F05F-72DA-4718-DCFA-70DD9C752C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E4E5525-AA67-EC06-7D00-0E4E279264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0E6F7BF-DD11-986C-8A31-FE237B6CD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6CD31-503D-46B4-85C6-D0ADCF61D0B4}" type="datetimeFigureOut">
              <a:rPr lang="ko-KR" altLang="en-US" smtClean="0"/>
              <a:t>2025-04-14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4EAE4B2-672E-6102-ACF4-FEA474C10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91AA2A3-A05E-7123-B50C-A438EB71D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B8CF8-0623-43E1-92BF-6FF449A72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7725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C1B86F-384A-CC2E-C62A-6A7FCEF60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4FB96C0-5908-268F-B51A-9C4B1AC66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9694055-CF0C-845C-9A0E-040FAB67B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6CD31-503D-46B4-85C6-D0ADCF61D0B4}" type="datetimeFigureOut">
              <a:rPr lang="ko-KR" altLang="en-US" smtClean="0"/>
              <a:t>2025-04-14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C0FAF8B-83E8-AA14-1C54-4237706E8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C7457F1-29CE-2B99-2880-72058A8F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B8CF8-0623-43E1-92BF-6FF449A72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7722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2EB53EA-7B7C-1E47-2908-A499F88CA9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5FB2869-B1AA-4D7F-87AE-846E98C06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E6E3AA-D417-6D88-43FA-8DB7321D3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6CD31-503D-46B4-85C6-D0ADCF61D0B4}" type="datetimeFigureOut">
              <a:rPr lang="ko-KR" altLang="en-US" smtClean="0"/>
              <a:t>2025-04-14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B281A75-F016-D6F3-17B6-3F1197DA2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E6CCF2D-1A20-33F4-B6BF-F8886E875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B8CF8-0623-43E1-92BF-6FF449A72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7139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77B986A-87EB-A6E3-15B9-CD24B2C7A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FE9C5C6-68B2-123B-587D-74485BC1B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CE3F1F-B4DC-7DD0-D70E-356FFBAD0D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E6CD31-503D-46B4-85C6-D0ADCF61D0B4}" type="datetimeFigureOut">
              <a:rPr lang="ko-KR" altLang="en-US" smtClean="0"/>
              <a:t>2025-04-14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F0124BE-0EA0-CAD6-8C3A-0F681F565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321690-D32A-8153-A49D-481344A80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AB8CF8-0623-43E1-92BF-6FF449A72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2392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53DCD0-7ECE-9B48-3858-7C579712E5A3}"/>
              </a:ext>
            </a:extLst>
          </p:cNvPr>
          <p:cNvSpPr txBox="1"/>
          <p:nvPr/>
        </p:nvSpPr>
        <p:spPr>
          <a:xfrm>
            <a:off x="3315854" y="3036585"/>
            <a:ext cx="55602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5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운영 관리 </a:t>
            </a:r>
            <a:r>
              <a:rPr lang="en-US" altLang="ko-KR" sz="45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45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팝업 관리</a:t>
            </a:r>
            <a:endParaRPr lang="en-US" altLang="ko-KR" sz="45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0455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1591DE51-793A-CF1C-A643-0C822E339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082" y="0"/>
            <a:ext cx="90558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25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2830819-5EF2-81EA-018D-5CD06594D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59" y="0"/>
            <a:ext cx="10491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713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BFA1D-430D-6D75-B898-F8796ED04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EB27834-9C9C-4DB9-0464-5BF4C4B94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773" y="0"/>
            <a:ext cx="112964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003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101E8-D7D6-1433-F789-578664F3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2483BC9-DCA5-EC64-459D-0A62AD40E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003" y="0"/>
            <a:ext cx="93299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34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162313-7854-4D9C-4B17-C5C8AA88D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BF1A71-443B-83E8-929A-22DB1235850F}"/>
              </a:ext>
            </a:extLst>
          </p:cNvPr>
          <p:cNvSpPr txBox="1"/>
          <p:nvPr/>
        </p:nvSpPr>
        <p:spPr>
          <a:xfrm>
            <a:off x="3315854" y="3036585"/>
            <a:ext cx="55602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5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운영 관리 </a:t>
            </a:r>
            <a:r>
              <a:rPr lang="en-US" altLang="ko-KR" sz="45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45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배너 관리</a:t>
            </a:r>
            <a:endParaRPr lang="en-US" altLang="ko-KR" sz="45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70060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43C0A-EFC8-0EFB-A443-E803BCC8A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D52F2FF-555A-11E8-9E63-EB46F6893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082" y="0"/>
            <a:ext cx="90558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75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B1FB7-2C03-14C2-3B49-AD5D4B2EE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1D3B03A-04F0-C3BD-7096-D94E77EB1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24" y="0"/>
            <a:ext cx="119827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43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4019D-5A6A-2619-8DEE-00583EFC7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CA571D6-B37A-1C86-A4A1-5FCCBA7F7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24" y="0"/>
            <a:ext cx="119827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13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740EC-689B-89B3-E32A-4FD433E98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4A90856-D9FD-09E9-C281-EBF3D5CD8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24" y="0"/>
            <a:ext cx="119827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291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D3B0A9-7540-F2E1-A268-8A5EA5F02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C377F8-B3A1-5334-2745-0C815F201E26}"/>
              </a:ext>
            </a:extLst>
          </p:cNvPr>
          <p:cNvSpPr txBox="1"/>
          <p:nvPr/>
        </p:nvSpPr>
        <p:spPr>
          <a:xfrm>
            <a:off x="3315854" y="3036585"/>
            <a:ext cx="55602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5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공지 관리</a:t>
            </a:r>
            <a:endParaRPr lang="en-US" altLang="ko-KR" sz="45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5087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2D36E-AC61-3A85-DE93-759DE5EFA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4EA0704-26BD-8AEC-B4FC-0AA352A91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487" y="0"/>
            <a:ext cx="8393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F9844-C8F5-CA88-C3FF-D03772890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4E1478F-F6C7-24C5-7179-88869E673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44"/>
            <a:ext cx="12192000" cy="679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70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9805B-69FB-A7D4-9602-8E36BEDA2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0EB2E44-84B6-B2C8-E976-975E9C0DB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55" y="0"/>
            <a:ext cx="99714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8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33381E-3CF1-5343-0191-D0F37C520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A9DAF1-B5E8-3B4E-4784-15400579A2B2}"/>
              </a:ext>
            </a:extLst>
          </p:cNvPr>
          <p:cNvSpPr txBox="1"/>
          <p:nvPr/>
        </p:nvSpPr>
        <p:spPr>
          <a:xfrm>
            <a:off x="3315854" y="3036585"/>
            <a:ext cx="55602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5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국악 프로그램 관리</a:t>
            </a:r>
            <a:endParaRPr lang="en-US" altLang="ko-KR" sz="45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0098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3D528-2095-FCF7-332D-E3488C0E0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31CA647-6CF0-B5D3-4F40-9FC93865B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566" y="0"/>
            <a:ext cx="81908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40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0B7AB-C2F5-81FB-1C0F-E28F0A7A9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5B78969-9F7B-43F7-A080-E6C6FFB7C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689" y="0"/>
            <a:ext cx="78206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51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980D4D4-7C4E-F0E7-0293-42A3F8FB9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399" y="0"/>
            <a:ext cx="67872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05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</Words>
  <Application>Microsoft Office PowerPoint</Application>
  <PresentationFormat>와이드스크린</PresentationFormat>
  <Paragraphs>4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2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최 지수</dc:creator>
  <cp:lastModifiedBy>최 지수</cp:lastModifiedBy>
  <cp:revision>1</cp:revision>
  <dcterms:created xsi:type="dcterms:W3CDTF">2025-04-14T11:08:53Z</dcterms:created>
  <dcterms:modified xsi:type="dcterms:W3CDTF">2025-04-14T11:13:06Z</dcterms:modified>
</cp:coreProperties>
</file>