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72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53E10-169E-BC25-54B8-95F384DFF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5FD146-B947-2C01-401A-970906D3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25621-2382-36E6-D131-F2A177A1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CD4FC7-3F4F-EE3B-BE86-CA762870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2F9170-9F17-FE17-83DB-54B1A42E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5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1B86F-384A-CC2E-C62A-6A7FCEF6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FB96C0-5908-268F-B51A-9C4B1AC6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694055-CF0C-845C-9A0E-040FAB67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0FAF8B-83E8-AA14-1C54-4237706E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7457F1-29CE-2B99-2880-72058A8F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72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EB53EA-7B7C-1E47-2908-A499F88CA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FB2869-B1AA-4D7F-87AE-846E98C06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E6E3AA-D417-6D88-43FA-8DB7321D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281A75-F016-D6F3-17B6-3F1197DA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6CCF2D-1A20-33F4-B6BF-F8886E87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1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64E6EF-7908-F974-69D8-8176A6EC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A2FC68-9769-790D-F641-9A534660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D91533-7FED-1D54-0E47-58AC36E6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DEF4FB-5564-3456-B681-7EEBDE72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48720A-687F-70AF-D63D-7D7C2E26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02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EA1690-720E-3F46-E329-5542318C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0427E1-B103-BCDE-0A7C-3D9AC1C2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42065D-7905-F02A-C7D2-A8968FE0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74CADE-B9C8-CF2F-E26B-7D068CD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509639-8AE6-0192-0E6D-0B7D2558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3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D73552-E796-5CB9-EE83-ABF421A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5FBEF5-2AB6-BE8C-B81C-FFE23943B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614BFF-1E58-D73D-2167-63B1481AA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B54D97-62E1-CF47-B026-D9C68807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1DDF51-767C-CFDC-A86A-4EE45283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161007-BA8D-34FD-E754-4DAF2925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3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531BD-A93C-3E4C-F64F-05E74870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2A87FA-8FBF-E9A4-4D2C-0F02B43CF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853EF5-CE4B-3C81-DA04-D2DBB9952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B299554-D0EE-9E7D-3CE4-1445D36DC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AFB1B2-1C94-CBD4-39CE-4676C47C8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0BB3B6C-C215-7700-0B77-41E84B96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CEBAC5-C546-701A-63D7-26663404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50AA43D-DAE7-A22F-FFEC-012C8750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AC7D51-7DCE-AD81-280F-81FE51DB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5E8089-E2C5-0950-C486-CE50125B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4E2F85-B599-BBC4-DE6F-B2B0AE55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8DF7F4-3FA5-AE62-56C6-F77C4015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49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D472718-9059-6A6B-658E-6B356F84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EBFC65-A34E-1FBF-4AA0-E12E11A0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E4791A-E99A-0F2C-B9F7-5A10D663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86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8F388-1B16-E550-5EAD-BA397311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1010C3-7AB8-E9B0-B716-61EC7F82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46958C-4915-E8A0-8437-24CEC537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F2C2CD-41DA-E6B6-C095-FDCBA5A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1631AE-5CD2-BBAD-556D-18EE1E62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4C1371-C2EA-023C-78E1-36C29F5D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D86B41-0564-A425-8B45-DB5A1D52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03F05F-72DA-4718-DCFA-70DD9C752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4E5525-AA67-EC06-7D00-0E4E27926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E6F7BF-DD11-986C-8A31-FE237B6C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EAE4B2-672E-6102-ACF4-FEA474C1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1AA2A3-A05E-7123-B50C-A438EB71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77B986A-87EB-A6E3-15B9-CD24B2C7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E9C5C6-68B2-123B-587D-74485BC1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CE3F1F-B4DC-7DD0-D70E-356FFBAD0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6CD31-503D-46B4-85C6-D0ADCF61D0B4}" type="datetimeFigureOut">
              <a:rPr lang="ko-KR" altLang="en-US" smtClean="0"/>
              <a:t>2025-04-24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0124BE-0EA0-CAD6-8C3A-0F681F565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321690-D32A-8153-A49D-481344A80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AB8CF8-0623-43E1-92BF-6FF449A7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3DCD0-7ECE-9B48-3858-7C579712E5A3}"/>
              </a:ext>
            </a:extLst>
          </p:cNvPr>
          <p:cNvSpPr txBox="1"/>
          <p:nvPr/>
        </p:nvSpPr>
        <p:spPr>
          <a:xfrm>
            <a:off x="3315854" y="3036585"/>
            <a:ext cx="5560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운영 관리 </a:t>
            </a:r>
            <a:r>
              <a:rPr lang="en-US" altLang="ko-KR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팝업 관리</a:t>
            </a:r>
            <a:endParaRPr lang="en-US" altLang="ko-KR" sz="45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45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740EC-689B-89B3-E32A-4FD433E9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A90856-D9FD-09E9-C281-EBF3D5CD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" y="0"/>
            <a:ext cx="11982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9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3B0A9-7540-F2E1-A268-8A5EA5F0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C377F8-B3A1-5334-2745-0C815F201E26}"/>
              </a:ext>
            </a:extLst>
          </p:cNvPr>
          <p:cNvSpPr txBox="1"/>
          <p:nvPr/>
        </p:nvSpPr>
        <p:spPr>
          <a:xfrm>
            <a:off x="3315854" y="3036585"/>
            <a:ext cx="5560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공지 관리</a:t>
            </a:r>
            <a:endParaRPr lang="en-US" altLang="ko-KR" sz="45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508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2D36E-AC61-3A85-DE93-759DE5EF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EA0704-26BD-8AEC-B4FC-0AA352A9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87" y="0"/>
            <a:ext cx="839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F9844-C8F5-CA88-C3FF-D0377289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E1478F-F6C7-24C5-7179-88869E673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44"/>
            <a:ext cx="12192000" cy="67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7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9805B-69FB-A7D4-9602-8E36BEDA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0EB2E44-84B6-B2C8-E976-975E9C0D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55" y="0"/>
            <a:ext cx="997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3381E-3CF1-5343-0191-D0F37C52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A9DAF1-B5E8-3B4E-4784-15400579A2B2}"/>
              </a:ext>
            </a:extLst>
          </p:cNvPr>
          <p:cNvSpPr txBox="1"/>
          <p:nvPr/>
        </p:nvSpPr>
        <p:spPr>
          <a:xfrm>
            <a:off x="3315854" y="3036585"/>
            <a:ext cx="5560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국악 프로그램 관리</a:t>
            </a:r>
            <a:endParaRPr lang="en-US" altLang="ko-KR" sz="45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009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D528-2095-FCF7-332D-E3488C0E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1CA647-6CF0-B5D3-4F40-9FC93865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66" y="0"/>
            <a:ext cx="81908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E0DB0-33A8-75EE-450D-16962CE29E32}"/>
              </a:ext>
            </a:extLst>
          </p:cNvPr>
          <p:cNvSpPr txBox="1"/>
          <p:nvPr/>
        </p:nvSpPr>
        <p:spPr>
          <a:xfrm>
            <a:off x="5258954" y="458485"/>
            <a:ext cx="143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6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st_program.</a:t>
            </a:r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E6571-790C-38B9-8D67-1012AC6487EC}"/>
              </a:ext>
            </a:extLst>
          </p:cNvPr>
          <p:cNvSpPr txBox="1"/>
          <p:nvPr/>
        </p:nvSpPr>
        <p:spPr>
          <a:xfrm>
            <a:off x="6567054" y="673929"/>
            <a:ext cx="270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program_start_date ~ program_end_date</a:t>
            </a:r>
          </a:p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apply_start_date ~ apply_end_date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20D09-1CA3-127F-66AB-948489B2BEA8}"/>
              </a:ext>
            </a:extLst>
          </p:cNvPr>
          <p:cNvSpPr txBox="1"/>
          <p:nvPr/>
        </p:nvSpPr>
        <p:spPr>
          <a:xfrm>
            <a:off x="2655455" y="1283985"/>
            <a:ext cx="875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AD22-A437-3AC0-247B-9B44F95318B3}"/>
              </a:ext>
            </a:extLst>
          </p:cNvPr>
          <p:cNvSpPr txBox="1"/>
          <p:nvPr/>
        </p:nvSpPr>
        <p:spPr>
          <a:xfrm>
            <a:off x="5309754" y="1283985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program_region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0C5A-CD49-AE72-D742-0D263D839251}"/>
              </a:ext>
            </a:extLst>
          </p:cNvPr>
          <p:cNvSpPr txBox="1"/>
          <p:nvPr/>
        </p:nvSpPr>
        <p:spPr>
          <a:xfrm>
            <a:off x="7659255" y="129116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use_yn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278E1-9844-C7B6-5C6D-DE13FC0B9813}"/>
              </a:ext>
            </a:extLst>
          </p:cNvPr>
          <p:cNvSpPr txBox="1"/>
          <p:nvPr/>
        </p:nvSpPr>
        <p:spPr>
          <a:xfrm>
            <a:off x="2788805" y="2077735"/>
            <a:ext cx="875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EB084-66F1-FC30-E1C0-33465C545B73}"/>
              </a:ext>
            </a:extLst>
          </p:cNvPr>
          <p:cNvSpPr txBox="1"/>
          <p:nvPr/>
        </p:nvSpPr>
        <p:spPr>
          <a:xfrm>
            <a:off x="3290454" y="2439685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0BB2A-B232-9702-E236-93C57A424E73}"/>
              </a:ext>
            </a:extLst>
          </p:cNvPr>
          <p:cNvSpPr txBox="1"/>
          <p:nvPr/>
        </p:nvSpPr>
        <p:spPr>
          <a:xfrm>
            <a:off x="5258954" y="2077735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B3EE3B-23B2-EA62-5EEB-4878E25C0202}"/>
              </a:ext>
            </a:extLst>
          </p:cNvPr>
          <p:cNvSpPr txBox="1"/>
          <p:nvPr/>
        </p:nvSpPr>
        <p:spPr>
          <a:xfrm>
            <a:off x="6636904" y="2077735"/>
            <a:ext cx="773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read_count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A0C07-5A94-66E2-15C9-530ED92DB474}"/>
              </a:ext>
            </a:extLst>
          </p:cNvPr>
          <p:cNvSpPr txBox="1"/>
          <p:nvPr/>
        </p:nvSpPr>
        <p:spPr>
          <a:xfrm>
            <a:off x="7383895" y="2077735"/>
            <a:ext cx="550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use_yn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01418-1B23-D2D1-1ED8-27F89A63B46F}"/>
              </a:ext>
            </a:extLst>
          </p:cNvPr>
          <p:cNvSpPr txBox="1"/>
          <p:nvPr/>
        </p:nvSpPr>
        <p:spPr>
          <a:xfrm>
            <a:off x="8104751" y="1985402"/>
            <a:ext cx="191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apply_start_date ~ apply_end_date</a:t>
            </a:r>
          </a:p>
          <a:p>
            <a:r>
              <a:rPr lang="en-US" altLang="ko-KR" sz="7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program_start_date ~ program_end_date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9E795-5024-D0E0-FC94-ABCE6D254B75}"/>
              </a:ext>
            </a:extLst>
          </p:cNvPr>
          <p:cNvSpPr txBox="1"/>
          <p:nvPr/>
        </p:nvSpPr>
        <p:spPr>
          <a:xfrm>
            <a:off x="9207500" y="2439685"/>
            <a:ext cx="67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reg_date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0733" y="2997885"/>
            <a:ext cx="4432291" cy="73250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[ADMIN] </a:t>
            </a:r>
            <a:r>
              <a:rPr lang="ko-KR" altLang="en-US" sz="1000" b="1" dirty="0" smtClean="0"/>
              <a:t>국악 프로그램 </a:t>
            </a:r>
            <a:r>
              <a:rPr lang="ko-KR" altLang="en-US" sz="1000" b="1" dirty="0" smtClean="0"/>
              <a:t>관리 </a:t>
            </a:r>
            <a:r>
              <a:rPr lang="en-US" altLang="ko-KR" sz="1000" b="1" dirty="0" smtClean="0"/>
              <a:t>(/</a:t>
            </a:r>
            <a:r>
              <a:rPr lang="en-US" altLang="ko-KR" sz="1000" b="1" dirty="0" smtClean="0"/>
              <a:t>admin/program) </a:t>
            </a:r>
            <a:r>
              <a:rPr lang="en-US" altLang="ko-KR" sz="1000" b="1" dirty="0" smtClean="0"/>
              <a:t>&gt; List</a:t>
            </a:r>
          </a:p>
          <a:p>
            <a:endParaRPr lang="en-US" altLang="ko-KR" sz="1000" dirty="0"/>
          </a:p>
          <a:p>
            <a:r>
              <a:rPr lang="en-US" altLang="ko-KR" sz="1000" dirty="0"/>
              <a:t>1.Search</a:t>
            </a:r>
            <a:br>
              <a:rPr lang="en-US" altLang="ko-KR" sz="1000" dirty="0"/>
            </a:br>
            <a:r>
              <a:rPr lang="en-US" altLang="ko-KR" sz="1000" dirty="0"/>
              <a:t>  1) </a:t>
            </a:r>
            <a:r>
              <a:rPr lang="ko-KR" altLang="en-US" sz="1000" dirty="0" smtClean="0"/>
              <a:t>제목 </a:t>
            </a:r>
            <a:r>
              <a:rPr lang="en-US" altLang="ko-KR" sz="1000" dirty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program_title</a:t>
            </a:r>
            <a:r>
              <a:rPr lang="en-US" altLang="ko-KR" sz="1000" dirty="0"/>
              <a:t>} </a:t>
            </a:r>
            <a:r>
              <a:rPr lang="en-US" altLang="ko-KR" sz="1000" dirty="0"/>
              <a:t>LIKE</a:t>
            </a:r>
            <a:br>
              <a:rPr lang="en-US" altLang="ko-KR" sz="1000" dirty="0"/>
            </a:br>
            <a:r>
              <a:rPr lang="en-US" altLang="ko-KR" sz="1000" dirty="0"/>
              <a:t>  2) </a:t>
            </a:r>
            <a:r>
              <a:rPr lang="ko-KR" altLang="en-US" sz="1000" dirty="0" smtClean="0"/>
              <a:t>기간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프로그램 기간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신청 기간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1</a:t>
            </a:r>
            <a:r>
              <a:rPr lang="en-US" altLang="ko-KR" sz="1000" baseline="30000" dirty="0" smtClean="0"/>
              <a:t>st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&amp; </a:t>
            </a:r>
            <a:r>
              <a:rPr lang="en-US" altLang="ko-KR" sz="1000" dirty="0" err="1" smtClean="0"/>
              <a:t>datepicker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- if </a:t>
            </a:r>
            <a:r>
              <a:rPr lang="ko-KR" altLang="en-US" sz="1000" dirty="0"/>
              <a:t>프로그램 </a:t>
            </a:r>
            <a:r>
              <a:rPr lang="ko-KR" altLang="en-US" sz="1000" dirty="0" smtClean="0"/>
              <a:t>기간 </a:t>
            </a:r>
            <a:r>
              <a:rPr lang="en-US" altLang="ko-KR" sz="1000" dirty="0" smtClean="0"/>
              <a:t>(</a:t>
            </a:r>
            <a:r>
              <a:rPr lang="en-US" altLang="ko-KR" sz="1000" dirty="0"/>
              <a:t>program period), {</a:t>
            </a:r>
            <a:r>
              <a:rPr lang="en-US" altLang="ko-KR" sz="1000" dirty="0" err="1" smtClean="0"/>
              <a:t>program_start_date</a:t>
            </a:r>
            <a:r>
              <a:rPr lang="en-US" altLang="ko-KR" sz="1000" dirty="0" smtClean="0"/>
              <a:t>}</a:t>
            </a:r>
            <a:r>
              <a:rPr lang="en-US" altLang="ko-KR" sz="1000" dirty="0"/>
              <a:t> </a:t>
            </a:r>
            <a:br>
              <a:rPr lang="en-US" altLang="ko-KR" sz="1000" dirty="0"/>
            </a:br>
            <a:r>
              <a:rPr lang="en-US" altLang="ko-KR" sz="1000" dirty="0"/>
              <a:t>      - if </a:t>
            </a:r>
            <a:r>
              <a:rPr lang="ko-KR" altLang="en-US" sz="1000" dirty="0" smtClean="0"/>
              <a:t>신청 </a:t>
            </a:r>
            <a:r>
              <a:rPr lang="ko-KR" altLang="en-US" sz="1000" dirty="0"/>
              <a:t>기간 </a:t>
            </a:r>
            <a:r>
              <a:rPr lang="en-US" altLang="ko-KR" sz="1000" dirty="0" smtClean="0"/>
              <a:t>(apply </a:t>
            </a:r>
            <a:r>
              <a:rPr lang="en-US" altLang="ko-KR" sz="1000" dirty="0"/>
              <a:t>period), {</a:t>
            </a:r>
            <a:r>
              <a:rPr lang="en-US" altLang="ko-KR" sz="1000" dirty="0" err="1"/>
              <a:t>apply_start_date</a:t>
            </a:r>
            <a:r>
              <a:rPr lang="en-US" altLang="ko-KR" sz="1000" dirty="0"/>
              <a:t>}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2</a:t>
            </a:r>
            <a:r>
              <a:rPr lang="en-US" altLang="ko-KR" sz="1000" baseline="30000" dirty="0" smtClean="0"/>
              <a:t>nd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en-US" altLang="ko-KR" sz="1000" dirty="0" err="1" smtClean="0"/>
              <a:t>datepicker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- if </a:t>
            </a:r>
            <a:r>
              <a:rPr lang="ko-KR" altLang="en-US" sz="1000" dirty="0"/>
              <a:t>프로그램 기간 </a:t>
            </a:r>
            <a:r>
              <a:rPr lang="en-US" altLang="ko-KR" sz="1000" dirty="0"/>
              <a:t>(program period), {</a:t>
            </a:r>
            <a:r>
              <a:rPr lang="en-US" altLang="ko-KR" sz="1000" dirty="0" err="1" smtClean="0"/>
              <a:t>program_end_date</a:t>
            </a:r>
            <a:r>
              <a:rPr lang="en-US" altLang="ko-KR" sz="1000" dirty="0"/>
              <a:t>} </a:t>
            </a:r>
            <a:br>
              <a:rPr lang="en-US" altLang="ko-KR" sz="1000" dirty="0"/>
            </a:br>
            <a:r>
              <a:rPr lang="en-US" altLang="ko-KR" sz="1000" dirty="0"/>
              <a:t>      - if </a:t>
            </a:r>
            <a:r>
              <a:rPr lang="ko-KR" altLang="en-US" sz="1000" dirty="0"/>
              <a:t>신청 기간 </a:t>
            </a:r>
            <a:r>
              <a:rPr lang="en-US" altLang="ko-KR" sz="1000" dirty="0"/>
              <a:t>(apply period), {</a:t>
            </a:r>
            <a:r>
              <a:rPr lang="en-US" altLang="ko-KR" sz="1000" dirty="0" err="1" smtClean="0"/>
              <a:t>apply_</a:t>
            </a:r>
            <a:r>
              <a:rPr lang="en-US" altLang="ko-KR" sz="1000" dirty="0" err="1"/>
              <a:t>end</a:t>
            </a:r>
            <a:r>
              <a:rPr lang="en-US" altLang="ko-KR" sz="1000" dirty="0" err="1" smtClean="0"/>
              <a:t>_date</a:t>
            </a:r>
            <a:r>
              <a:rPr lang="en-US" altLang="ko-KR" sz="1000" dirty="0"/>
              <a:t>}</a:t>
            </a:r>
            <a:endParaRPr lang="en-US" altLang="ko-KR" sz="1000" dirty="0" smtClean="0"/>
          </a:p>
          <a:p>
            <a:r>
              <a:rPr lang="en-US" altLang="ko-KR" sz="1000" dirty="0" smtClean="0"/>
              <a:t>  3) </a:t>
            </a:r>
            <a:r>
              <a:rPr lang="ko-KR" altLang="en-US" sz="1000" dirty="0" smtClean="0"/>
              <a:t>구분 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program_type</a:t>
            </a:r>
            <a:r>
              <a:rPr lang="en-US" altLang="ko-KR" sz="1000" dirty="0"/>
              <a:t>}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선택</a:t>
            </a:r>
            <a:r>
              <a:rPr lang="en-US" altLang="ko-KR" sz="1000" dirty="0" smtClean="0"/>
              <a:t>(select), </a:t>
            </a:r>
            <a:r>
              <a:rPr lang="en-US" altLang="ko-KR" sz="1000" dirty="0" smtClean="0"/>
              <a:t>PT</a:t>
            </a:r>
            <a:r>
              <a:rPr lang="en-US" altLang="ko-KR" sz="1000" dirty="0"/>
              <a:t> codes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4) </a:t>
            </a:r>
            <a:r>
              <a:rPr lang="ko-KR" altLang="en-US" sz="1000" dirty="0" smtClean="0"/>
              <a:t>지역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program_region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</a:t>
            </a:r>
            <a:r>
              <a:rPr lang="en-US" altLang="ko-KR" sz="1000" dirty="0" smtClean="0"/>
              <a:t>PR codes</a:t>
            </a:r>
            <a:endParaRPr lang="en-US" altLang="ko-KR" sz="1000" dirty="0"/>
          </a:p>
          <a:p>
            <a:r>
              <a:rPr lang="en-US" altLang="ko-KR" sz="1000" dirty="0"/>
              <a:t>  3) </a:t>
            </a:r>
            <a:r>
              <a:rPr lang="ko-KR" altLang="en-US" sz="1000" dirty="0" smtClean="0"/>
              <a:t>사용여부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use_yn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</a:t>
            </a:r>
            <a:r>
              <a:rPr lang="ko-KR" altLang="en-US" sz="1000" dirty="0" smtClean="0"/>
              <a:t>사용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미사용</a:t>
            </a:r>
            <a:r>
              <a:rPr lang="en-US" altLang="ko-KR" sz="1000" dirty="0" smtClean="0"/>
              <a:t>(Y/N)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endParaRPr lang="en-US" altLang="ko-KR" sz="1000" dirty="0"/>
          </a:p>
          <a:p>
            <a:r>
              <a:rPr lang="en-US" altLang="ko-KR" sz="1000" dirty="0"/>
              <a:t>2.Grid</a:t>
            </a:r>
          </a:p>
          <a:p>
            <a:r>
              <a:rPr lang="en-US" altLang="ko-KR" sz="1000" dirty="0"/>
              <a:t>  1) logic</a:t>
            </a:r>
            <a:br>
              <a:rPr lang="en-US" altLang="ko-KR" sz="1000" dirty="0"/>
            </a:br>
            <a:r>
              <a:rPr lang="en-US" altLang="ko-KR" sz="1000" dirty="0"/>
              <a:t>    DB: </a:t>
            </a:r>
            <a:r>
              <a:rPr lang="en-US" altLang="ko-KR" sz="1000" dirty="0" err="1"/>
              <a:t>st_program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sort: </a:t>
            </a:r>
            <a:r>
              <a:rPr lang="en-US" altLang="ko-KR" sz="1000" dirty="0" err="1"/>
              <a:t>reg_date</a:t>
            </a:r>
            <a:r>
              <a:rPr lang="en-US" altLang="ko-KR" sz="1000" dirty="0"/>
              <a:t> </a:t>
            </a:r>
            <a:r>
              <a:rPr lang="en-US" altLang="ko-KR" sz="1000" dirty="0"/>
              <a:t>DESC</a:t>
            </a:r>
          </a:p>
          <a:p>
            <a:r>
              <a:rPr lang="en-US" altLang="ko-KR" sz="1000" dirty="0"/>
              <a:t>  2) columns</a:t>
            </a:r>
          </a:p>
          <a:p>
            <a:r>
              <a:rPr lang="en-US" altLang="ko-KR" sz="1000" dirty="0"/>
              <a:t>    a) </a:t>
            </a:r>
            <a:r>
              <a:rPr lang="ko-KR" altLang="en-US" sz="1000" dirty="0"/>
              <a:t>번호 </a:t>
            </a:r>
            <a:r>
              <a:rPr lang="en-US" altLang="ko-KR" sz="1000" dirty="0"/>
              <a:t>: logical </a:t>
            </a:r>
            <a:r>
              <a:rPr lang="en-US" altLang="ko-KR" sz="1000" dirty="0" smtClean="0"/>
              <a:t>no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구분 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program_type</a:t>
            </a:r>
            <a:r>
              <a:rPr lang="en-US" altLang="ko-KR" sz="1000" dirty="0" smtClean="0"/>
              <a:t>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ko-KR" altLang="en-US" sz="1000" dirty="0" smtClean="0"/>
              <a:t>지역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program_region</a:t>
            </a:r>
            <a:r>
              <a:rPr lang="en-US" altLang="ko-KR" sz="1000" dirty="0" smtClean="0"/>
              <a:t>}</a:t>
            </a:r>
            <a:r>
              <a:rPr lang="en-US" altLang="ko-KR" sz="1000" dirty="0"/>
              <a:t> (show code name)</a:t>
            </a:r>
            <a:endParaRPr lang="en-US" altLang="ko-KR" sz="1000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</a:t>
            </a:r>
            <a:r>
              <a:rPr lang="en-US" altLang="ko-KR" sz="1000" dirty="0"/>
              <a:t>d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제목 </a:t>
            </a:r>
            <a:r>
              <a:rPr lang="en-US" altLang="ko-KR" sz="1000" dirty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program_title</a:t>
            </a:r>
            <a:r>
              <a:rPr lang="en-US" altLang="ko-KR" sz="1000" dirty="0"/>
              <a:t>}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- apply link (if clicks, move to Modify page)</a:t>
            </a:r>
            <a:endParaRPr lang="en-US" altLang="ko-KR" sz="1000" dirty="0"/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e) </a:t>
            </a:r>
            <a:r>
              <a:rPr lang="ko-KR" altLang="en-US" sz="1000" dirty="0" smtClean="0"/>
              <a:t>조회수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read_count</a:t>
            </a:r>
            <a:r>
              <a:rPr lang="en-US" altLang="ko-KR" sz="1000" dirty="0" smtClean="0"/>
              <a:t>}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f) </a:t>
            </a:r>
            <a:r>
              <a:rPr lang="ko-KR" altLang="en-US" sz="1000" dirty="0" smtClean="0"/>
              <a:t>사용여부</a:t>
            </a:r>
            <a:r>
              <a:rPr lang="ko-KR" altLang="en-US" sz="1000" dirty="0" smtClean="0"/>
              <a:t> </a:t>
            </a:r>
            <a:r>
              <a:rPr lang="en-US" altLang="ko-KR" sz="1000" dirty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use_yn</a:t>
            </a:r>
            <a:r>
              <a:rPr lang="en-US" altLang="ko-KR" sz="1000" dirty="0"/>
              <a:t>}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사용</a:t>
            </a:r>
            <a:r>
              <a:rPr lang="en-US" altLang="ko-KR" sz="1000" dirty="0"/>
              <a:t>/</a:t>
            </a:r>
            <a:r>
              <a:rPr lang="ko-KR" altLang="en-US" sz="1000" dirty="0" smtClean="0"/>
              <a:t>미사용 </a:t>
            </a:r>
            <a:r>
              <a:rPr lang="en-US" altLang="ko-KR" sz="1000" dirty="0" smtClean="0"/>
              <a:t>(</a:t>
            </a:r>
            <a:r>
              <a:rPr lang="en-US" altLang="ko-KR" sz="1000" dirty="0"/>
              <a:t>Y/N)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en-US" altLang="ko-KR" sz="1000" dirty="0" smtClean="0"/>
              <a:t>g) </a:t>
            </a:r>
            <a:r>
              <a:rPr lang="ko-KR" altLang="en-US" sz="1000" dirty="0" smtClean="0"/>
              <a:t>신청 기간</a:t>
            </a:r>
            <a:r>
              <a:rPr lang="en-US" altLang="ko-KR" sz="1000" dirty="0" smtClean="0"/>
              <a:t>&lt;</a:t>
            </a:r>
            <a:r>
              <a:rPr lang="en-US" altLang="ko-KR" sz="1000" dirty="0" err="1" smtClean="0"/>
              <a:t>br</a:t>
            </a:r>
            <a:r>
              <a:rPr lang="en-US" altLang="ko-KR" sz="1000" dirty="0" smtClean="0"/>
              <a:t>&gt;</a:t>
            </a:r>
            <a:r>
              <a:rPr lang="ko-KR" altLang="en-US" sz="1000" dirty="0" smtClean="0"/>
              <a:t>프로그램 기간 </a:t>
            </a:r>
            <a:r>
              <a:rPr lang="en-US" altLang="ko-KR" sz="1000" dirty="0" smtClean="0"/>
              <a:t>:</a:t>
            </a:r>
            <a:br>
              <a:rPr lang="en-US" altLang="ko-KR" sz="1000" dirty="0" smtClean="0"/>
            </a:br>
            <a:r>
              <a:rPr lang="en-US" altLang="ko-KR" sz="1000" dirty="0" smtClean="0"/>
              <a:t>      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apply_start_date</a:t>
            </a:r>
            <a:r>
              <a:rPr lang="en-US" altLang="ko-KR" sz="1000" dirty="0" smtClean="0"/>
              <a:t>} ~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apply_end_date</a:t>
            </a:r>
            <a:r>
              <a:rPr lang="en-US" altLang="ko-KR" sz="1000" dirty="0"/>
              <a:t>}</a:t>
            </a:r>
            <a:endParaRPr lang="en-US" altLang="ko-KR" sz="1000" dirty="0" smtClean="0"/>
          </a:p>
          <a:p>
            <a:r>
              <a:rPr lang="en-US" altLang="ko-KR" sz="1000" dirty="0" smtClean="0"/>
              <a:t>       </a:t>
            </a:r>
            <a:r>
              <a:rPr lang="en-US" altLang="ko-KR" sz="1000" dirty="0" smtClean="0"/>
              <a:t>{</a:t>
            </a:r>
            <a:r>
              <a:rPr lang="en-US" altLang="ko-KR" sz="1000" dirty="0" err="1"/>
              <a:t>program_start_date</a:t>
            </a:r>
            <a:r>
              <a:rPr lang="en-US" altLang="ko-KR" sz="1000" dirty="0" smtClean="0"/>
              <a:t>} ~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program_end_date</a:t>
            </a:r>
            <a:r>
              <a:rPr lang="en-US" altLang="ko-KR" sz="1000" dirty="0" smtClean="0"/>
              <a:t>}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en-US" altLang="ko-KR" sz="1000" dirty="0" smtClean="0"/>
              <a:t>h) </a:t>
            </a:r>
            <a:r>
              <a:rPr lang="ko-KR" altLang="en-US" sz="1000" dirty="0" smtClean="0"/>
              <a:t>등록일자 </a:t>
            </a:r>
            <a:r>
              <a:rPr lang="en-US" altLang="ko-KR" sz="1000" dirty="0"/>
              <a:t>: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reg_date</a:t>
            </a:r>
            <a:r>
              <a:rPr lang="en-US" altLang="ko-KR" sz="1000" dirty="0" smtClean="0"/>
              <a:t>}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3.buttons</a:t>
            </a:r>
            <a:endParaRPr lang="en-US" altLang="ko-KR" sz="1000" dirty="0"/>
          </a:p>
          <a:p>
            <a:r>
              <a:rPr lang="en-US" altLang="ko-KR" sz="1000" dirty="0"/>
              <a:t>  1) </a:t>
            </a:r>
            <a:r>
              <a:rPr lang="ko-KR" altLang="en-US" sz="1000" dirty="0"/>
              <a:t>추가 </a:t>
            </a:r>
            <a:r>
              <a:rPr lang="en-US" altLang="ko-KR" sz="1000" dirty="0"/>
              <a:t>(Add)</a:t>
            </a:r>
            <a:br>
              <a:rPr lang="en-US" altLang="ko-KR" sz="1000" dirty="0"/>
            </a:br>
            <a:r>
              <a:rPr lang="en-US" altLang="ko-KR" sz="1000" dirty="0"/>
              <a:t>    - if clicks, move to Add page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삭제 </a:t>
            </a:r>
            <a:r>
              <a:rPr lang="en-US" altLang="ko-KR" sz="1000" dirty="0"/>
              <a:t>(Delete)</a:t>
            </a:r>
            <a:br>
              <a:rPr lang="en-US" altLang="ko-KR" sz="1000" dirty="0"/>
            </a:br>
            <a:r>
              <a:rPr lang="en-US" altLang="ko-KR" sz="1000" dirty="0"/>
              <a:t>    - if no selection, alert no selection </a:t>
            </a:r>
            <a:r>
              <a:rPr lang="en-US" altLang="ko-KR" sz="1000" dirty="0" err="1"/>
              <a:t>msg</a:t>
            </a:r>
            <a:endParaRPr lang="en-US" altLang="ko-KR" sz="1000" dirty="0"/>
          </a:p>
          <a:p>
            <a:r>
              <a:rPr lang="en-US" altLang="ko-KR" sz="1000" dirty="0"/>
              <a:t>    - if clicks, show common delete confirm </a:t>
            </a:r>
            <a:r>
              <a:rPr lang="en-US" altLang="ko-KR" sz="1000" dirty="0" err="1"/>
              <a:t>msg</a:t>
            </a:r>
            <a:endParaRPr lang="en-US" altLang="ko-KR" sz="1000" dirty="0"/>
          </a:p>
          <a:p>
            <a:r>
              <a:rPr lang="en-US" altLang="ko-KR" sz="1000" dirty="0"/>
              <a:t>    - if YES, do the process and alert common delete complete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 and reload Grid</a:t>
            </a:r>
          </a:p>
          <a:p>
            <a:r>
              <a:rPr lang="en-US" altLang="ko-KR" sz="1000" dirty="0"/>
              <a:t>    [process]</a:t>
            </a:r>
          </a:p>
          <a:p>
            <a:r>
              <a:rPr lang="en-US" altLang="ko-KR" sz="1000" dirty="0"/>
              <a:t>    DELETE TB_CULTURE_PRODUCTION</a:t>
            </a:r>
          </a:p>
        </p:txBody>
      </p:sp>
    </p:spTree>
    <p:extLst>
      <p:ext uri="{BB962C8B-B14F-4D97-AF65-F5344CB8AC3E}">
        <p14:creationId xmlns:p14="http://schemas.microsoft.com/office/powerpoint/2010/main" val="1939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0B7AB-C2F5-81FB-1C0F-E28F0A7A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5B78969-9F7B-43F7-A080-E6C6FFB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89" y="0"/>
            <a:ext cx="782062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0163C-ED2B-3EDD-67B5-F3CE94330BCD}"/>
              </a:ext>
            </a:extLst>
          </p:cNvPr>
          <p:cNvSpPr txBox="1"/>
          <p:nvPr/>
        </p:nvSpPr>
        <p:spPr>
          <a:xfrm>
            <a:off x="8370454" y="464835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C67A3-4D52-304B-6667-048EEFFD35C4}"/>
              </a:ext>
            </a:extLst>
          </p:cNvPr>
          <p:cNvSpPr txBox="1"/>
          <p:nvPr/>
        </p:nvSpPr>
        <p:spPr>
          <a:xfrm>
            <a:off x="8370454" y="807735"/>
            <a:ext cx="875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A158-07E7-2A28-9F9F-7AFD44AD6774}"/>
              </a:ext>
            </a:extLst>
          </p:cNvPr>
          <p:cNvSpPr txBox="1"/>
          <p:nvPr/>
        </p:nvSpPr>
        <p:spPr>
          <a:xfrm>
            <a:off x="8370454" y="117686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program_place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35D45-4DD6-83B7-E8D7-B8870AE75D0F}"/>
              </a:ext>
            </a:extLst>
          </p:cNvPr>
          <p:cNvSpPr txBox="1"/>
          <p:nvPr/>
        </p:nvSpPr>
        <p:spPr>
          <a:xfrm>
            <a:off x="8370454" y="151976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186BB-1F45-DE03-EB56-3C479B99C39E}"/>
              </a:ext>
            </a:extLst>
          </p:cNvPr>
          <p:cNvSpPr txBox="1"/>
          <p:nvPr/>
        </p:nvSpPr>
        <p:spPr>
          <a:xfrm>
            <a:off x="6001904" y="1902422"/>
            <a:ext cx="270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program_start_date ~ program_end_date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1786C-A3AC-B14A-CBE2-FB1FA13B38CE}"/>
              </a:ext>
            </a:extLst>
          </p:cNvPr>
          <p:cNvSpPr txBox="1"/>
          <p:nvPr/>
        </p:nvSpPr>
        <p:spPr>
          <a:xfrm>
            <a:off x="6001904" y="2253558"/>
            <a:ext cx="270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apply_start_date ~ apply_end_date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5841D-AFD8-03F0-A972-A101AA1845C4}"/>
              </a:ext>
            </a:extLst>
          </p:cNvPr>
          <p:cNvSpPr txBox="1"/>
          <p:nvPr/>
        </p:nvSpPr>
        <p:spPr>
          <a:xfrm>
            <a:off x="8370454" y="265549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program_inquiry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2279A-90A3-ED77-AB02-6AD06C7DC69B}"/>
              </a:ext>
            </a:extLst>
          </p:cNvPr>
          <p:cNvSpPr txBox="1"/>
          <p:nvPr/>
        </p:nvSpPr>
        <p:spPr>
          <a:xfrm>
            <a:off x="8370454" y="299839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apply_url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7846B-27EC-455F-6B44-FCF1E507AD6F}"/>
              </a:ext>
            </a:extLst>
          </p:cNvPr>
          <p:cNvSpPr txBox="1"/>
          <p:nvPr/>
        </p:nvSpPr>
        <p:spPr>
          <a:xfrm>
            <a:off x="8370454" y="4075639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program_derpn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5F267-9F46-7E89-5798-84C3E769D4BA}"/>
              </a:ext>
            </a:extLst>
          </p:cNvPr>
          <p:cNvSpPr txBox="1"/>
          <p:nvPr/>
        </p:nvSpPr>
        <p:spPr>
          <a:xfrm>
            <a:off x="4223904" y="6001944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use_yn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120A3-230D-497A-BE34-0DB69E3FA608}"/>
              </a:ext>
            </a:extLst>
          </p:cNvPr>
          <p:cNvSpPr txBox="1"/>
          <p:nvPr/>
        </p:nvSpPr>
        <p:spPr>
          <a:xfrm>
            <a:off x="5911850" y="3497789"/>
            <a:ext cx="1002146" cy="2154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  <a:r>
              <a:rPr lang="ko-KR" altLang="en-US" sz="8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개만 등록 가능</a:t>
            </a:r>
            <a:endParaRPr lang="en-US" altLang="ko-KR" sz="8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A0151-6041-08EA-B064-BA69F3F32E37}"/>
              </a:ext>
            </a:extLst>
          </p:cNvPr>
          <p:cNvSpPr txBox="1"/>
          <p:nvPr/>
        </p:nvSpPr>
        <p:spPr>
          <a:xfrm>
            <a:off x="6412923" y="5647405"/>
            <a:ext cx="1002146" cy="2154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다중 등록 가능</a:t>
            </a:r>
            <a:endParaRPr lang="en-US" altLang="ko-KR" sz="8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1596" y="615887"/>
            <a:ext cx="4432291" cy="73250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[ADMIN] </a:t>
            </a:r>
            <a:r>
              <a:rPr lang="ko-KR" altLang="en-US" sz="1000" b="1" dirty="0"/>
              <a:t>국악 프로그램 관리 </a:t>
            </a:r>
            <a:r>
              <a:rPr lang="en-US" altLang="ko-KR" sz="1000" b="1" dirty="0"/>
              <a:t>(/admin/program) &gt; </a:t>
            </a:r>
            <a:r>
              <a:rPr lang="ko-KR" altLang="en-US" sz="1000" b="1" dirty="0" smtClean="0"/>
              <a:t>추가</a:t>
            </a:r>
            <a:r>
              <a:rPr lang="en-US" altLang="ko-KR" sz="1000" b="1" dirty="0" smtClean="0"/>
              <a:t>(Add)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1.Fields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1) </a:t>
            </a:r>
            <a:r>
              <a:rPr lang="en-US" altLang="ko-KR" sz="1000" dirty="0" smtClean="0"/>
              <a:t>*</a:t>
            </a:r>
            <a:r>
              <a:rPr lang="ko-KR" altLang="en-US" sz="1000" dirty="0" smtClean="0"/>
              <a:t>제목 </a:t>
            </a:r>
            <a:r>
              <a:rPr lang="en-US" altLang="ko-KR" sz="1000" dirty="0"/>
              <a:t>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program_title</a:t>
            </a:r>
            <a:r>
              <a:rPr lang="en-US" altLang="ko-KR" sz="1000" dirty="0"/>
              <a:t>}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a</a:t>
            </a:r>
            <a:r>
              <a:rPr lang="en-US" altLang="ko-KR" sz="1000" dirty="0" smtClean="0"/>
              <a:t>)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validate: required, max length(200 bytes)</a:t>
            </a:r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en-US" altLang="ko-KR" sz="1000" dirty="0" smtClean="0"/>
              <a:t>*</a:t>
            </a:r>
            <a:r>
              <a:rPr lang="ko-KR" altLang="en-US" sz="1000" dirty="0" smtClean="0"/>
              <a:t>구분</a:t>
            </a:r>
            <a:r>
              <a:rPr lang="ko-KR" altLang="en-US" sz="1000" dirty="0" smtClean="0"/>
              <a:t> </a:t>
            </a:r>
            <a:r>
              <a:rPr lang="en-US" altLang="ko-KR" sz="1000" dirty="0"/>
              <a:t>: </a:t>
            </a:r>
            <a:r>
              <a:rPr lang="en-US" altLang="ko-KR" sz="1000" b="1" dirty="0" smtClean="0"/>
              <a:t>{</a:t>
            </a:r>
            <a:r>
              <a:rPr lang="en-US" altLang="ko-KR" sz="1000" dirty="0" err="1"/>
              <a:t>program_type</a:t>
            </a:r>
            <a:r>
              <a:rPr lang="en-US" altLang="ko-KR" sz="1000" b="1" dirty="0" smtClean="0"/>
              <a:t>} 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</a:t>
            </a:r>
            <a:r>
              <a:rPr lang="en-US" altLang="ko-KR" sz="1000" b="1" dirty="0" smtClean="0"/>
              <a:t>PT</a:t>
            </a:r>
            <a:r>
              <a:rPr lang="en-US" altLang="ko-KR" sz="1000" dirty="0" smtClean="0"/>
              <a:t> codes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validate: required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</a:t>
            </a:r>
            <a:r>
              <a:rPr lang="en-US" altLang="ko-KR" sz="1000" dirty="0" smtClean="0"/>
              <a:t>3) </a:t>
            </a:r>
            <a:r>
              <a:rPr lang="ko-KR" altLang="en-US" sz="1000" dirty="0" smtClean="0"/>
              <a:t>장소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program_place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validate: </a:t>
            </a:r>
            <a:r>
              <a:rPr lang="en-US" altLang="ko-KR" sz="1000" dirty="0" smtClean="0"/>
              <a:t>max </a:t>
            </a:r>
            <a:r>
              <a:rPr lang="en-US" altLang="ko-KR" sz="1000" dirty="0"/>
              <a:t>length(200 bytes</a:t>
            </a:r>
            <a:r>
              <a:rPr lang="en-US" altLang="ko-KR" sz="1000" dirty="0" smtClean="0"/>
              <a:t>)</a:t>
            </a:r>
            <a:endParaRPr lang="en-US" altLang="ko-KR" sz="1000" dirty="0"/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4) *</a:t>
            </a:r>
            <a:r>
              <a:rPr lang="ko-KR" altLang="en-US" sz="1000" dirty="0" smtClean="0"/>
              <a:t>지역 </a:t>
            </a:r>
            <a:r>
              <a:rPr lang="en-US" altLang="ko-KR" sz="1000" dirty="0"/>
              <a:t>: </a:t>
            </a:r>
            <a:r>
              <a:rPr lang="en-US" altLang="ko-KR" sz="1000" b="1" dirty="0" smtClean="0"/>
              <a:t>{</a:t>
            </a:r>
            <a:r>
              <a:rPr lang="en-US" altLang="ko-KR" sz="1000" dirty="0" err="1"/>
              <a:t>program_region</a:t>
            </a:r>
            <a:r>
              <a:rPr lang="en-US" altLang="ko-KR" sz="1000" b="1" dirty="0" smtClean="0"/>
              <a:t>} 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</a:t>
            </a:r>
            <a:r>
              <a:rPr lang="en-US" altLang="ko-KR" sz="1000" b="1" dirty="0" smtClean="0"/>
              <a:t>PR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codes</a:t>
            </a:r>
          </a:p>
          <a:p>
            <a:r>
              <a:rPr lang="en-US" altLang="ko-KR" sz="1000" dirty="0"/>
              <a:t>      - validate: required</a:t>
            </a:r>
            <a:endParaRPr lang="en-US" altLang="ko-KR" sz="1000" dirty="0" smtClean="0"/>
          </a:p>
          <a:p>
            <a:r>
              <a:rPr lang="en-US" altLang="ko-KR" sz="1000" dirty="0" smtClean="0"/>
              <a:t>  5) </a:t>
            </a:r>
            <a:r>
              <a:rPr lang="ko-KR" altLang="en-US" sz="1000" dirty="0"/>
              <a:t>프로그램 기간 </a:t>
            </a:r>
            <a:r>
              <a:rPr lang="en-US" altLang="ko-KR" sz="1000" dirty="0" smtClean="0"/>
              <a:t>:</a:t>
            </a:r>
            <a:endParaRPr lang="en-US" altLang="ko-KR" sz="1000" dirty="0"/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a) </a:t>
            </a:r>
            <a:r>
              <a:rPr lang="en-US" altLang="ko-KR" sz="1000" dirty="0"/>
              <a:t>1</a:t>
            </a:r>
            <a:r>
              <a:rPr lang="en-US" altLang="ko-KR" sz="1000" baseline="30000" dirty="0"/>
              <a:t>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en-US" altLang="ko-KR" sz="1000" dirty="0" err="1" smtClean="0"/>
              <a:t>datepicker</a:t>
            </a:r>
            <a:r>
              <a:rPr lang="en-US" altLang="ko-KR" sz="1000" dirty="0" smtClean="0"/>
              <a:t> :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program_start_date</a:t>
            </a:r>
            <a:r>
              <a:rPr lang="en-US" altLang="ko-KR" sz="1000" dirty="0"/>
              <a:t>} 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b) 2nd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en-US" altLang="ko-KR" sz="1000" dirty="0" err="1"/>
              <a:t>datepicker</a:t>
            </a:r>
            <a:r>
              <a:rPr lang="en-US" altLang="ko-KR" sz="1000" dirty="0"/>
              <a:t> : {</a:t>
            </a:r>
            <a:r>
              <a:rPr lang="en-US" altLang="ko-KR" sz="1000" dirty="0" err="1" smtClean="0"/>
              <a:t>program_end_date</a:t>
            </a:r>
            <a:r>
              <a:rPr lang="en-US" altLang="ko-KR" sz="1000" dirty="0"/>
              <a:t>} 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6) </a:t>
            </a:r>
            <a:r>
              <a:rPr lang="ko-KR" altLang="en-US" sz="1000" dirty="0" smtClean="0"/>
              <a:t>신청 </a:t>
            </a:r>
            <a:r>
              <a:rPr lang="ko-KR" altLang="en-US" sz="1000" dirty="0"/>
              <a:t>기간 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    a) 1</a:t>
            </a:r>
            <a:r>
              <a:rPr lang="en-US" altLang="ko-KR" sz="1000" baseline="30000" dirty="0"/>
              <a:t>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en-US" altLang="ko-KR" sz="1000" dirty="0" err="1"/>
              <a:t>datepicker</a:t>
            </a:r>
            <a:r>
              <a:rPr lang="en-US" altLang="ko-KR" sz="1000" dirty="0"/>
              <a:t> : </a:t>
            </a:r>
            <a:r>
              <a:rPr lang="en-US" altLang="ko-KR" sz="1000" dirty="0" smtClean="0"/>
              <a:t>{</a:t>
            </a:r>
            <a:r>
              <a:rPr lang="en-US" altLang="ko-KR" sz="1000" dirty="0" err="1" smtClean="0"/>
              <a:t>apply_start_date</a:t>
            </a:r>
            <a:r>
              <a:rPr lang="en-US" altLang="ko-KR" sz="1000" dirty="0"/>
              <a:t>} </a:t>
            </a:r>
          </a:p>
          <a:p>
            <a:r>
              <a:rPr lang="en-US" altLang="ko-KR" sz="1000" dirty="0"/>
              <a:t>    b) 2nd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en-US" altLang="ko-KR" sz="1000" dirty="0" err="1"/>
              <a:t>datepicker</a:t>
            </a:r>
            <a:r>
              <a:rPr lang="en-US" altLang="ko-KR" sz="1000" dirty="0"/>
              <a:t> : </a:t>
            </a:r>
            <a:r>
              <a:rPr lang="en-US" altLang="ko-KR" sz="1000" dirty="0" smtClean="0"/>
              <a:t>{</a:t>
            </a:r>
            <a:r>
              <a:rPr lang="en-US" altLang="ko-KR" sz="1000" dirty="0" err="1"/>
              <a:t>apply</a:t>
            </a:r>
            <a:r>
              <a:rPr lang="en-US" altLang="ko-KR" sz="1000" dirty="0" err="1" smtClean="0"/>
              <a:t>_end_date</a:t>
            </a:r>
            <a:r>
              <a:rPr lang="en-US" altLang="ko-KR" sz="1000" dirty="0"/>
              <a:t>} </a:t>
            </a:r>
            <a:br>
              <a:rPr lang="en-US" altLang="ko-KR" sz="1000" dirty="0"/>
            </a:br>
            <a:r>
              <a:rPr lang="en-US" altLang="ko-KR" sz="1000" dirty="0"/>
              <a:t>  </a:t>
            </a:r>
            <a:r>
              <a:rPr lang="en-US" altLang="ko-KR" sz="1000" dirty="0" smtClean="0"/>
              <a:t>7) </a:t>
            </a:r>
            <a:r>
              <a:rPr lang="ko-KR" altLang="en-US" sz="1000" dirty="0" smtClean="0"/>
              <a:t>문의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program_inquiry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validate: max length(200 bytes</a:t>
            </a:r>
            <a:r>
              <a:rPr lang="en-US" altLang="ko-KR" sz="1000" dirty="0" smtClean="0"/>
              <a:t>)</a:t>
            </a:r>
            <a:r>
              <a:rPr lang="en-US" altLang="ko-KR" sz="1000" dirty="0"/>
              <a:t> </a:t>
            </a:r>
            <a:br>
              <a:rPr lang="en-US" altLang="ko-KR" sz="1000" dirty="0"/>
            </a:br>
            <a:r>
              <a:rPr lang="en-US" altLang="ko-KR" sz="1000" dirty="0"/>
              <a:t>  </a:t>
            </a:r>
            <a:r>
              <a:rPr lang="en-US" altLang="ko-KR" sz="1000" dirty="0" smtClean="0"/>
              <a:t>8) </a:t>
            </a:r>
            <a:r>
              <a:rPr lang="ko-KR" altLang="en-US" sz="1000" dirty="0" smtClean="0"/>
              <a:t>예약 링크 </a:t>
            </a:r>
            <a:r>
              <a:rPr lang="en-US" altLang="ko-KR" sz="1000" dirty="0" smtClean="0"/>
              <a:t>URL</a:t>
            </a:r>
            <a:r>
              <a:rPr lang="ko-KR" altLang="en-US" sz="1000" dirty="0" smtClean="0"/>
              <a:t>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apply_url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validate: max </a:t>
            </a:r>
            <a:r>
              <a:rPr lang="en-US" altLang="ko-KR" sz="1000" dirty="0" smtClean="0"/>
              <a:t>length(1000 </a:t>
            </a:r>
            <a:r>
              <a:rPr lang="en-US" altLang="ko-KR" sz="1000" dirty="0"/>
              <a:t>bytes</a:t>
            </a:r>
            <a:r>
              <a:rPr lang="en-US" altLang="ko-KR" sz="1000" dirty="0" smtClean="0"/>
              <a:t>)</a:t>
            </a:r>
            <a:br>
              <a:rPr lang="en-US" altLang="ko-KR" sz="1000" dirty="0" smtClean="0"/>
            </a:br>
            <a:r>
              <a:rPr lang="en-US" altLang="ko-KR" sz="1000" dirty="0" smtClean="0"/>
              <a:t>    b) guide text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“*URL</a:t>
            </a:r>
            <a:r>
              <a:rPr lang="ko-KR" altLang="en-US" sz="1000" dirty="0" smtClean="0"/>
              <a:t>이 입력되지 않은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홈페이지에 </a:t>
            </a:r>
            <a:r>
              <a:rPr lang="en-US" altLang="ko-KR" sz="1000" dirty="0" smtClean="0"/>
              <a:t>‘</a:t>
            </a:r>
            <a:r>
              <a:rPr lang="ko-KR" altLang="en-US" sz="1000" dirty="0" smtClean="0"/>
              <a:t>예약 바로가기</a:t>
            </a:r>
            <a:r>
              <a:rPr lang="en-US" altLang="ko-KR" sz="1000" dirty="0" smtClean="0"/>
              <a:t>‘ </a:t>
            </a:r>
            <a:r>
              <a:rPr lang="ko-KR" altLang="en-US" sz="1000" dirty="0" smtClean="0"/>
              <a:t>버튼이 표시되지 않습니다</a:t>
            </a:r>
            <a:r>
              <a:rPr lang="en-US" altLang="ko-KR" sz="1000" dirty="0" smtClean="0"/>
              <a:t>.”</a:t>
            </a:r>
          </a:p>
          <a:p>
            <a:r>
              <a:rPr lang="en-US" altLang="ko-KR" sz="1000" dirty="0" smtClean="0"/>
              <a:t>  9) </a:t>
            </a:r>
            <a:r>
              <a:rPr lang="ko-KR" altLang="en-US" sz="1000" dirty="0"/>
              <a:t>대표 이미지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image_file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a)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(</a:t>
            </a:r>
            <a:r>
              <a:rPr lang="en-US" altLang="ko-KR" sz="1000" dirty="0" err="1" smtClean="0"/>
              <a:t>readonly</a:t>
            </a:r>
            <a:r>
              <a:rPr lang="en-US" altLang="ko-KR" sz="1000" dirty="0" smtClean="0"/>
              <a:t>) &amp; </a:t>
            </a:r>
            <a:r>
              <a:rPr lang="ko-KR" altLang="en-US" sz="1000" dirty="0" smtClean="0"/>
              <a:t>첨부 </a:t>
            </a:r>
            <a:r>
              <a:rPr lang="en-US" altLang="ko-KR" sz="1000" dirty="0" smtClean="0"/>
              <a:t>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guide text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“</a:t>
            </a:r>
            <a:r>
              <a:rPr lang="ko-KR" altLang="en-US" sz="1000" dirty="0"/>
              <a:t>*권장 사이즈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200*300</a:t>
            </a:r>
            <a:r>
              <a:rPr lang="en-US" altLang="ko-KR" sz="1000" dirty="0"/>
              <a:t> ”</a:t>
            </a:r>
          </a:p>
          <a:p>
            <a:r>
              <a:rPr lang="en-US" altLang="ko-KR" sz="1000" dirty="0" smtClean="0"/>
              <a:t>      - “**</a:t>
            </a:r>
            <a:r>
              <a:rPr lang="ko-KR" altLang="en-US" sz="1000" dirty="0"/>
              <a:t>권장 이미지 크기</a:t>
            </a:r>
            <a:r>
              <a:rPr lang="en-US" altLang="ko-KR" sz="1000" dirty="0"/>
              <a:t>: 5MB </a:t>
            </a:r>
            <a:r>
              <a:rPr lang="ko-KR" altLang="en-US" sz="1000" dirty="0" smtClean="0"/>
              <a:t>이하</a:t>
            </a:r>
            <a:r>
              <a:rPr lang="en-US" altLang="ko-KR" sz="1000" dirty="0" smtClean="0"/>
              <a:t>”</a:t>
            </a:r>
            <a:endParaRPr lang="en-US" altLang="ko-KR" sz="1000" dirty="0"/>
          </a:p>
          <a:p>
            <a:r>
              <a:rPr lang="en-US" altLang="ko-KR" sz="1000" dirty="0" smtClean="0"/>
              <a:t>  10) </a:t>
            </a:r>
            <a:r>
              <a:rPr lang="ko-KR" altLang="en-US" sz="1000" dirty="0" smtClean="0"/>
              <a:t>상세 내용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program_derpn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a) html editor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11) </a:t>
            </a:r>
            <a:r>
              <a:rPr lang="ko-KR" altLang="en-US" sz="1000" dirty="0" smtClean="0"/>
              <a:t>첨부 파일 </a:t>
            </a:r>
            <a:r>
              <a:rPr lang="en-US" altLang="ko-KR" sz="1000" dirty="0" smtClean="0"/>
              <a:t>: {</a:t>
            </a:r>
            <a:r>
              <a:rPr lang="en-US" altLang="ko-KR" sz="1000" dirty="0" err="1" smtClean="0"/>
              <a:t>st_program_files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a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(</a:t>
            </a:r>
            <a:r>
              <a:rPr lang="en-US" altLang="ko-KR" sz="1000" dirty="0" err="1"/>
              <a:t>readonly</a:t>
            </a:r>
            <a:r>
              <a:rPr lang="en-US" altLang="ko-KR" sz="1000" dirty="0"/>
              <a:t>) &amp; </a:t>
            </a:r>
            <a:r>
              <a:rPr lang="ko-KR" altLang="en-US" sz="1000" dirty="0" smtClean="0"/>
              <a:t>찾아보기 </a:t>
            </a:r>
            <a:r>
              <a:rPr lang="en-US" altLang="ko-KR" sz="1000" dirty="0" smtClean="0"/>
              <a:t>button</a:t>
            </a:r>
            <a:br>
              <a:rPr lang="en-US" altLang="ko-KR" sz="1000" dirty="0" smtClean="0"/>
            </a:br>
            <a:r>
              <a:rPr lang="en-US" altLang="ko-KR" sz="1000" dirty="0" smtClean="0"/>
              <a:t>    b) -/+ button 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clicks, remove/add row</a:t>
            </a:r>
            <a:endParaRPr lang="en-US" altLang="ko-KR" sz="1000" dirty="0" smtClean="0"/>
          </a:p>
          <a:p>
            <a:r>
              <a:rPr lang="en-US" altLang="ko-KR" sz="1000" dirty="0" smtClean="0"/>
              <a:t>  12</a:t>
            </a:r>
            <a:r>
              <a:rPr lang="en-US" altLang="ko-KR" sz="1000" dirty="0" smtClean="0"/>
              <a:t>) </a:t>
            </a:r>
            <a:r>
              <a:rPr lang="ko-KR" altLang="en-US" sz="1000" dirty="0"/>
              <a:t>사용 여부 </a:t>
            </a:r>
            <a:r>
              <a:rPr lang="en-US" altLang="ko-KR" sz="1000" dirty="0"/>
              <a:t>: {USE_YN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 smtClean="0"/>
              <a:t>a) radio options: </a:t>
            </a:r>
            <a:r>
              <a:rPr lang="ko-KR" altLang="en-US" sz="1000" dirty="0" smtClean="0"/>
              <a:t>사용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미사용</a:t>
            </a:r>
            <a:r>
              <a:rPr lang="en-US" altLang="ko-KR" sz="1000" dirty="0" smtClean="0"/>
              <a:t>(Y/N) – default: Y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endParaRPr lang="en-US" altLang="ko-KR" sz="1000" dirty="0"/>
          </a:p>
          <a:p>
            <a:r>
              <a:rPr lang="en-US" altLang="ko-KR" sz="1000" dirty="0"/>
              <a:t>2.buttons</a:t>
            </a:r>
            <a:br>
              <a:rPr lang="en-US" altLang="ko-KR" sz="1000" dirty="0"/>
            </a:br>
            <a:r>
              <a:rPr lang="en-US" altLang="ko-KR" sz="1000" dirty="0"/>
              <a:t>  1) </a:t>
            </a:r>
            <a:r>
              <a:rPr lang="ko-KR" altLang="en-US" sz="1000" dirty="0"/>
              <a:t>저장 </a:t>
            </a:r>
            <a:r>
              <a:rPr lang="en-US" altLang="ko-KR" sz="1000" dirty="0"/>
              <a:t>(save)</a:t>
            </a:r>
          </a:p>
          <a:p>
            <a:r>
              <a:rPr lang="en-US" altLang="ko-KR" sz="1000" dirty="0"/>
              <a:t>     - same with other page</a:t>
            </a:r>
            <a:br>
              <a:rPr lang="en-US" altLang="ko-KR" sz="1000" dirty="0"/>
            </a:br>
            <a:r>
              <a:rPr lang="en-US" altLang="ko-KR" sz="1000" dirty="0"/>
              <a:t>     a) process</a:t>
            </a:r>
            <a:br>
              <a:rPr lang="en-US" altLang="ko-KR" sz="1000" dirty="0"/>
            </a:br>
            <a:r>
              <a:rPr lang="en-US" altLang="ko-KR" sz="1000" dirty="0"/>
              <a:t>       </a:t>
            </a:r>
            <a:r>
              <a:rPr lang="en-US" altLang="ko-KR" sz="1000" dirty="0" smtClean="0"/>
              <a:t>INSERT </a:t>
            </a:r>
            <a:r>
              <a:rPr lang="en-US" altLang="ko-KR" sz="1000" dirty="0" err="1" smtClean="0"/>
              <a:t>st_program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if attach files are existed, INSERT </a:t>
            </a:r>
            <a:r>
              <a:rPr lang="en-US" altLang="ko-KR" sz="1000" dirty="0" err="1" smtClean="0"/>
              <a:t>st_program_files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취소 </a:t>
            </a:r>
            <a:r>
              <a:rPr lang="en-US" altLang="ko-KR" sz="1000" dirty="0"/>
              <a:t>(cancel)</a:t>
            </a:r>
          </a:p>
        </p:txBody>
      </p:sp>
    </p:spTree>
    <p:extLst>
      <p:ext uri="{BB962C8B-B14F-4D97-AF65-F5344CB8AC3E}">
        <p14:creationId xmlns:p14="http://schemas.microsoft.com/office/powerpoint/2010/main" val="10429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980D4D4-7C4E-F0E7-0293-42A3F8FB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99" y="0"/>
            <a:ext cx="67872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6D3EA-04FB-12FC-2E3F-3007CD8B577A}"/>
              </a:ext>
            </a:extLst>
          </p:cNvPr>
          <p:cNvSpPr txBox="1"/>
          <p:nvPr/>
        </p:nvSpPr>
        <p:spPr>
          <a:xfrm>
            <a:off x="5741554" y="5500579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reg_user_seq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9A621-6CD7-2934-C475-361116C5B332}"/>
              </a:ext>
            </a:extLst>
          </p:cNvPr>
          <p:cNvSpPr txBox="1"/>
          <p:nvPr/>
        </p:nvSpPr>
        <p:spPr>
          <a:xfrm>
            <a:off x="5741554" y="5828239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reg_date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989C8-BEBE-3D1E-E179-08D11DA816F8}"/>
              </a:ext>
            </a:extLst>
          </p:cNvPr>
          <p:cNvSpPr txBox="1"/>
          <p:nvPr/>
        </p:nvSpPr>
        <p:spPr>
          <a:xfrm>
            <a:off x="5741554" y="6155899"/>
            <a:ext cx="1002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chemeClr val="accent2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read_count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423" y="239710"/>
            <a:ext cx="4432291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[ADMIN] </a:t>
            </a:r>
            <a:r>
              <a:rPr lang="ko-KR" altLang="en-US" sz="1000" b="1" dirty="0"/>
              <a:t>국악 프로그램 관리 </a:t>
            </a:r>
            <a:r>
              <a:rPr lang="en-US" altLang="ko-KR" sz="1000" b="1" dirty="0"/>
              <a:t>(/admin/program) &gt; </a:t>
            </a:r>
            <a:r>
              <a:rPr lang="en-US" altLang="ko-KR" sz="1000" b="1" dirty="0" smtClean="0"/>
              <a:t>Modify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1.Fields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</a:t>
            </a:r>
            <a:r>
              <a:rPr lang="en-US" altLang="ko-KR" sz="1000" dirty="0" smtClean="0"/>
              <a:t>- same with Add page except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등록자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reg_user_seq</a:t>
            </a:r>
            <a:r>
              <a:rPr lang="en-US" altLang="ko-KR" sz="1000" dirty="0" smtClean="0"/>
              <a:t>} (show user id)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등록일시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} (show including time)</a:t>
            </a:r>
            <a:br>
              <a:rPr lang="en-US" altLang="ko-KR" sz="1000" dirty="0" smtClean="0"/>
            </a:br>
            <a:r>
              <a:rPr lang="en-US" altLang="ko-KR" sz="1000" dirty="0" smtClean="0"/>
              <a:t>  3) </a:t>
            </a:r>
            <a:r>
              <a:rPr lang="ko-KR" altLang="en-US" sz="1000" dirty="0" smtClean="0"/>
              <a:t>조회수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read_count</a:t>
            </a:r>
            <a:r>
              <a:rPr lang="en-US" altLang="ko-KR" sz="1000" dirty="0" smtClean="0"/>
              <a:t>} (apply thousand separator(,))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endParaRPr lang="en-US" altLang="ko-KR" sz="1000" dirty="0"/>
          </a:p>
          <a:p>
            <a:r>
              <a:rPr lang="en-US" altLang="ko-KR" sz="1000" dirty="0"/>
              <a:t>2.buttons</a:t>
            </a:r>
            <a:br>
              <a:rPr lang="en-US" altLang="ko-KR" sz="1000" dirty="0"/>
            </a:br>
            <a:r>
              <a:rPr lang="en-US" altLang="ko-KR" sz="1000" dirty="0"/>
              <a:t>  1) </a:t>
            </a:r>
            <a:r>
              <a:rPr lang="ko-KR" altLang="en-US" sz="1000" dirty="0"/>
              <a:t>저장 </a:t>
            </a:r>
            <a:r>
              <a:rPr lang="en-US" altLang="ko-KR" sz="1000" dirty="0"/>
              <a:t>(save)</a:t>
            </a:r>
          </a:p>
          <a:p>
            <a:r>
              <a:rPr lang="en-US" altLang="ko-KR" sz="1000" dirty="0"/>
              <a:t>     - same with other page</a:t>
            </a:r>
            <a:br>
              <a:rPr lang="en-US" altLang="ko-KR" sz="1000" dirty="0"/>
            </a:br>
            <a:r>
              <a:rPr lang="en-US" altLang="ko-KR" sz="1000" dirty="0"/>
              <a:t>     a) process</a:t>
            </a:r>
            <a:br>
              <a:rPr lang="en-US" altLang="ko-KR" sz="1000" dirty="0"/>
            </a:br>
            <a:r>
              <a:rPr lang="en-US" altLang="ko-KR" sz="1000" dirty="0"/>
              <a:t>       </a:t>
            </a:r>
            <a:r>
              <a:rPr lang="en-US" altLang="ko-KR" sz="1000" dirty="0" smtClean="0"/>
              <a:t>INSERT </a:t>
            </a:r>
            <a:r>
              <a:rPr lang="en-US" altLang="ko-KR" sz="1000" dirty="0" err="1" smtClean="0"/>
              <a:t>st_program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if attach files are existed, INSERT </a:t>
            </a:r>
            <a:r>
              <a:rPr lang="en-US" altLang="ko-KR" sz="1000" dirty="0" err="1" smtClean="0"/>
              <a:t>st_program_files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취소 </a:t>
            </a:r>
            <a:r>
              <a:rPr lang="en-US" altLang="ko-KR" sz="1000" dirty="0"/>
              <a:t>(cancel)</a:t>
            </a:r>
          </a:p>
        </p:txBody>
      </p:sp>
    </p:spTree>
    <p:extLst>
      <p:ext uri="{BB962C8B-B14F-4D97-AF65-F5344CB8AC3E}">
        <p14:creationId xmlns:p14="http://schemas.microsoft.com/office/powerpoint/2010/main" val="1895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591DE51-793A-CF1C-A643-0C822E33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82" y="0"/>
            <a:ext cx="905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830819-5EF2-81EA-018D-5CD06594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59" y="0"/>
            <a:ext cx="10491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FA1D-430D-6D75-B898-F8796ED0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B27834-9C9C-4DB9-0464-5BF4C4B9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3" y="0"/>
            <a:ext cx="11296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101E8-D7D6-1433-F789-578664F3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483BC9-DCA5-EC64-459D-0A62AD40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03" y="0"/>
            <a:ext cx="9329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62313-7854-4D9C-4B17-C5C8AA88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BF1A71-443B-83E8-929A-22DB1235850F}"/>
              </a:ext>
            </a:extLst>
          </p:cNvPr>
          <p:cNvSpPr txBox="1"/>
          <p:nvPr/>
        </p:nvSpPr>
        <p:spPr>
          <a:xfrm>
            <a:off x="3315854" y="3036585"/>
            <a:ext cx="5560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운영 관리 </a:t>
            </a:r>
            <a:r>
              <a:rPr lang="en-US" altLang="ko-KR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4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배너 관리</a:t>
            </a:r>
            <a:endParaRPr lang="en-US" altLang="ko-KR" sz="45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006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3C0A-EFC8-0EFB-A443-E803BCC8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52F2FF-555A-11E8-9E63-EB46F689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82" y="0"/>
            <a:ext cx="905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1FB7-2C03-14C2-3B49-AD5D4B2E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1D3B03A-04F0-C3BD-7096-D94E77EB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" y="0"/>
            <a:ext cx="11982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019D-5A6A-2619-8DEE-00583EFC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CA571D6-B37A-1C86-A4A1-5FCCBA7F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" y="0"/>
            <a:ext cx="11982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937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최 지수</dc:creator>
  <cp:lastModifiedBy>gram</cp:lastModifiedBy>
  <cp:revision>6</cp:revision>
  <dcterms:created xsi:type="dcterms:W3CDTF">2025-04-14T11:08:53Z</dcterms:created>
  <dcterms:modified xsi:type="dcterms:W3CDTF">2025-04-24T06:42:56Z</dcterms:modified>
</cp:coreProperties>
</file>