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76621B-1DA6-DC3B-17AA-E8176B442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5F38ADD-C115-0458-A989-4BC429550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D84A98-9C19-5067-A2C9-BB91D1CA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6304AB-5034-B5A4-08B4-5001C186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6D3D48-1A32-05C3-ECFB-AC748D858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60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6F1D70-AF0D-BD7E-5743-F6E7DC5A0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60D0E5-8125-7CA3-8A82-6B62F712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594DCF-EF5E-E094-443B-CC3000A2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10BCBB-C198-BD05-7848-C6967E99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2E9B9F-8EDD-E50C-2909-DC72381A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282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8F1B1D-F68C-4B5C-5124-456EED07B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6C5D3B-99D1-5F80-B1E8-FF6EBC439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D982D2-BFBA-CB56-967D-ED02F7D3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6A39AF-18FA-4967-6E62-9347DE33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A00275-B145-9696-7549-CB7D742C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26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A1A214-2EF1-00A2-3D71-87681E22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49D419-368E-65CA-3DAE-5BD89755B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E6CD31-08EB-58E6-A248-99A80F6BD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079A74C-28F9-B155-AA34-26FE0C9E3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060F7F-6EB6-BFFA-D8C1-C8104F93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D283FE7-DA03-4C29-CC5C-54D3D8C6E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76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9F2093-2265-B60F-0825-5A2927F59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84509E-8A9D-7D82-5738-6DF88103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D0F075-EE8F-C030-867F-784D36782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92F5A6-F0B2-A539-7F02-6C366DBC3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08526BA-B1F3-1003-9AD4-121BC0B61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75A82EC-3A55-DA42-3A78-81C59894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B0474B1-781B-F9DA-E0DD-E551E3E94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59ADF1-741E-9052-5617-D2ED97F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01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6F32ED-7E0F-F01C-2F09-B8D2A3FF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15F3160-7BC6-01AF-27FA-913BADE1E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9DC6148-2094-4103-F218-CCA17715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9576C0-E820-9E8D-9F96-F9FCD20E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93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6553502-199F-57D6-D0D1-0F83BE76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91565EA-C4CD-91D0-7883-DD4D1385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0B9944-1BDE-767B-8A81-E214E22B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72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3F36D4-7C5C-C763-DFD2-1D828AC4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EDB172-3D82-60E5-9C67-03830D8B6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69FEA6-AC66-2046-6EFF-0471A8EDE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A85743-2DEE-5986-B5D4-B2252B4B3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2E384B-987C-33A6-0722-EAFFA05C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EC6FD8-C337-7CAB-A8A6-1691798B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6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78873A-5D54-7C44-1D2D-F4BDADCA4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838FABF-99D1-F649-ED8E-1A023EB7E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6A20147-0324-A3DE-B3AE-DBA88B3FA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97819A3-3C45-68AE-0EA2-6CDA22766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9553398-9E4D-26DB-5302-870009FE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84FB82-2E5C-E39C-8AAB-6B942FB55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AEA49A-AC7F-AC03-59EA-29D0CD89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A41E65-0BDA-97F5-1321-9901B4430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EC6345-5EF9-FD70-1DC6-E0D68FF2A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A90DBA-432A-2115-3836-E983BC4F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CFDDE4-C087-7360-A864-C935391D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44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0505632-D8E0-3FA7-E863-E9F278BCCB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D97FF44-2A7D-5907-D232-88E0CEB72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8A40A7-12FF-DA66-B4CE-BB64BB2A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86CD98-3246-FD77-A013-2AD4BA1E4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D17B32-26DC-4CA6-43CF-D9ACB012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78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76AF61E-9CBC-86F7-1443-F5814040A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52ACDF-C965-9658-4551-E5A56E898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0400A9-C8CE-4698-24DB-1E28FBA132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ED63A-7FF2-42C0-98E3-673A1EBB9EA2}" type="datetimeFigureOut">
              <a:rPr lang="ko-KR" altLang="en-US" smtClean="0"/>
              <a:t>2025-04-30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90970E-5BCE-C21E-E4B8-391CFF33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C99DE5-13C1-34A6-F050-655A69603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116A6-4B8A-40D9-9172-8A9500BE78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47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EA1873F-8EA6-59BB-AF11-94E08C660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45" y="488858"/>
            <a:ext cx="7745856" cy="58802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FEC482AA-7127-AEF7-8E51-B9E2F4ACC6A6}"/>
              </a:ext>
            </a:extLst>
          </p:cNvPr>
          <p:cNvCxnSpPr>
            <a:cxnSpLocks/>
          </p:cNvCxnSpPr>
          <p:nvPr/>
        </p:nvCxnSpPr>
        <p:spPr>
          <a:xfrm flipV="1">
            <a:off x="8302625" y="4057650"/>
            <a:ext cx="650875" cy="2215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5792470-DFFD-2872-DD52-58E125BBBB17}"/>
              </a:ext>
            </a:extLst>
          </p:cNvPr>
          <p:cNvSpPr txBox="1"/>
          <p:nvPr/>
        </p:nvSpPr>
        <p:spPr>
          <a:xfrm>
            <a:off x="8953500" y="3795527"/>
            <a:ext cx="2305050" cy="52424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/>
              <a:t>Color: </a:t>
            </a:r>
            <a:r>
              <a:rPr lang="en-US" altLang="ko-KR" sz="1000" b="0" i="0">
                <a:solidFill>
                  <a:srgbClr val="1F1F1F"/>
                </a:solidFill>
                <a:effectLst/>
              </a:rPr>
              <a:t>rgb(104, 104, 104)</a:t>
            </a:r>
            <a:r>
              <a:rPr lang="ko-KR" altLang="en-US" sz="1000" b="0" i="0">
                <a:solidFill>
                  <a:srgbClr val="1F1F1F"/>
                </a:solidFill>
                <a:effectLst/>
              </a:rPr>
              <a:t>로 수정</a:t>
            </a:r>
            <a:endParaRPr lang="en-US" altLang="ko-KR" sz="1000" b="0" i="0">
              <a:solidFill>
                <a:srgbClr val="1F1F1F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ko-KR" altLang="en-US" sz="1000">
                <a:solidFill>
                  <a:srgbClr val="1F1F1F"/>
                </a:solidFill>
              </a:rPr>
              <a:t>아래와 동일</a:t>
            </a:r>
            <a:endParaRPr lang="ko-KR" altLang="en-US" sz="1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E7E48E-E65F-8946-7E3F-C769FEEB5A54}"/>
              </a:ext>
            </a:extLst>
          </p:cNvPr>
          <p:cNvSpPr txBox="1"/>
          <p:nvPr/>
        </p:nvSpPr>
        <p:spPr>
          <a:xfrm>
            <a:off x="8953500" y="4457700"/>
            <a:ext cx="2305050" cy="52424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/>
              <a:t>AS IS: 780*287</a:t>
            </a:r>
          </a:p>
          <a:p>
            <a:pPr>
              <a:lnSpc>
                <a:spcPct val="150000"/>
              </a:lnSpc>
            </a:pPr>
            <a:r>
              <a:rPr lang="en-US" altLang="ko-KR" sz="1000"/>
              <a:t>TO BE: 1500*600</a:t>
            </a:r>
            <a:endParaRPr lang="ko-KR" altLang="en-US" sz="1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08D428-3F32-EFD0-84C7-B22E5DE4F518}"/>
              </a:ext>
            </a:extLst>
          </p:cNvPr>
          <p:cNvSpPr txBox="1"/>
          <p:nvPr/>
        </p:nvSpPr>
        <p:spPr>
          <a:xfrm>
            <a:off x="8953500" y="5480050"/>
            <a:ext cx="2305050" cy="52424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/>
              <a:t>AS IS: 330*420</a:t>
            </a:r>
          </a:p>
          <a:p>
            <a:pPr>
              <a:lnSpc>
                <a:spcPct val="150000"/>
              </a:lnSpc>
            </a:pPr>
            <a:r>
              <a:rPr lang="en-US" altLang="ko-KR" sz="1000"/>
              <a:t>TO BE: 700*700</a:t>
            </a:r>
            <a:endParaRPr lang="ko-KR" altLang="en-US" sz="100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9F7630A-2C83-1968-D277-57D6C097287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7350125" y="4500748"/>
            <a:ext cx="1603375" cy="2190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DB230B0-62C4-C3B9-17BE-B2FC19F9B571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7407275" y="5260975"/>
            <a:ext cx="1546225" cy="4811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15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079D030-7A8B-A02E-A99E-8E29E2B81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511338"/>
            <a:ext cx="10677525" cy="508265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630E6E-44ED-AAF0-8D7D-1FC280F1DB02}"/>
              </a:ext>
            </a:extLst>
          </p:cNvPr>
          <p:cNvSpPr txBox="1"/>
          <p:nvPr/>
        </p:nvSpPr>
        <p:spPr>
          <a:xfrm>
            <a:off x="5997575" y="5708650"/>
            <a:ext cx="2305050" cy="52424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/>
              <a:t>AS IS: 200*300</a:t>
            </a:r>
          </a:p>
          <a:p>
            <a:pPr>
              <a:lnSpc>
                <a:spcPct val="150000"/>
              </a:lnSpc>
            </a:pPr>
            <a:r>
              <a:rPr lang="en-US" altLang="ko-KR" sz="1000"/>
              <a:t>TO BE: 540*714</a:t>
            </a:r>
            <a:endParaRPr lang="ko-KR" altLang="en-US" sz="1000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D3BF108-3296-8018-3251-B30E993CEBA4}"/>
              </a:ext>
            </a:extLst>
          </p:cNvPr>
          <p:cNvCxnSpPr>
            <a:cxnSpLocks/>
          </p:cNvCxnSpPr>
          <p:nvPr/>
        </p:nvCxnSpPr>
        <p:spPr>
          <a:xfrm>
            <a:off x="4368800" y="4937125"/>
            <a:ext cx="1628775" cy="881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571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</Words>
  <Application>Microsoft Office PowerPoint</Application>
  <PresentationFormat>와이드스크린</PresentationFormat>
  <Paragraphs>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1</cp:revision>
  <dcterms:created xsi:type="dcterms:W3CDTF">2025-04-30T07:43:01Z</dcterms:created>
  <dcterms:modified xsi:type="dcterms:W3CDTF">2025-04-30T07:48:26Z</dcterms:modified>
</cp:coreProperties>
</file>