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DE4"/>
    <a:srgbClr val="FFFCFB"/>
    <a:srgbClr val="EF0F54"/>
    <a:srgbClr val="DCEAF7"/>
    <a:srgbClr val="FBE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82" autoAdjust="0"/>
  </p:normalViewPr>
  <p:slideViewPr>
    <p:cSldViewPr snapToGrid="0">
      <p:cViewPr varScale="1">
        <p:scale>
          <a:sx n="108" d="100"/>
          <a:sy n="108" d="100"/>
        </p:scale>
        <p:origin x="1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C8220A-BA50-5653-F0CB-51444EBF2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9E1DA19-C3B8-60C7-83D5-6558B0125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0AF5A5C-819A-EF74-12E2-F317C7A3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C2073C-3B1A-C211-8B08-F62BBA6CB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82F24D-C458-B03D-3C66-C8006A5E8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888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6B1E8A-9C25-8807-D4F5-DFCE7A2A4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F92887A-8EF0-182F-3765-0F9CC5DB4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6387121-8472-051A-E983-836F96BB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7C14783-9484-578C-CC1D-CD8B37B3F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2408D2B-6989-0260-11F8-AE56C6D9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164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E69239F-0BE0-5CE8-DC7B-4D3043A0E5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41A471C-7BBF-5C0F-9984-BC745A4D5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FF75D5E-CE8D-1802-CFC4-9E9EC120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2E6051-0FA7-4D27-ECC6-53E7EBD41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C88817-CC81-CFDD-0240-0D9E635AC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051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73A9A4-FFD8-155B-9F12-915B6970F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2D929B-8773-F75F-AFAE-79CA4298B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8365957-7DE8-0746-F979-8745128C6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BDBF7A-0EC5-0828-E2B3-1313FAFD0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F754039-9CDE-3DD2-D72B-F1DA02A68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8394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500C91-724D-BC20-A757-3E93291CF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52DBD1-209F-E721-72FD-47D33C110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1DC65B-4E99-2E79-D5A4-795419F4D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77D706-5001-1B5C-A369-4B461CF28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3BE672-49AA-75F6-32C0-CD5A9E6CB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452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911A8C-7E14-DCD0-AEBB-E917E1871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23B3EC0-9FDD-FA1E-098B-37086069CC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D02D14C-6354-83F3-86A2-B2B6CF287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CD71BBB-35D1-D3D1-CC58-215919F4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0C2AC9-9ADA-EAE0-7400-91E348329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3D13DF0-125F-146D-8559-E436CC399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190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1D59D9-51B2-2E44-48F3-D8955C0E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1006768-9C99-EACB-64CC-3680847F3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2CBB489-C006-AEA3-A1E0-6033B6D34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98A2F63-8B70-02D1-E77A-3E77DB613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5216E91-DECB-05B4-3FD2-0AED43E9D2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0789CE3-4435-C943-CD62-C4E0D046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298E060-B39A-D379-83F5-96218C47A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9A92FAE-57E6-332B-AA84-FCDF17FF9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57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5F8559-9729-A04F-7F9C-6EA27A4DD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27A4B93-630C-81B6-D6D4-4A781C4C5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7D8E767-9B28-09F1-47A0-629CF33CA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028F539-98B9-8D0D-503F-D3E95FAE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04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C218A10-9F36-BE82-8E2E-A407686D5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588839C-1C2A-4497-D4E7-2353A7F0A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542E67D-F35A-2E2A-6455-08088E80B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298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0B7E1F-1C5E-EEFF-D020-0AF6C3AFF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183718E-E604-0A19-FF4E-7D24FF109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22A3829-37C1-683C-04FA-039E29D02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CE67C0B-1B43-E693-AAD1-99987F5D5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035E08B-D4ED-FF37-52DE-8FC48C87A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F49F197-6D3F-FAA8-12D9-DCC15196E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5424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D2D9FE-03E0-20D4-C753-5153C69B8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219039D-2067-061D-D049-5F99176956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9AE38EE-44BE-90CB-4092-3BC6F56A0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21AD807-2827-6346-366E-BF185F0F9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4100C64-4E05-AF7D-7B6A-229A3EF9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9548E6D-5C1D-ABE2-6ED6-549C0133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423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A02B6FD-56F4-8121-4B23-4B8FD2127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8F2934-B36B-2112-89C8-2ED75179D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6F14ECE-A253-143F-6BA4-192062DC5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D20CA3-FAD0-4FED-83C0-5A4EB516403E}" type="datetimeFigureOut">
              <a:rPr lang="ko-KR" altLang="en-US" smtClean="0"/>
              <a:t>2025-05-05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B55E1E-410C-A784-BEB4-10FC75675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4490B6-FD0E-D2D3-8F09-36033B04BF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CCF1CE-766A-4743-BDDA-84460126C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370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859915E-3FE3-709C-D503-7C1557D50C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7813" b="63098"/>
          <a:stretch/>
        </p:blipFill>
        <p:spPr>
          <a:xfrm>
            <a:off x="657225" y="633095"/>
            <a:ext cx="10020300" cy="21736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A9FA42-8916-B817-C566-059600C6EEC0}"/>
              </a:ext>
            </a:extLst>
          </p:cNvPr>
          <p:cNvSpPr txBox="1"/>
          <p:nvPr/>
        </p:nvSpPr>
        <p:spPr>
          <a:xfrm>
            <a:off x="770709" y="3436065"/>
            <a:ext cx="1762941" cy="246221"/>
          </a:xfrm>
          <a:prstGeom prst="rect">
            <a:avLst/>
          </a:prstGeom>
          <a:solidFill>
            <a:srgbClr val="FCEDE4"/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/>
              <a:t>프로그램 시간</a:t>
            </a:r>
            <a:endParaRPr lang="en-US" altLang="ko-KR" sz="100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701E019-E180-3653-DACF-AA340BA0ABA9}"/>
              </a:ext>
            </a:extLst>
          </p:cNvPr>
          <p:cNvSpPr/>
          <p:nvPr/>
        </p:nvSpPr>
        <p:spPr>
          <a:xfrm>
            <a:off x="2828925" y="3421062"/>
            <a:ext cx="6896100" cy="27622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EC4710-F2E1-82D7-E680-076747A205AB}"/>
              </a:ext>
            </a:extLst>
          </p:cNvPr>
          <p:cNvSpPr txBox="1"/>
          <p:nvPr/>
        </p:nvSpPr>
        <p:spPr>
          <a:xfrm>
            <a:off x="2828926" y="3765460"/>
            <a:ext cx="6896100" cy="230832"/>
          </a:xfrm>
          <a:prstGeom prst="rect">
            <a:avLst/>
          </a:prstGeom>
          <a:solidFill>
            <a:srgbClr val="FCEDE4"/>
          </a:solidFill>
        </p:spPr>
        <p:txBody>
          <a:bodyPr wrap="square" rtlCol="0">
            <a:spAutoFit/>
          </a:bodyPr>
          <a:lstStyle/>
          <a:p>
            <a:r>
              <a:rPr lang="en-US" altLang="ko-KR" sz="900" b="1"/>
              <a:t>*</a:t>
            </a:r>
            <a:r>
              <a:rPr lang="ko-KR" altLang="en-US" sz="900" b="1"/>
              <a:t>프로그램 시간은 목록 페이지에만 노출되며</a:t>
            </a:r>
            <a:r>
              <a:rPr lang="en-US" altLang="ko-KR" sz="900" b="1"/>
              <a:t>, </a:t>
            </a:r>
            <a:r>
              <a:rPr lang="ko-KR" altLang="en-US" sz="900" b="1"/>
              <a:t>상세 페이지에는 노출되지 않습니다</a:t>
            </a:r>
            <a:r>
              <a:rPr lang="en-US" altLang="ko-KR" sz="900" b="1"/>
              <a:t>.</a:t>
            </a:r>
            <a:r>
              <a:rPr lang="ko-KR" altLang="en-US" sz="900" b="1"/>
              <a:t> </a:t>
            </a:r>
            <a:endParaRPr lang="en-US" altLang="ko-KR" sz="9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2DDC6D-4F37-094C-EAF7-A5F6CE205F1E}"/>
              </a:ext>
            </a:extLst>
          </p:cNvPr>
          <p:cNvSpPr txBox="1"/>
          <p:nvPr/>
        </p:nvSpPr>
        <p:spPr>
          <a:xfrm>
            <a:off x="770709" y="4124861"/>
            <a:ext cx="1762941" cy="246221"/>
          </a:xfrm>
          <a:prstGeom prst="rect">
            <a:avLst/>
          </a:prstGeom>
          <a:solidFill>
            <a:srgbClr val="FCEDE4"/>
          </a:solidFill>
        </p:spPr>
        <p:txBody>
          <a:bodyPr wrap="square" rtlCol="0">
            <a:spAutoFit/>
          </a:bodyPr>
          <a:lstStyle/>
          <a:p>
            <a:r>
              <a:rPr lang="ko-KR" altLang="en-US" sz="1000" b="1"/>
              <a:t>세부 일정</a:t>
            </a:r>
            <a:endParaRPr lang="en-US" altLang="ko-KR" sz="100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14C8B3E3-9A17-3E61-98B7-AE37328E02EC}"/>
              </a:ext>
            </a:extLst>
          </p:cNvPr>
          <p:cNvSpPr/>
          <p:nvPr/>
        </p:nvSpPr>
        <p:spPr>
          <a:xfrm>
            <a:off x="2828925" y="4109858"/>
            <a:ext cx="6538913" cy="27622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CCAD7-10B0-E04C-3193-F996FA29C1D7}"/>
              </a:ext>
            </a:extLst>
          </p:cNvPr>
          <p:cNvSpPr txBox="1"/>
          <p:nvPr/>
        </p:nvSpPr>
        <p:spPr>
          <a:xfrm>
            <a:off x="2828925" y="2800583"/>
            <a:ext cx="6896100" cy="230832"/>
          </a:xfrm>
          <a:prstGeom prst="rect">
            <a:avLst/>
          </a:prstGeom>
          <a:solidFill>
            <a:srgbClr val="FCEDE4"/>
          </a:solidFill>
        </p:spPr>
        <p:txBody>
          <a:bodyPr wrap="square" rtlCol="0">
            <a:spAutoFit/>
          </a:bodyPr>
          <a:lstStyle/>
          <a:p>
            <a:r>
              <a:rPr lang="en-US" altLang="ko-KR" sz="900" b="1"/>
              <a:t>*</a:t>
            </a:r>
            <a:r>
              <a:rPr lang="ko-KR" altLang="en-US" sz="900" b="1"/>
              <a:t>목록에 표시되고</a:t>
            </a:r>
            <a:r>
              <a:rPr lang="en-US" altLang="ko-KR" sz="900" b="1"/>
              <a:t>, </a:t>
            </a:r>
            <a:r>
              <a:rPr lang="ko-KR" altLang="en-US" sz="900" b="1"/>
              <a:t>검색에 사용되는 전체 프로그램 기간을 선택해 주세요</a:t>
            </a:r>
            <a:r>
              <a:rPr lang="en-US" altLang="ko-KR" sz="900" b="1"/>
              <a:t>.</a:t>
            </a:r>
            <a:endParaRPr lang="en-US" altLang="ko-KR" sz="900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5C76FE99-1005-8452-B149-5588C270A84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6188" r="17813" b="55551"/>
          <a:stretch/>
        </p:blipFill>
        <p:spPr>
          <a:xfrm>
            <a:off x="657225" y="5264890"/>
            <a:ext cx="10020300" cy="486655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B0B8E481-41B8-3E3C-8549-5E86AD1532A6}"/>
              </a:ext>
            </a:extLst>
          </p:cNvPr>
          <p:cNvSpPr/>
          <p:nvPr/>
        </p:nvSpPr>
        <p:spPr>
          <a:xfrm>
            <a:off x="9453563" y="4103672"/>
            <a:ext cx="271462" cy="27622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AD3657-EF42-CF4D-1FCF-737697D46194}"/>
              </a:ext>
            </a:extLst>
          </p:cNvPr>
          <p:cNvSpPr txBox="1"/>
          <p:nvPr/>
        </p:nvSpPr>
        <p:spPr>
          <a:xfrm>
            <a:off x="9394033" y="3988175"/>
            <a:ext cx="271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CFEB72-96DA-4379-8EB2-5858B4A03D7E}"/>
              </a:ext>
            </a:extLst>
          </p:cNvPr>
          <p:cNvSpPr txBox="1"/>
          <p:nvPr/>
        </p:nvSpPr>
        <p:spPr>
          <a:xfrm>
            <a:off x="2828925" y="4881285"/>
            <a:ext cx="6896100" cy="230832"/>
          </a:xfrm>
          <a:prstGeom prst="rect">
            <a:avLst/>
          </a:prstGeom>
          <a:solidFill>
            <a:srgbClr val="FCEDE4"/>
          </a:solidFill>
        </p:spPr>
        <p:txBody>
          <a:bodyPr wrap="square" rtlCol="0">
            <a:spAutoFit/>
          </a:bodyPr>
          <a:lstStyle/>
          <a:p>
            <a:r>
              <a:rPr lang="en-US" altLang="ko-KR" sz="900" b="1"/>
              <a:t>*</a:t>
            </a:r>
            <a:r>
              <a:rPr lang="ko-KR" altLang="en-US" sz="900" b="1"/>
              <a:t>세부 일정은 상세 페이지에만 노출됩니다</a:t>
            </a:r>
            <a:r>
              <a:rPr lang="en-US" altLang="ko-KR" sz="900" b="1"/>
              <a:t>.</a:t>
            </a:r>
            <a:endParaRPr lang="en-US" altLang="ko-KR" sz="9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0E95AF-56EB-1EAA-7CB1-69CF04654C2B}"/>
              </a:ext>
            </a:extLst>
          </p:cNvPr>
          <p:cNvSpPr txBox="1"/>
          <p:nvPr/>
        </p:nvSpPr>
        <p:spPr>
          <a:xfrm>
            <a:off x="2828925" y="5731669"/>
            <a:ext cx="6896100" cy="230832"/>
          </a:xfrm>
          <a:prstGeom prst="rect">
            <a:avLst/>
          </a:prstGeom>
          <a:solidFill>
            <a:srgbClr val="FCEDE4"/>
          </a:solidFill>
        </p:spPr>
        <p:txBody>
          <a:bodyPr wrap="square" rtlCol="0">
            <a:spAutoFit/>
          </a:bodyPr>
          <a:lstStyle/>
          <a:p>
            <a:r>
              <a:rPr lang="en-US" altLang="ko-KR" sz="900" b="1"/>
              <a:t>*</a:t>
            </a:r>
            <a:r>
              <a:rPr lang="ko-KR" altLang="en-US" sz="900" b="1"/>
              <a:t>목록에 표시되고</a:t>
            </a:r>
            <a:r>
              <a:rPr lang="en-US" altLang="ko-KR" sz="900" b="1"/>
              <a:t>, </a:t>
            </a:r>
            <a:r>
              <a:rPr lang="ko-KR" altLang="en-US" sz="900" b="1"/>
              <a:t>검색에 사용되는 전체 신청 기간을 선택해 주세요</a:t>
            </a:r>
            <a:r>
              <a:rPr lang="en-US" altLang="ko-KR" sz="900" b="1"/>
              <a:t>.</a:t>
            </a:r>
            <a:endParaRPr lang="en-US" altLang="ko-KR" sz="9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BFCA79B-3F8B-FB28-831E-A81F57488806}"/>
              </a:ext>
            </a:extLst>
          </p:cNvPr>
          <p:cNvSpPr txBox="1"/>
          <p:nvPr/>
        </p:nvSpPr>
        <p:spPr>
          <a:xfrm>
            <a:off x="2828925" y="3037457"/>
            <a:ext cx="6896100" cy="230832"/>
          </a:xfrm>
          <a:prstGeom prst="rect">
            <a:avLst/>
          </a:prstGeom>
          <a:solidFill>
            <a:srgbClr val="FCEDE4"/>
          </a:solidFill>
        </p:spPr>
        <p:txBody>
          <a:bodyPr wrap="square" rtlCol="0">
            <a:spAutoFit/>
          </a:bodyPr>
          <a:lstStyle/>
          <a:p>
            <a:r>
              <a:rPr lang="en-US" altLang="ko-KR" sz="900" b="1"/>
              <a:t>**</a:t>
            </a:r>
            <a:r>
              <a:rPr lang="ko-KR" altLang="en-US" sz="900" b="1"/>
              <a:t>기간 미선택 시</a:t>
            </a:r>
            <a:r>
              <a:rPr lang="en-US" altLang="ko-KR" sz="900" b="1"/>
              <a:t>, </a:t>
            </a:r>
            <a:r>
              <a:rPr lang="ko-KR" altLang="en-US" sz="900" b="1"/>
              <a:t>프로그램 기간이 사용자 페이지에 표시되지 않습니다</a:t>
            </a:r>
            <a:r>
              <a:rPr lang="en-US" altLang="ko-KR" sz="900" b="1"/>
              <a:t>.</a:t>
            </a:r>
            <a:endParaRPr lang="en-US" altLang="ko-KR" sz="9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7E0398-6D08-D34A-4BC2-ED680EA8E4EF}"/>
              </a:ext>
            </a:extLst>
          </p:cNvPr>
          <p:cNvSpPr txBox="1"/>
          <p:nvPr/>
        </p:nvSpPr>
        <p:spPr>
          <a:xfrm>
            <a:off x="2828925" y="5998935"/>
            <a:ext cx="6896100" cy="230832"/>
          </a:xfrm>
          <a:prstGeom prst="rect">
            <a:avLst/>
          </a:prstGeom>
          <a:solidFill>
            <a:srgbClr val="FCEDE4"/>
          </a:solidFill>
        </p:spPr>
        <p:txBody>
          <a:bodyPr wrap="square" rtlCol="0">
            <a:spAutoFit/>
          </a:bodyPr>
          <a:lstStyle/>
          <a:p>
            <a:r>
              <a:rPr lang="en-US" altLang="ko-KR" sz="900" b="1"/>
              <a:t>**</a:t>
            </a:r>
            <a:r>
              <a:rPr lang="ko-KR" altLang="en-US" sz="900" b="1"/>
              <a:t>기간 미선택 시</a:t>
            </a:r>
            <a:r>
              <a:rPr lang="en-US" altLang="ko-KR" sz="900" b="1"/>
              <a:t>, </a:t>
            </a:r>
            <a:r>
              <a:rPr lang="ko-KR" altLang="en-US" sz="900" b="1"/>
              <a:t>신청 기간이 사용자 페이지에 표시되지 않습니다</a:t>
            </a:r>
            <a:r>
              <a:rPr lang="en-US" altLang="ko-KR" sz="900" b="1"/>
              <a:t>.</a:t>
            </a:r>
            <a:endParaRPr lang="en-US" altLang="ko-KR" sz="90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35DE8E96-9665-AA5D-E1ED-10A91B63CAA0}"/>
              </a:ext>
            </a:extLst>
          </p:cNvPr>
          <p:cNvSpPr/>
          <p:nvPr/>
        </p:nvSpPr>
        <p:spPr>
          <a:xfrm>
            <a:off x="2828925" y="4486274"/>
            <a:ext cx="6538913" cy="27622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E453B173-BC45-D982-BBA4-E29DC879F1E9}"/>
              </a:ext>
            </a:extLst>
          </p:cNvPr>
          <p:cNvSpPr/>
          <p:nvPr/>
        </p:nvSpPr>
        <p:spPr>
          <a:xfrm>
            <a:off x="9453563" y="4480088"/>
            <a:ext cx="271462" cy="276225"/>
          </a:xfrm>
          <a:prstGeom prst="rect">
            <a:avLst/>
          </a:prstGeom>
          <a:solidFill>
            <a:srgbClr val="EF0F54"/>
          </a:solidFill>
          <a:ln>
            <a:solidFill>
              <a:srgbClr val="EF0F5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6E74CA8-DFBB-346E-1BCC-65B688FAA6C3}"/>
              </a:ext>
            </a:extLst>
          </p:cNvPr>
          <p:cNvSpPr txBox="1"/>
          <p:nvPr/>
        </p:nvSpPr>
        <p:spPr>
          <a:xfrm>
            <a:off x="9442848" y="4428850"/>
            <a:ext cx="271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8FD5081-013A-8A0B-DE0B-5F023056BFB2}"/>
              </a:ext>
            </a:extLst>
          </p:cNvPr>
          <p:cNvSpPr txBox="1"/>
          <p:nvPr/>
        </p:nvSpPr>
        <p:spPr>
          <a:xfrm>
            <a:off x="8239377" y="536183"/>
            <a:ext cx="3419223" cy="246221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>
                <a:solidFill>
                  <a:schemeClr val="bg1"/>
                </a:solidFill>
              </a:rPr>
              <a:t>ADMIN </a:t>
            </a:r>
            <a:r>
              <a:rPr lang="ko-KR" altLang="en-US" sz="1000" b="1">
                <a:solidFill>
                  <a:schemeClr val="bg1"/>
                </a:solidFill>
              </a:rPr>
              <a:t>국악 프로그램 관리 </a:t>
            </a:r>
            <a:r>
              <a:rPr lang="en-US" altLang="ko-KR" sz="1000" b="1">
                <a:solidFill>
                  <a:schemeClr val="bg1"/>
                </a:solidFill>
              </a:rPr>
              <a:t>&gt; </a:t>
            </a:r>
            <a:r>
              <a:rPr lang="ko-KR" altLang="en-US" sz="1000" b="1">
                <a:solidFill>
                  <a:schemeClr val="bg1"/>
                </a:solidFill>
              </a:rPr>
              <a:t>등록</a:t>
            </a:r>
            <a:r>
              <a:rPr lang="en-US" altLang="ko-KR" sz="1000" b="1">
                <a:solidFill>
                  <a:schemeClr val="bg1"/>
                </a:solidFill>
              </a:rPr>
              <a:t>/</a:t>
            </a:r>
            <a:r>
              <a:rPr lang="ko-KR" altLang="en-US" sz="1000" b="1">
                <a:solidFill>
                  <a:schemeClr val="bg1"/>
                </a:solidFill>
              </a:rPr>
              <a:t>추가</a:t>
            </a:r>
            <a:r>
              <a:rPr lang="en-US" altLang="ko-KR" sz="1000" b="1">
                <a:solidFill>
                  <a:schemeClr val="bg1"/>
                </a:solidFill>
              </a:rPr>
              <a:t>/</a:t>
            </a:r>
            <a:r>
              <a:rPr lang="ko-KR" altLang="en-US" sz="1000" b="1">
                <a:solidFill>
                  <a:schemeClr val="bg1"/>
                </a:solidFill>
              </a:rPr>
              <a:t>상세</a:t>
            </a:r>
            <a:endParaRPr lang="en-US" altLang="ko-KR" sz="100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5D8B41-439C-0A4D-8144-843D0BABE296}"/>
              </a:ext>
            </a:extLst>
          </p:cNvPr>
          <p:cNvSpPr txBox="1"/>
          <p:nvPr/>
        </p:nvSpPr>
        <p:spPr>
          <a:xfrm>
            <a:off x="8239377" y="858791"/>
            <a:ext cx="3419223" cy="98591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dirty="0"/>
              <a:t>- </a:t>
            </a:r>
            <a:r>
              <a:rPr lang="ko-KR" altLang="en-US" sz="1000" b="1" dirty="0"/>
              <a:t>프로그램 시간</a:t>
            </a:r>
            <a:r>
              <a:rPr lang="en-US" altLang="ko-KR" sz="1000" b="1" dirty="0"/>
              <a:t>(</a:t>
            </a:r>
            <a:r>
              <a:rPr lang="en-US" altLang="ko-KR" sz="1000" dirty="0" err="1"/>
              <a:t>st_program.program_time</a:t>
            </a:r>
            <a:r>
              <a:rPr lang="en-US" altLang="ko-KR" sz="1000" dirty="0"/>
              <a:t>) </a:t>
            </a:r>
            <a:r>
              <a:rPr lang="ko-KR" altLang="en-US" sz="1000" dirty="0"/>
              <a:t>추가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b="1" dirty="0"/>
              <a:t>- </a:t>
            </a:r>
            <a:r>
              <a:rPr lang="ko-KR" altLang="en-US" sz="1000" b="1" dirty="0"/>
              <a:t>세부 일정</a:t>
            </a:r>
            <a:r>
              <a:rPr lang="en-US" altLang="ko-KR" sz="1000" dirty="0"/>
              <a:t>(</a:t>
            </a:r>
            <a:r>
              <a:rPr lang="en-US" altLang="ko-KR" sz="1000" dirty="0" err="1"/>
              <a:t>st_program_schedule.contents</a:t>
            </a:r>
            <a:r>
              <a:rPr lang="en-US" altLang="ko-KR" sz="1000" dirty="0"/>
              <a:t>) </a:t>
            </a:r>
            <a:r>
              <a:rPr lang="ko-KR" altLang="en-US" sz="1000" dirty="0"/>
              <a:t>추가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- Guide text </a:t>
            </a:r>
            <a:r>
              <a:rPr lang="ko-KR" altLang="en-US" sz="1000" dirty="0"/>
              <a:t>추가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를 부탁드립니다</a:t>
            </a:r>
            <a:r>
              <a:rPr lang="en-US" altLang="ko-KR" sz="1000" dirty="0"/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935742" y="1451318"/>
            <a:ext cx="4432291" cy="240065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[ADMIN] </a:t>
            </a:r>
            <a:r>
              <a:rPr lang="ko-KR" altLang="en-US" sz="1000" b="1" dirty="0" smtClean="0"/>
              <a:t>국악 프로그램 관리 </a:t>
            </a:r>
            <a:r>
              <a:rPr lang="en-US" altLang="ko-KR" sz="1000" b="1" dirty="0" smtClean="0"/>
              <a:t>(/admin/program) &gt; </a:t>
            </a:r>
            <a:r>
              <a:rPr lang="en-US" altLang="ko-KR" sz="1000" b="1" dirty="0" smtClean="0"/>
              <a:t>Add/Modify</a:t>
            </a:r>
            <a:endParaRPr lang="en-US" altLang="ko-KR" sz="1000" b="1" dirty="0" smtClean="0"/>
          </a:p>
          <a:p>
            <a:endParaRPr lang="en-US" altLang="ko-KR" sz="1000" dirty="0"/>
          </a:p>
          <a:p>
            <a:r>
              <a:rPr lang="en-US" altLang="ko-KR" sz="1000" dirty="0" smtClean="0"/>
              <a:t>1.fields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ko-KR" altLang="en-US" sz="1000" dirty="0" smtClean="0"/>
              <a:t>프로그램 기간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- append guide text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2) </a:t>
            </a:r>
            <a:r>
              <a:rPr lang="ko-KR" altLang="en-US" sz="1000" dirty="0" smtClean="0"/>
              <a:t>프로그램 시간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program_time</a:t>
            </a:r>
            <a:r>
              <a:rPr lang="en-US" altLang="ko-KR" sz="1000" dirty="0" smtClean="0"/>
              <a:t>} (new)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validate: max length(200 bytes)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append guide text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3) </a:t>
            </a:r>
            <a:r>
              <a:rPr lang="ko-KR" altLang="en-US" sz="1000" dirty="0" smtClean="0"/>
              <a:t>세부 일정 </a:t>
            </a:r>
            <a:r>
              <a:rPr lang="en-US" altLang="ko-KR" sz="1000" dirty="0" smtClean="0"/>
              <a:t>: {</a:t>
            </a:r>
            <a:r>
              <a:rPr lang="en-US" altLang="ko-KR" sz="1000" dirty="0" err="1" smtClean="0"/>
              <a:t>st_program_schedule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a) +/- buttons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</a:t>
            </a:r>
            <a:r>
              <a:rPr lang="en-US" altLang="ko-KR" sz="1000" dirty="0" err="1" smtClean="0"/>
              <a:t>inputbox</a:t>
            </a:r>
            <a:r>
              <a:rPr lang="en-US" altLang="ko-KR" sz="1000" dirty="0" smtClean="0"/>
              <a:t> </a:t>
            </a:r>
            <a:r>
              <a:rPr lang="en-US" altLang="ko-KR" sz="1000" dirty="0"/>
              <a:t>: {</a:t>
            </a:r>
            <a:r>
              <a:rPr lang="en-US" altLang="ko-KR" sz="1000" dirty="0" err="1" smtClean="0"/>
              <a:t>st_program_schedule.contents</a:t>
            </a:r>
            <a:r>
              <a:rPr lang="en-US" altLang="ko-KR" sz="1000" dirty="0" smtClean="0"/>
              <a:t>}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 - validate: max length(200 bytes)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c) append guide text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4) </a:t>
            </a:r>
            <a:r>
              <a:rPr lang="ko-KR" altLang="en-US" sz="1000" dirty="0" smtClean="0"/>
              <a:t>신청 기간 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append guide text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376008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3C5C143-D457-2F3A-3F51-D11A1121F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472" y="347449"/>
            <a:ext cx="3400678" cy="6219661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78E4C09F-2CCC-F41F-E3EB-87D8DE790016}"/>
              </a:ext>
            </a:extLst>
          </p:cNvPr>
          <p:cNvSpPr/>
          <p:nvPr/>
        </p:nvSpPr>
        <p:spPr>
          <a:xfrm>
            <a:off x="466472" y="6124575"/>
            <a:ext cx="2362453" cy="281450"/>
          </a:xfrm>
          <a:prstGeom prst="rect">
            <a:avLst/>
          </a:prstGeom>
          <a:solidFill>
            <a:srgbClr val="FCEDE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3F1EDAC9-372A-9AAC-D69C-03D3EE189E18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2828925" y="3952875"/>
            <a:ext cx="2962527" cy="23124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F48C3C3-55D3-22AA-5B65-23EB25BFCD11}"/>
              </a:ext>
            </a:extLst>
          </p:cNvPr>
          <p:cNvSpPr txBox="1"/>
          <p:nvPr/>
        </p:nvSpPr>
        <p:spPr>
          <a:xfrm>
            <a:off x="5791452" y="3675876"/>
            <a:ext cx="4943475" cy="147732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 dirty="0"/>
              <a:t>“</a:t>
            </a:r>
            <a:r>
              <a:rPr lang="ko-KR" altLang="en-US" sz="1000" b="1" dirty="0"/>
              <a:t>시간</a:t>
            </a:r>
            <a:r>
              <a:rPr lang="en-US" altLang="ko-KR" sz="1000" b="1" dirty="0"/>
              <a:t>”</a:t>
            </a:r>
            <a:r>
              <a:rPr lang="ko-KR" altLang="en-US" sz="1000" b="1" dirty="0"/>
              <a:t> 행 추가를 부탁드립니다</a:t>
            </a:r>
            <a:r>
              <a:rPr lang="en-US" altLang="ko-KR" sz="1000" b="1" dirty="0"/>
              <a:t>.</a:t>
            </a:r>
          </a:p>
          <a:p>
            <a:endParaRPr lang="en-US" altLang="ko-KR" sz="1000" dirty="0"/>
          </a:p>
          <a:p>
            <a:r>
              <a:rPr lang="en-US" altLang="ko-KR" sz="1000" dirty="0"/>
              <a:t>- </a:t>
            </a:r>
            <a:r>
              <a:rPr lang="ko-KR" altLang="en-US" sz="1000" dirty="0"/>
              <a:t>입력된 데이터가 있는 경우에만 표시함</a:t>
            </a:r>
            <a:endParaRPr lang="en-US" altLang="ko-KR" sz="1000" dirty="0"/>
          </a:p>
          <a:p>
            <a:endParaRPr lang="en-US" altLang="ko-KR" sz="1000" dirty="0"/>
          </a:p>
          <a:p>
            <a:r>
              <a:rPr lang="en-US" altLang="ko-KR" sz="1000" b="1" dirty="0"/>
              <a:t>DB</a:t>
            </a:r>
          </a:p>
          <a:p>
            <a:r>
              <a:rPr lang="en-US" altLang="ko-KR" sz="1000" dirty="0"/>
              <a:t>(new) </a:t>
            </a:r>
            <a:r>
              <a:rPr lang="en-US" altLang="ko-KR" sz="1000" dirty="0" err="1"/>
              <a:t>st_program.program_time</a:t>
            </a:r>
            <a:endParaRPr lang="en-US" altLang="ko-KR" sz="1000" dirty="0"/>
          </a:p>
          <a:p>
            <a:r>
              <a:rPr lang="en-US" altLang="ko-KR" sz="1000" dirty="0" err="1"/>
              <a:t>Data_type</a:t>
            </a:r>
            <a:r>
              <a:rPr lang="en-US" altLang="ko-KR" sz="1000" dirty="0"/>
              <a:t>: varchar(200)</a:t>
            </a:r>
          </a:p>
          <a:p>
            <a:r>
              <a:rPr lang="en-US" altLang="ko-KR" sz="1000" dirty="0" err="1"/>
              <a:t>Nullable</a:t>
            </a:r>
            <a:endParaRPr lang="en-US" altLang="ko-KR" sz="1000" dirty="0"/>
          </a:p>
          <a:p>
            <a:r>
              <a:rPr lang="en-US" altLang="ko-KR" sz="1000" dirty="0"/>
              <a:t>Description: </a:t>
            </a:r>
            <a:r>
              <a:rPr lang="ko-KR" altLang="en-US" sz="1000" dirty="0"/>
              <a:t>프로그램 시간</a:t>
            </a:r>
            <a:endParaRPr lang="en-US" altLang="ko-KR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967869-BFD3-E079-9E84-1CFF6F1C5D41}"/>
              </a:ext>
            </a:extLst>
          </p:cNvPr>
          <p:cNvSpPr txBox="1"/>
          <p:nvPr/>
        </p:nvSpPr>
        <p:spPr>
          <a:xfrm>
            <a:off x="5791452" y="3070443"/>
            <a:ext cx="4943475" cy="524246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>
                <a:solidFill>
                  <a:schemeClr val="bg1"/>
                </a:solidFill>
              </a:rPr>
              <a:t>USER </a:t>
            </a:r>
            <a:r>
              <a:rPr lang="ko-KR" altLang="en-US" sz="1000" b="1">
                <a:solidFill>
                  <a:schemeClr val="bg1"/>
                </a:solidFill>
              </a:rPr>
              <a:t>메인 페이지</a:t>
            </a:r>
            <a:endParaRPr lang="en-US" altLang="ko-KR" sz="1000" b="1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000" b="1">
                <a:solidFill>
                  <a:schemeClr val="bg1"/>
                </a:solidFill>
              </a:rPr>
              <a:t>USER </a:t>
            </a:r>
            <a:r>
              <a:rPr lang="ko-KR" altLang="en-US" sz="1000" b="1">
                <a:solidFill>
                  <a:schemeClr val="bg1"/>
                </a:solidFill>
              </a:rPr>
              <a:t>프로그램</a:t>
            </a:r>
            <a:r>
              <a:rPr lang="en-US" altLang="ko-KR" sz="1000" b="1">
                <a:solidFill>
                  <a:schemeClr val="bg1"/>
                </a:solidFill>
              </a:rPr>
              <a:t>(</a:t>
            </a:r>
            <a:r>
              <a:rPr lang="ko-KR" altLang="en-US" sz="1000" b="1">
                <a:solidFill>
                  <a:schemeClr val="bg1"/>
                </a:solidFill>
              </a:rPr>
              <a:t>목록</a:t>
            </a:r>
            <a:r>
              <a:rPr lang="en-US" altLang="ko-KR" sz="1000" b="1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67091" y="460226"/>
            <a:ext cx="4432291" cy="86177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[USER] Main, /program</a:t>
            </a:r>
            <a:endParaRPr lang="en-US" altLang="ko-KR" sz="1000" b="1" dirty="0" smtClean="0"/>
          </a:p>
          <a:p>
            <a:endParaRPr lang="en-US" altLang="ko-KR" sz="1000" dirty="0"/>
          </a:p>
          <a:p>
            <a:r>
              <a:rPr lang="en-US" altLang="ko-KR" sz="1000" dirty="0" smtClean="0"/>
              <a:t>1.program item</a:t>
            </a:r>
          </a:p>
          <a:p>
            <a:r>
              <a:rPr lang="en-US" altLang="ko-KR" sz="1000" dirty="0" smtClean="0"/>
              <a:t>  1) if {</a:t>
            </a:r>
            <a:r>
              <a:rPr lang="en-US" altLang="ko-KR" sz="1000" dirty="0" err="1" smtClean="0"/>
              <a:t>program_time</a:t>
            </a:r>
            <a:r>
              <a:rPr lang="en-US" altLang="ko-KR" sz="1000" dirty="0" smtClean="0"/>
              <a:t>} exists</a:t>
            </a:r>
          </a:p>
          <a:p>
            <a:r>
              <a:rPr lang="en-US" altLang="ko-KR" sz="1000" dirty="0" smtClean="0"/>
              <a:t>    - </a:t>
            </a:r>
            <a:r>
              <a:rPr lang="en-US" altLang="ko-KR" sz="1000" dirty="0" smtClean="0"/>
              <a:t>append row like “</a:t>
            </a:r>
            <a:r>
              <a:rPr lang="ko-KR" altLang="en-US" sz="1000" dirty="0" smtClean="0"/>
              <a:t>시간 </a:t>
            </a:r>
            <a:r>
              <a:rPr lang="en-US" altLang="ko-KR" sz="1000" dirty="0" smtClean="0"/>
              <a:t>{</a:t>
            </a:r>
            <a:r>
              <a:rPr lang="en-US" altLang="ko-KR" sz="1000" dirty="0" err="1" smtClean="0"/>
              <a:t>program_time</a:t>
            </a:r>
            <a:r>
              <a:rPr lang="en-US" altLang="ko-KR" sz="1000" dirty="0" smtClean="0"/>
              <a:t>}”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843029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06E51C9-7CE6-6086-75DF-BDA2685CE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1141077"/>
            <a:ext cx="7457259" cy="489969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5D3DE38D-E9CF-F7BE-7036-8A4D71CC78A6}"/>
              </a:ext>
            </a:extLst>
          </p:cNvPr>
          <p:cNvSpPr/>
          <p:nvPr/>
        </p:nvSpPr>
        <p:spPr>
          <a:xfrm>
            <a:off x="3380306" y="3752849"/>
            <a:ext cx="2131948" cy="701675"/>
          </a:xfrm>
          <a:prstGeom prst="rect">
            <a:avLst/>
          </a:prstGeom>
          <a:solidFill>
            <a:srgbClr val="FCEDE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8D2656D1-E2A8-D8D4-5E33-C6AFE34E1729}"/>
              </a:ext>
            </a:extLst>
          </p:cNvPr>
          <p:cNvCxnSpPr>
            <a:cxnSpLocks/>
          </p:cNvCxnSpPr>
          <p:nvPr/>
        </p:nvCxnSpPr>
        <p:spPr>
          <a:xfrm flipV="1">
            <a:off x="5512254" y="1733550"/>
            <a:ext cx="1935480" cy="20192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E423AFC-17E7-799E-7CB0-49DC82CF9972}"/>
              </a:ext>
            </a:extLst>
          </p:cNvPr>
          <p:cNvSpPr txBox="1"/>
          <p:nvPr/>
        </p:nvSpPr>
        <p:spPr>
          <a:xfrm>
            <a:off x="7447734" y="1083301"/>
            <a:ext cx="4133850" cy="116955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/>
              <a:t>“</a:t>
            </a:r>
            <a:r>
              <a:rPr lang="ko-KR" altLang="en-US" sz="1000" b="1"/>
              <a:t>세부 일정</a:t>
            </a:r>
            <a:r>
              <a:rPr lang="en-US" altLang="ko-KR" sz="1000" b="1"/>
              <a:t>”</a:t>
            </a:r>
            <a:r>
              <a:rPr lang="ko-KR" altLang="en-US" sz="1000" b="1"/>
              <a:t> 추가를 부탁드립니다</a:t>
            </a:r>
            <a:r>
              <a:rPr lang="en-US" altLang="ko-KR" sz="1000" b="1"/>
              <a:t>.</a:t>
            </a:r>
          </a:p>
          <a:p>
            <a:endParaRPr lang="en-US" altLang="ko-KR" sz="1000"/>
          </a:p>
          <a:p>
            <a:r>
              <a:rPr lang="en-US" altLang="ko-KR" sz="1000"/>
              <a:t>-</a:t>
            </a:r>
            <a:r>
              <a:rPr lang="ko-KR" altLang="en-US" sz="1000"/>
              <a:t> 입력된 데이터가 있는 경우에만 표시함</a:t>
            </a:r>
            <a:endParaRPr lang="en-US" altLang="ko-KR" sz="1000"/>
          </a:p>
          <a:p>
            <a:r>
              <a:rPr lang="en-US" altLang="ko-KR" sz="1000"/>
              <a:t>- </a:t>
            </a:r>
            <a:r>
              <a:rPr lang="ko-KR" altLang="en-US" sz="1000"/>
              <a:t>컬럼명 수정하셔도 괜찮습니다</a:t>
            </a:r>
            <a:r>
              <a:rPr lang="en-US" altLang="ko-KR" sz="1000"/>
              <a:t>.</a:t>
            </a:r>
          </a:p>
          <a:p>
            <a:endParaRPr lang="en-US" altLang="ko-KR" sz="1000"/>
          </a:p>
          <a:p>
            <a:r>
              <a:rPr lang="en-US" altLang="ko-KR" sz="1000" b="1"/>
              <a:t>DB</a:t>
            </a:r>
          </a:p>
          <a:p>
            <a:r>
              <a:rPr lang="en-US" altLang="ko-KR" sz="1000"/>
              <a:t>(new) st_program_schedule</a:t>
            </a: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D514FC43-6E0C-21F0-B6B5-294BB81928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025959"/>
              </p:ext>
            </p:extLst>
          </p:nvPr>
        </p:nvGraphicFramePr>
        <p:xfrm>
          <a:off x="7475240" y="2417428"/>
          <a:ext cx="4106344" cy="14399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8310">
                  <a:extLst>
                    <a:ext uri="{9D8B030D-6E8A-4147-A177-3AD203B41FA5}">
                      <a16:colId xmlns:a16="http://schemas.microsoft.com/office/drawing/2014/main" val="3956183054"/>
                    </a:ext>
                  </a:extLst>
                </a:gridCol>
                <a:gridCol w="1290166">
                  <a:extLst>
                    <a:ext uri="{9D8B030D-6E8A-4147-A177-3AD203B41FA5}">
                      <a16:colId xmlns:a16="http://schemas.microsoft.com/office/drawing/2014/main" val="298267869"/>
                    </a:ext>
                  </a:extLst>
                </a:gridCol>
                <a:gridCol w="937868">
                  <a:extLst>
                    <a:ext uri="{9D8B030D-6E8A-4147-A177-3AD203B41FA5}">
                      <a16:colId xmlns:a16="http://schemas.microsoft.com/office/drawing/2014/main" val="1236876118"/>
                    </a:ext>
                  </a:extLst>
                </a:gridCol>
              </a:tblGrid>
              <a:tr h="44807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st_program_schedule</a:t>
                      </a:r>
                      <a:endParaRPr lang="en-US" sz="11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77847"/>
                  </a:ext>
                </a:extLst>
              </a:tr>
              <a:tr h="24796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>
                          <a:solidFill>
                            <a:schemeClr val="accent5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schedule_seq</a:t>
                      </a:r>
                      <a:endParaRPr lang="en-US" sz="900" b="0" i="0" u="none" strike="noStrike" dirty="0">
                        <a:solidFill>
                          <a:schemeClr val="accent5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900" u="none" strike="noStrike" dirty="0">
                          <a:effectLst/>
                          <a:latin typeface="+mn-lt"/>
                        </a:rPr>
                        <a:t>스케줄 </a:t>
                      </a: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ID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varchar(50)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614116"/>
                  </a:ext>
                </a:extLst>
              </a:tr>
              <a:tr h="24796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  <a:latin typeface="+mn-lt"/>
                        </a:rPr>
                        <a:t>program_seq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900" u="none" strike="noStrike">
                          <a:effectLst/>
                          <a:latin typeface="+mn-lt"/>
                        </a:rPr>
                        <a:t>프로그램 </a:t>
                      </a:r>
                      <a:r>
                        <a:rPr lang="en-US" sz="900" u="none" strike="noStrike">
                          <a:effectLst/>
                          <a:latin typeface="+mn-lt"/>
                        </a:rPr>
                        <a:t>ID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varchar(50)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698643"/>
                  </a:ext>
                </a:extLst>
              </a:tr>
              <a:tr h="24796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order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900" u="none" strike="noStrike">
                          <a:effectLst/>
                          <a:latin typeface="+mn-lt"/>
                        </a:rPr>
                        <a:t>순서</a:t>
                      </a:r>
                      <a:endParaRPr lang="ko-KR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n-lt"/>
                        </a:rPr>
                        <a:t>int(11)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맑은 고딕" panose="020B0503020000020004" pitchFamily="50" charset="-127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337024"/>
                  </a:ext>
                </a:extLst>
              </a:tr>
              <a:tr h="24796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내용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varchar(200)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291972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A2164AC8-A646-CAFE-805A-EEF6C2980D48}"/>
              </a:ext>
            </a:extLst>
          </p:cNvPr>
          <p:cNvSpPr txBox="1"/>
          <p:nvPr/>
        </p:nvSpPr>
        <p:spPr>
          <a:xfrm>
            <a:off x="7447734" y="754792"/>
            <a:ext cx="4133850" cy="246221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b="1">
                <a:solidFill>
                  <a:schemeClr val="bg1"/>
                </a:solidFill>
              </a:rPr>
              <a:t>USER </a:t>
            </a:r>
            <a:r>
              <a:rPr lang="ko-KR" altLang="en-US" sz="1000" b="1">
                <a:solidFill>
                  <a:schemeClr val="bg1"/>
                </a:solidFill>
              </a:rPr>
              <a:t>프로그램 </a:t>
            </a:r>
            <a:r>
              <a:rPr lang="en-US" altLang="ko-KR" sz="1000" b="1">
                <a:solidFill>
                  <a:schemeClr val="bg1"/>
                </a:solidFill>
              </a:rPr>
              <a:t>&gt; </a:t>
            </a:r>
            <a:r>
              <a:rPr lang="ko-KR" altLang="en-US" sz="1000" b="1">
                <a:solidFill>
                  <a:schemeClr val="bg1"/>
                </a:solidFill>
              </a:rPr>
              <a:t>상세</a:t>
            </a:r>
            <a:endParaRPr lang="en-US" altLang="ko-KR" sz="100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27818" y="4035036"/>
            <a:ext cx="4432291" cy="116955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[USER] /program &gt; View</a:t>
            </a:r>
            <a:endParaRPr lang="en-US" altLang="ko-KR" sz="1000" b="1" dirty="0" smtClean="0"/>
          </a:p>
          <a:p>
            <a:endParaRPr lang="en-US" altLang="ko-KR" sz="1000" dirty="0"/>
          </a:p>
          <a:p>
            <a:r>
              <a:rPr lang="en-US" altLang="ko-KR" sz="1000" dirty="0" smtClean="0"/>
              <a:t>1.fields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ko-KR" altLang="en-US" sz="1000" dirty="0" smtClean="0"/>
              <a:t>세부 일정 </a:t>
            </a:r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if {</a:t>
            </a:r>
            <a:r>
              <a:rPr lang="en-US" altLang="ko-KR" sz="1000" dirty="0" err="1" smtClean="0"/>
              <a:t>st_program_schedule</a:t>
            </a:r>
            <a:r>
              <a:rPr lang="en-US" altLang="ko-KR" sz="1000" dirty="0" smtClean="0"/>
              <a:t>} data is existed, display it (if not, hide)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a</a:t>
            </a:r>
            <a:r>
              <a:rPr lang="en-US" altLang="ko-KR" sz="1000" dirty="0"/>
              <a:t>) {</a:t>
            </a:r>
            <a:r>
              <a:rPr lang="en-US" altLang="ko-KR" sz="1000" dirty="0" err="1" smtClean="0"/>
              <a:t>st_program_schedule.contents</a:t>
            </a:r>
            <a:r>
              <a:rPr lang="en-US" altLang="ko-KR" sz="1000" dirty="0" smtClean="0"/>
              <a:t>} list</a:t>
            </a:r>
            <a:br>
              <a:rPr lang="en-US" altLang="ko-KR" sz="1000" dirty="0" smtClean="0"/>
            </a:br>
            <a:r>
              <a:rPr lang="en-US" altLang="ko-KR" sz="1000" dirty="0" smtClean="0"/>
              <a:t>       - sort: {</a:t>
            </a:r>
            <a:r>
              <a:rPr lang="en-US" altLang="ko-KR" sz="1000" dirty="0" err="1" smtClean="0"/>
              <a:t>sort_seq</a:t>
            </a:r>
            <a:r>
              <a:rPr lang="en-US" altLang="ko-KR" sz="1000" smtClean="0"/>
              <a:t>} ASC</a:t>
            </a:r>
            <a:endParaRPr lang="en-US" altLang="ko-KR" sz="1000" dirty="0"/>
          </a:p>
        </p:txBody>
      </p:sp>
    </p:spTree>
    <p:extLst>
      <p:ext uri="{BB962C8B-B14F-4D97-AF65-F5344CB8AC3E}">
        <p14:creationId xmlns:p14="http://schemas.microsoft.com/office/powerpoint/2010/main" val="186996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356</Words>
  <Application>Microsoft Office PowerPoint</Application>
  <PresentationFormat>Widescreen</PresentationFormat>
  <Paragraphs>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최 지수</dc:creator>
  <cp:lastModifiedBy>gram</cp:lastModifiedBy>
  <cp:revision>3</cp:revision>
  <dcterms:created xsi:type="dcterms:W3CDTF">2025-05-02T07:28:04Z</dcterms:created>
  <dcterms:modified xsi:type="dcterms:W3CDTF">2025-05-05T07:36:39Z</dcterms:modified>
</cp:coreProperties>
</file>