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94660"/>
  </p:normalViewPr>
  <p:slideViewPr>
    <p:cSldViewPr snapToGrid="0">
      <p:cViewPr varScale="1">
        <p:scale>
          <a:sx n="98" d="100"/>
          <a:sy n="98" d="100"/>
        </p:scale>
        <p:origin x="7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0E9463-40AA-8750-6A28-0F78647CE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5F567F8-8E6A-DA6B-58EE-C61E466C2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60E9626-1D43-D0E5-72CE-ED6044472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8C20C1F-81DB-F7C1-2D6E-C9832A763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95FBB40-DEEF-2C90-FAFA-3B13B6455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9800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3F33E67-557D-71CC-55E5-69CDD55E5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D7A04D5-85BE-BF33-7063-06C4A019F3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556E3D6-B8F7-F599-1BCC-A4286E43A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A95B13D-FC59-F860-2DFC-84B1A1AD6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EB65E4B-60EB-F068-5B50-581EAEC0A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7123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6DD4216-7127-66AD-16EC-836036DB52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EA65D0F-8873-49BD-6B9D-5F750FBED0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DA2130C-8902-EF56-4A84-9A3E3212C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042CC7B-61A6-41C6-42BE-BE730B6A9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BCE0D52-9B5A-9218-774F-1FB7D9758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4749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8BBDAF-447D-F153-0FC0-9C3875CA3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6647BF5-6549-6E1F-FFC6-726FD27D9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E64A607-DDAB-D027-1189-F36A476B6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7A18D1F-15C5-44B0-199F-A3F042867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B9E34E9-38E4-5531-8FAA-AE3738FA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8463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51D9B68-1012-C46B-5559-ABB4A7DAE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9695D00-8034-BC14-A6C4-3DF8D4DEC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BA2A272-9B24-5D47-2BF5-F54BBA189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8B9C46B-3100-A2F0-661E-061DFE152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0A9F04C-DD6F-2A63-B889-42FEF0AE7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2057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ECC8B3-6E7A-8DE9-0CEC-527EF0379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5CC220C-B66D-D720-6C33-A161F0359E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589F22D-3FF3-869A-64B5-62CD325BF7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42CFFB2-0C99-31EB-187F-ABFFA3A3B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2A8E941-B647-F5E7-F275-A7DAF3DBF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E468584-5221-34E3-956D-834372513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8217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BE6279-2379-7D51-39D3-103B3438B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D0A7C4A-A7AB-4385-7E45-14D38866C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6C3B064-8331-22DC-5618-19B3258A0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76D73BF-35FA-8C74-D587-66DD1867AC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F3972B5-331C-AF0E-56AA-502D593BC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317FA8C-351F-8DAD-F66A-D07A2FD4B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2025-05-27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719129C-99FA-458B-09B1-5603769D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FBB286D-AEEF-2562-47CA-B6215486E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988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F46CF5B-04D1-F4A0-B419-E7A897F3D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81202B3-971B-226D-E5C5-1B736C51F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2025-05-27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C2C0339-C548-1AE3-E893-038F8A0FF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352086F-E0DE-A7FC-6784-21F66C695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4248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6B90BCD-C2C6-241C-70AF-1F8126BAE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2025-05-27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C898AAC-AB85-C6FB-1E14-85E9E5B47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B603E41-DB36-86FC-3446-025CBEB19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777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F58661-4E71-0BA6-A35A-71E9B22D9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C205431-A1F3-2AC7-E1A3-32A4D9F7A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E21700B-DE19-9BF1-449A-25E949B5B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48CE110-2893-E81E-7DC6-33A75C0BA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72D27E9-D874-F6B0-0F90-1A66CA5F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A1E74BC-1618-AD05-ADDF-57E6BBD5D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254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B475D0-03D1-3C82-E737-BE8AA5E9F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F6FE48E-0763-3D34-5FAD-D4AA98F16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F0796DE-1D39-1DC5-647C-2DFCC0E728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00B05C-EED9-7F20-1701-650624A55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45302-66B8-413D-BC4E-25F1767A63C9}" type="datetimeFigureOut">
              <a:rPr lang="ko-KR" altLang="en-US" smtClean="0"/>
              <a:t>2025-05-27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0158745-090D-5CA7-7F3A-93DA937DD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148B70A-8EBE-22D6-A685-892D9E603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79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2BE6A2F-95BC-7DED-848C-FCEE95C03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509656E-F9F6-995A-14DB-930853868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9DF22A5-34EC-C584-04F9-4EE3234259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345302-66B8-413D-BC4E-25F1767A63C9}" type="datetimeFigureOut">
              <a:rPr lang="ko-KR" altLang="en-US" smtClean="0"/>
              <a:t>2025-05-27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4FED82F-F4A0-D6A5-5E75-7C9CD2DC0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04B9584-F96B-4224-7A5D-6CAA266DD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9FC173-AE03-4AE5-B4ED-00EB44B1FF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4849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C8E36A6-9991-4423-4B74-CAFA5A96D999}"/>
              </a:ext>
            </a:extLst>
          </p:cNvPr>
          <p:cNvSpPr txBox="1"/>
          <p:nvPr/>
        </p:nvSpPr>
        <p:spPr>
          <a:xfrm>
            <a:off x="3361976" y="2551837"/>
            <a:ext cx="54680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400" b="1" dirty="0"/>
              <a:t>현대사 아카이브</a:t>
            </a:r>
            <a:endParaRPr lang="en-US" altLang="ko-KR" sz="5400" b="1" dirty="0"/>
          </a:p>
          <a:p>
            <a:pPr algn="ctr"/>
            <a:r>
              <a:rPr lang="ko-KR" altLang="en-US" sz="5400" b="1" dirty="0"/>
              <a:t>자료 관리</a:t>
            </a:r>
          </a:p>
        </p:txBody>
      </p:sp>
    </p:spTree>
    <p:extLst>
      <p:ext uri="{BB962C8B-B14F-4D97-AF65-F5344CB8AC3E}">
        <p14:creationId xmlns:p14="http://schemas.microsoft.com/office/powerpoint/2010/main" val="2592545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81B9789B-5E4C-FF4F-16F3-FBB8B07BC9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9488" y="0"/>
            <a:ext cx="8193024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D14C08-A56C-8EE3-4684-65E89A2B288D}"/>
              </a:ext>
            </a:extLst>
          </p:cNvPr>
          <p:cNvSpPr txBox="1"/>
          <p:nvPr/>
        </p:nvSpPr>
        <p:spPr>
          <a:xfrm>
            <a:off x="258618" y="2189018"/>
            <a:ext cx="1911927" cy="90024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50" dirty="0"/>
              <a:t>4</a:t>
            </a:r>
            <a:r>
              <a:rPr lang="ko-KR" altLang="en-US" sz="1050" dirty="0"/>
              <a:t>대주제 목록</a:t>
            </a:r>
            <a:endParaRPr lang="en-US" altLang="ko-KR" sz="1050" dirty="0"/>
          </a:p>
          <a:p>
            <a:pPr marL="342900" indent="-342900">
              <a:buAutoNum type="arabicPeriod"/>
            </a:pPr>
            <a:r>
              <a:rPr lang="ko-KR" altLang="en-US" sz="1050" dirty="0"/>
              <a:t>시대를 견디다</a:t>
            </a:r>
            <a:endParaRPr lang="en-US" altLang="ko-KR" sz="1050" dirty="0"/>
          </a:p>
          <a:p>
            <a:pPr marL="342900" indent="-342900">
              <a:buAutoNum type="arabicPeriod"/>
            </a:pPr>
            <a:r>
              <a:rPr lang="ko-KR" altLang="en-US" sz="1050" dirty="0"/>
              <a:t>조선해방만세</a:t>
            </a:r>
            <a:endParaRPr lang="en-US" altLang="ko-KR" sz="1050" dirty="0"/>
          </a:p>
          <a:p>
            <a:pPr marL="342900" indent="-342900">
              <a:buAutoNum type="arabicPeriod"/>
            </a:pPr>
            <a:r>
              <a:rPr lang="ko-KR" altLang="en-US" sz="1050" dirty="0"/>
              <a:t>분단과 열망</a:t>
            </a:r>
            <a:endParaRPr lang="en-US" altLang="ko-KR" sz="1050" dirty="0"/>
          </a:p>
          <a:p>
            <a:pPr marL="342900" indent="-342900">
              <a:buAutoNum type="arabicPeriod"/>
            </a:pPr>
            <a:r>
              <a:rPr lang="ko-KR" altLang="en-US" sz="1050" dirty="0"/>
              <a:t>과도기의 통치 미군정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CC8625-C2EF-1E65-4AA3-7D21171EFBC9}"/>
              </a:ext>
            </a:extLst>
          </p:cNvPr>
          <p:cNvSpPr txBox="1"/>
          <p:nvPr/>
        </p:nvSpPr>
        <p:spPr>
          <a:xfrm>
            <a:off x="258617" y="644386"/>
            <a:ext cx="1911927" cy="25391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50" b="1" dirty="0"/>
              <a:t>*[1945</a:t>
            </a:r>
            <a:r>
              <a:rPr lang="ko-KR" altLang="en-US" sz="1050" b="1" dirty="0"/>
              <a:t>년</a:t>
            </a:r>
            <a:r>
              <a:rPr lang="en-US" altLang="ko-KR" sz="1050" b="1" dirty="0"/>
              <a:t>]</a:t>
            </a:r>
            <a:r>
              <a:rPr lang="ko-KR" altLang="en-US" sz="1050" b="1" dirty="0"/>
              <a:t>고정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3DB459-4904-BB32-ACF1-F89BA2841EA3}"/>
              </a:ext>
            </a:extLst>
          </p:cNvPr>
          <p:cNvSpPr txBox="1"/>
          <p:nvPr/>
        </p:nvSpPr>
        <p:spPr>
          <a:xfrm>
            <a:off x="258616" y="1088616"/>
            <a:ext cx="1911927" cy="577081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50" b="1" dirty="0"/>
              <a:t>*</a:t>
            </a:r>
            <a:r>
              <a:rPr lang="ko-KR" altLang="en-US" sz="1050" b="1" dirty="0"/>
              <a:t>자료번호 </a:t>
            </a:r>
            <a:br>
              <a:rPr lang="en-US" altLang="ko-KR" sz="1050" b="1" dirty="0"/>
            </a:br>
            <a:r>
              <a:rPr lang="en-US" altLang="ko-KR" sz="1050" b="1" dirty="0"/>
              <a:t>‘-’ </a:t>
            </a:r>
            <a:r>
              <a:rPr lang="ko-KR" altLang="en-US" sz="1050" b="1" dirty="0"/>
              <a:t>혹은 텍스트 들어가는 </a:t>
            </a:r>
            <a:br>
              <a:rPr lang="en-US" altLang="ko-KR" sz="1050" b="1" dirty="0"/>
            </a:br>
            <a:r>
              <a:rPr lang="ko-KR" altLang="en-US" sz="1050" b="1" dirty="0"/>
              <a:t>항목 존재함</a:t>
            </a:r>
            <a:endParaRPr lang="en-US" altLang="ko-KR" sz="1050" b="1" dirty="0"/>
          </a:p>
        </p:txBody>
      </p:sp>
    </p:spTree>
    <p:extLst>
      <p:ext uri="{BB962C8B-B14F-4D97-AF65-F5344CB8AC3E}">
        <p14:creationId xmlns:p14="http://schemas.microsoft.com/office/powerpoint/2010/main" val="1791168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CB462-2B52-2D83-A539-B50A91752D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15C8A53F-D909-FB14-60AC-36F5A03D2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695" y="0"/>
            <a:ext cx="59566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88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E79E82-6A1F-809E-A9DC-1F6373FD0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77BD0A4F-4E94-B518-935A-13B2EBF9BE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1424" y="0"/>
            <a:ext cx="53091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565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30</Words>
  <Application>Microsoft Office PowerPoint</Application>
  <PresentationFormat>와이드스크린</PresentationFormat>
  <Paragraphs>9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이 희주</dc:creator>
  <cp:lastModifiedBy>이 희주</cp:lastModifiedBy>
  <cp:revision>1</cp:revision>
  <dcterms:created xsi:type="dcterms:W3CDTF">2025-05-27T07:53:51Z</dcterms:created>
  <dcterms:modified xsi:type="dcterms:W3CDTF">2025-05-27T08:00:31Z</dcterms:modified>
</cp:coreProperties>
</file>