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0E9463-40AA-8750-6A28-0F78647CE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5F567F8-8E6A-DA6B-58EE-C61E466C2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0E9626-1D43-D0E5-72CE-ED604447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C20C1F-81DB-F7C1-2D6E-C9832A76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FBB40-DEEF-2C90-FAFA-3B13B645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80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33E67-557D-71CC-55E5-69CDD55E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D7A04D5-85BE-BF33-7063-06C4A019F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56E3D6-B8F7-F599-1BCC-A4286E43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5B13D-FC59-F860-2DFC-84B1A1AD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B65E4B-60EB-F068-5B50-581EAEC0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1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DD4216-7127-66AD-16EC-836036DB5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EA65D0F-8873-49BD-6B9D-5F750FBED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A2130C-8902-EF56-4A84-9A3E3212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42CC7B-61A6-41C6-42BE-BE730B6A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CE0D52-9B5A-9218-774F-1FB7D97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74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8BBDAF-447D-F153-0FC0-9C3875CA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647BF5-6549-6E1F-FFC6-726FD27D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64A607-DDAB-D027-1189-F36A476B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A18D1F-15C5-44B0-199F-A3F04286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9E34E9-38E4-5531-8FAA-AE3738FA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46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1D9B68-1012-C46B-5559-ABB4A7DA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9695D00-8034-BC14-A6C4-3DF8D4DE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A2A272-9B24-5D47-2BF5-F54BBA18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B9C46B-3100-A2F0-661E-061DFE152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A9F04C-DD6F-2A63-B889-42FEF0AE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05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ECC8B3-6E7A-8DE9-0CEC-527EF037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CC220C-B66D-D720-6C33-A161F0359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589F22D-3FF3-869A-64B5-62CD325BF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2CFFB2-0C99-31EB-187F-ABFFA3A3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A8E941-B647-F5E7-F275-A7DAF3DB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468584-5221-34E3-956D-83437251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21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BE6279-2379-7D51-39D3-103B3438B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0A7C4A-A7AB-4385-7E45-14D38866C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C3B064-8331-22DC-5618-19B3258A0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6D73BF-35FA-8C74-D587-66DD1867A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3972B5-331C-AF0E-56AA-502D593BC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317FA8C-351F-8DAD-F66A-D07A2FD4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719129C-99FA-458B-09B1-5603769D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FBB286D-AEEF-2562-47CA-B6215486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88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46CF5B-04D1-F4A0-B419-E7A897F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81202B3-971B-226D-E5C5-1B736C51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C2C0339-C548-1AE3-E893-038F8A0F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352086F-E0DE-A7FC-6784-21F66C69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24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6B90BCD-C2C6-241C-70AF-1F8126BA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C898AAC-AB85-C6FB-1E14-85E9E5B4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B603E41-DB36-86FC-3446-025CBEB1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77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F58661-4E71-0BA6-A35A-71E9B22D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205431-A1F3-2AC7-E1A3-32A4D9F7A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21700B-DE19-9BF1-449A-25E949B5B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8CE110-2893-E81E-7DC6-33A75C0B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2D27E9-D874-F6B0-0F90-1A66CA5F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A1E74BC-1618-AD05-ADDF-57E6BBD5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54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B475D0-03D1-3C82-E737-BE8AA5E9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F6FE48E-0763-3D34-5FAD-D4AA98F16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F0796DE-1D39-1DC5-647C-2DFCC0E72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00B05C-EED9-7F20-1701-650624A5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58745-090D-5CA7-7F3A-93DA937D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48B70A-8EBE-22D6-A685-892D9E60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BE6A2F-95BC-7DED-848C-FCEE95C03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09656E-F9F6-995A-14DB-930853868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DF22A5-34EC-C584-04F9-4EE323425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345302-66B8-413D-BC4E-25F1767A63C9}" type="datetimeFigureOut">
              <a:rPr lang="ko-KR" altLang="en-US" smtClean="0"/>
              <a:t>2025-05-30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FED82F-F4A0-D6A5-5E75-7C9CD2DC0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4B9584-F96B-4224-7A5D-6CAA266D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8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8E36A6-9991-4423-4B74-CAFA5A96D999}"/>
              </a:ext>
            </a:extLst>
          </p:cNvPr>
          <p:cNvSpPr txBox="1"/>
          <p:nvPr/>
        </p:nvSpPr>
        <p:spPr>
          <a:xfrm>
            <a:off x="3361976" y="2551837"/>
            <a:ext cx="546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/>
              <a:t>현대사 아카이브</a:t>
            </a:r>
            <a:endParaRPr lang="en-US" altLang="ko-KR" sz="5400" b="1" dirty="0"/>
          </a:p>
          <a:p>
            <a:pPr algn="ctr"/>
            <a:r>
              <a:rPr lang="ko-KR" altLang="en-US" sz="5400" b="1" dirty="0"/>
              <a:t>자료 관리</a:t>
            </a:r>
          </a:p>
        </p:txBody>
      </p:sp>
    </p:spTree>
    <p:extLst>
      <p:ext uri="{BB962C8B-B14F-4D97-AF65-F5344CB8AC3E}">
        <p14:creationId xmlns:p14="http://schemas.microsoft.com/office/powerpoint/2010/main" val="25925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1B9789B-5E4C-FF4F-16F3-FBB8B07BC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488" y="0"/>
            <a:ext cx="819302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D14C08-A56C-8EE3-4684-65E89A2B288D}"/>
              </a:ext>
            </a:extLst>
          </p:cNvPr>
          <p:cNvSpPr txBox="1"/>
          <p:nvPr/>
        </p:nvSpPr>
        <p:spPr>
          <a:xfrm>
            <a:off x="258618" y="2189018"/>
            <a:ext cx="1911927" cy="90024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4</a:t>
            </a:r>
            <a:r>
              <a:rPr lang="ko-KR" altLang="en-US" sz="1050" dirty="0"/>
              <a:t>대주제 목록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시대를 견디다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조선해방만세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분단과 열망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과도기의 통치 미군정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CC8625-C2EF-1E65-4AA3-7D21171EFBC9}"/>
              </a:ext>
            </a:extLst>
          </p:cNvPr>
          <p:cNvSpPr txBox="1"/>
          <p:nvPr/>
        </p:nvSpPr>
        <p:spPr>
          <a:xfrm>
            <a:off x="258617" y="644386"/>
            <a:ext cx="1911927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*[1945</a:t>
            </a:r>
            <a:r>
              <a:rPr lang="ko-KR" altLang="en-US" sz="1050" b="1" dirty="0"/>
              <a:t>년</a:t>
            </a:r>
            <a:r>
              <a:rPr lang="en-US" altLang="ko-KR" sz="1050" b="1" dirty="0"/>
              <a:t>]</a:t>
            </a:r>
            <a:r>
              <a:rPr lang="ko-KR" altLang="en-US" sz="1050" b="1" dirty="0"/>
              <a:t>고정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3DB459-4904-BB32-ACF1-F89BA2841EA3}"/>
              </a:ext>
            </a:extLst>
          </p:cNvPr>
          <p:cNvSpPr txBox="1"/>
          <p:nvPr/>
        </p:nvSpPr>
        <p:spPr>
          <a:xfrm>
            <a:off x="258616" y="1088616"/>
            <a:ext cx="1911927" cy="57708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*</a:t>
            </a:r>
            <a:r>
              <a:rPr lang="ko-KR" altLang="en-US" sz="1050" b="1" dirty="0"/>
              <a:t>자료번호 </a:t>
            </a:r>
            <a:r>
              <a:rPr lang="en-US" altLang="ko-KR" sz="1050" b="1" dirty="0"/>
              <a:t/>
            </a:r>
            <a:br>
              <a:rPr lang="en-US" altLang="ko-KR" sz="1050" b="1" dirty="0"/>
            </a:br>
            <a:r>
              <a:rPr lang="en-US" altLang="ko-KR" sz="1050" b="1" dirty="0"/>
              <a:t>‘-’ </a:t>
            </a:r>
            <a:r>
              <a:rPr lang="ko-KR" altLang="en-US" sz="1050" b="1" dirty="0"/>
              <a:t>혹은 텍스트 들어가는 </a:t>
            </a:r>
            <a:r>
              <a:rPr lang="en-US" altLang="ko-KR" sz="1050" b="1" dirty="0"/>
              <a:t/>
            </a:r>
            <a:br>
              <a:rPr lang="en-US" altLang="ko-KR" sz="1050" b="1" dirty="0"/>
            </a:br>
            <a:r>
              <a:rPr lang="ko-KR" altLang="en-US" sz="1050" b="1" dirty="0"/>
              <a:t>항목 존재함</a:t>
            </a:r>
            <a:endParaRPr lang="en-US" altLang="ko-KR" sz="105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45409" y="2976166"/>
            <a:ext cx="4432291" cy="532453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 smtClean="0"/>
              <a:t>현대사 아카이브 자료 관리 </a:t>
            </a:r>
            <a:r>
              <a:rPr lang="en-US" altLang="ko-KR" sz="1000" b="1" dirty="0" smtClean="0"/>
              <a:t>(archive data) &gt; List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1.search</a:t>
            </a:r>
            <a:br>
              <a:rPr lang="en-US" altLang="ko-KR" sz="1000" dirty="0" smtClean="0"/>
            </a:br>
            <a:r>
              <a:rPr lang="en-US" altLang="ko-KR" sz="1000" dirty="0" smtClean="0"/>
              <a:t>  1) </a:t>
            </a:r>
            <a:r>
              <a:rPr lang="ko-KR" altLang="en-US" sz="1000" dirty="0" smtClean="0"/>
              <a:t>명칭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st_archive_data.data_name</a:t>
            </a:r>
            <a:r>
              <a:rPr lang="en-US" altLang="ko-KR" sz="1000" dirty="0" smtClean="0"/>
              <a:t>} LIKE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사건일자 </a:t>
            </a:r>
            <a:r>
              <a:rPr lang="en-US" altLang="ko-KR" sz="1000" dirty="0"/>
              <a:t>: {</a:t>
            </a:r>
            <a:r>
              <a:rPr lang="en-US" altLang="ko-KR" sz="1000" dirty="0" smtClean="0"/>
              <a:t>period} LIKE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: set ‘1945’ by default</a:t>
            </a:r>
            <a:br>
              <a:rPr lang="en-US" altLang="ko-KR" sz="1000" dirty="0" smtClean="0"/>
            </a:br>
            <a:r>
              <a:rPr lang="en-US" altLang="ko-KR" sz="1000" dirty="0" smtClean="0"/>
              <a:t>    b)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월</a:t>
            </a:r>
            <a:r>
              <a:rPr lang="en-US" altLang="ko-KR" sz="1000" dirty="0" smtClean="0"/>
              <a:t>(select), 01~12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c)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일</a:t>
            </a:r>
            <a:r>
              <a:rPr lang="en-US" altLang="ko-KR" sz="1000" dirty="0" smtClean="0"/>
              <a:t>(select</a:t>
            </a:r>
            <a:r>
              <a:rPr lang="en-US" altLang="ko-KR" sz="1000" dirty="0"/>
              <a:t>), </a:t>
            </a:r>
            <a:r>
              <a:rPr lang="en-US" altLang="ko-KR" sz="1000" dirty="0" smtClean="0"/>
              <a:t>01~31</a:t>
            </a:r>
            <a:br>
              <a:rPr lang="en-US" altLang="ko-KR" sz="1000" dirty="0" smtClean="0"/>
            </a:br>
            <a:r>
              <a:rPr lang="en-US" altLang="ko-KR" sz="1000" dirty="0" smtClean="0"/>
              <a:t>    * if year or year/month is set, search like ‘194501%’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4</a:t>
            </a:r>
            <a:r>
              <a:rPr lang="ko-KR" altLang="en-US" sz="1000" dirty="0" smtClean="0"/>
              <a:t>대 주제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large_subject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선택</a:t>
            </a:r>
            <a:r>
              <a:rPr lang="en-US" altLang="ko-KR" sz="1000" dirty="0" smtClean="0"/>
              <a:t>(select), LS codes</a:t>
            </a:r>
            <a:br>
              <a:rPr lang="en-US" altLang="ko-KR" sz="1000" dirty="0" smtClean="0"/>
            </a:br>
            <a:r>
              <a:rPr lang="en-US" altLang="ko-KR" sz="1000" dirty="0" smtClean="0"/>
              <a:t>  4) </a:t>
            </a:r>
            <a:r>
              <a:rPr lang="ko-KR" altLang="en-US" sz="1000" dirty="0" smtClean="0"/>
              <a:t>자료번호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data_cd</a:t>
            </a:r>
            <a:r>
              <a:rPr lang="en-US" altLang="ko-KR" sz="1000" dirty="0" smtClean="0"/>
              <a:t>} LIKE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5) </a:t>
            </a:r>
            <a:r>
              <a:rPr lang="ko-KR" altLang="en-US" sz="1000" dirty="0" smtClean="0"/>
              <a:t>사용여부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use_yn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선택</a:t>
            </a:r>
            <a:r>
              <a:rPr lang="en-US" altLang="ko-KR" sz="1000" dirty="0" smtClean="0"/>
              <a:t>(select), Y/N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2.Grid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logic</a:t>
            </a:r>
            <a:br>
              <a:rPr lang="en-US" altLang="ko-KR" sz="1000" dirty="0" smtClean="0"/>
            </a:br>
            <a:r>
              <a:rPr lang="en-US" altLang="ko-KR" sz="1000" dirty="0" smtClean="0"/>
              <a:t>     DB: </a:t>
            </a:r>
            <a:r>
              <a:rPr lang="en-US" altLang="ko-KR" sz="1000" dirty="0" err="1" smtClean="0"/>
              <a:t>st_archive_data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sort: </a:t>
            </a:r>
            <a:r>
              <a:rPr lang="en-US" altLang="ko-KR" sz="1000" dirty="0" err="1" smtClean="0"/>
              <a:t>reg_date</a:t>
            </a:r>
            <a:r>
              <a:rPr lang="en-US" altLang="ko-KR" sz="1000" dirty="0" smtClean="0"/>
              <a:t> DESC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columns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ko-KR" altLang="en-US" sz="1000" dirty="0" smtClean="0"/>
              <a:t>번호 </a:t>
            </a:r>
            <a:r>
              <a:rPr lang="en-US" altLang="ko-KR" sz="1000" dirty="0" smtClean="0"/>
              <a:t>: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4</a:t>
            </a:r>
            <a:r>
              <a:rPr lang="ko-KR" altLang="en-US" sz="1000" dirty="0" smtClean="0"/>
              <a:t>대 주제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large_subject</a:t>
            </a:r>
            <a:r>
              <a:rPr lang="en-US" altLang="ko-KR" sz="1000" dirty="0" smtClean="0"/>
              <a:t>) (show code name)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c) </a:t>
            </a:r>
            <a:r>
              <a:rPr lang="ko-KR" altLang="en-US" sz="1000" dirty="0" smtClean="0"/>
              <a:t>자료번호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data_cd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d) </a:t>
            </a:r>
            <a:r>
              <a:rPr lang="ko-KR" altLang="en-US" sz="1000" dirty="0" smtClean="0"/>
              <a:t>명칭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data_name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if clicks, move to Modify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e) </a:t>
            </a:r>
            <a:r>
              <a:rPr lang="ko-KR" altLang="en-US" sz="1000" dirty="0" smtClean="0"/>
              <a:t>조회수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read_count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f) </a:t>
            </a:r>
            <a:r>
              <a:rPr lang="ko-KR" altLang="en-US" sz="1000" dirty="0" smtClean="0"/>
              <a:t>사용여부</a:t>
            </a:r>
            <a:r>
              <a:rPr lang="en-US" altLang="ko-KR" sz="1000" dirty="0"/>
              <a:t>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use_yn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g) </a:t>
            </a:r>
            <a:r>
              <a:rPr lang="ko-KR" altLang="en-US" sz="1000" dirty="0" smtClean="0"/>
              <a:t>사건일자 </a:t>
            </a:r>
            <a:r>
              <a:rPr lang="en-US" altLang="ko-KR" sz="1000" dirty="0" smtClean="0"/>
              <a:t>: {period} (format: yyyy.mm.dd)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h) </a:t>
            </a:r>
            <a:r>
              <a:rPr lang="ko-KR" altLang="en-US" sz="1000" dirty="0" smtClean="0"/>
              <a:t>등록일자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reg_date</a:t>
            </a:r>
            <a:r>
              <a:rPr lang="en-US" altLang="ko-KR" sz="1000" dirty="0" smtClean="0"/>
              <a:t>} (format: </a:t>
            </a:r>
            <a:r>
              <a:rPr lang="en-US" altLang="ko-KR" sz="1000" dirty="0" err="1" smtClean="0"/>
              <a:t>yyyy</a:t>
            </a:r>
            <a:r>
              <a:rPr lang="en-US" altLang="ko-KR" sz="1000" dirty="0" smtClean="0"/>
              <a:t>-mm-</a:t>
            </a:r>
            <a:r>
              <a:rPr lang="en-US" altLang="ko-KR" sz="1000" dirty="0" err="1" smtClean="0"/>
              <a:t>dd</a:t>
            </a:r>
            <a:r>
              <a:rPr lang="en-US" altLang="ko-KR" sz="1000" dirty="0" smtClean="0"/>
              <a:t>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3.Buttons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추가 </a:t>
            </a:r>
            <a:r>
              <a:rPr lang="en-US" altLang="ko-KR" sz="1000" dirty="0" smtClean="0"/>
              <a:t>(Add) : if clicks, move to Add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삭제 </a:t>
            </a:r>
            <a:r>
              <a:rPr lang="en-US" altLang="ko-KR" sz="1000" dirty="0" smtClean="0"/>
              <a:t>(Delete) : refer to other menu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79116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CB462-2B52-2D83-A539-B50A91752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5C8A53F-D909-FB14-60AC-36F5A03D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695" y="0"/>
            <a:ext cx="595661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70017" y="0"/>
            <a:ext cx="4432291" cy="778674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 smtClean="0"/>
              <a:t>현대사 아카이브 자료 관리 </a:t>
            </a:r>
            <a:r>
              <a:rPr lang="en-US" altLang="ko-KR" sz="1000" b="1" dirty="0" smtClean="0"/>
              <a:t>(archive data) &gt; Add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*</a:t>
            </a:r>
            <a:r>
              <a:rPr lang="ko-KR" altLang="en-US" sz="1000" dirty="0" smtClean="0"/>
              <a:t>명칭 </a:t>
            </a:r>
            <a:r>
              <a:rPr lang="en-US" altLang="ko-KR" sz="1000" dirty="0" smtClean="0"/>
              <a:t>: </a:t>
            </a:r>
            <a:r>
              <a:rPr lang="en-US" altLang="ko-KR" sz="1000" b="1" dirty="0" smtClean="0"/>
              <a:t>{</a:t>
            </a:r>
            <a:r>
              <a:rPr lang="en-US" altLang="ko-KR" sz="1000" b="1" dirty="0" err="1" smtClean="0"/>
              <a:t>st_archive_data</a:t>
            </a:r>
            <a:r>
              <a:rPr lang="en-US" altLang="ko-KR" sz="1000" dirty="0" err="1" smtClean="0"/>
              <a:t>.data_name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validate: required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다른 명칭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other_data_name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 smtClean="0"/>
              <a:t>  3) *4</a:t>
            </a:r>
            <a:r>
              <a:rPr lang="ko-KR" altLang="en-US" sz="1000" dirty="0"/>
              <a:t>대 주제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large_subject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selectbox</a:t>
            </a:r>
            <a:r>
              <a:rPr lang="en-US" altLang="ko-KR" sz="1000" dirty="0" smtClean="0"/>
              <a:t> options: </a:t>
            </a:r>
            <a:r>
              <a:rPr lang="ko-KR" altLang="en-US" sz="1000" dirty="0" smtClean="0"/>
              <a:t>선택</a:t>
            </a:r>
            <a:r>
              <a:rPr lang="en-US" altLang="ko-KR" sz="1000" dirty="0" smtClean="0"/>
              <a:t>(select), LS codes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validate: required</a:t>
            </a:r>
            <a:br>
              <a:rPr lang="en-US" altLang="ko-KR" sz="1000" dirty="0" smtClean="0"/>
            </a:br>
            <a:r>
              <a:rPr lang="en-US" altLang="ko-KR" sz="1000" dirty="0" smtClean="0"/>
              <a:t>  4) *</a:t>
            </a:r>
            <a:r>
              <a:rPr lang="ko-KR" altLang="en-US" sz="1000" dirty="0" smtClean="0"/>
              <a:t>중주제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middle_subject</a:t>
            </a:r>
            <a:r>
              <a:rPr lang="en-US" altLang="ko-KR" sz="1000" dirty="0" smtClean="0"/>
              <a:t>}</a:t>
            </a:r>
            <a:r>
              <a:rPr lang="en-US" altLang="ko-KR" sz="1000" dirty="0"/>
              <a:t> 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MS codes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      - validate: required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5) *</a:t>
            </a:r>
            <a:r>
              <a:rPr lang="ko-KR" altLang="en-US" sz="1000" dirty="0" smtClean="0"/>
              <a:t>키워드 </a:t>
            </a:r>
            <a:r>
              <a:rPr lang="en-US" altLang="ko-KR" sz="1000" dirty="0" smtClean="0"/>
              <a:t>: {keyword}</a:t>
            </a:r>
            <a:r>
              <a:rPr lang="en-US" altLang="ko-KR" sz="1000" dirty="0"/>
              <a:t> 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선택</a:t>
            </a:r>
            <a:r>
              <a:rPr lang="en-US" altLang="ko-KR" sz="1000" dirty="0"/>
              <a:t>(select), </a:t>
            </a:r>
            <a:r>
              <a:rPr lang="en-US" altLang="ko-KR" sz="1000" dirty="0" smtClean="0"/>
              <a:t>KW </a:t>
            </a:r>
            <a:r>
              <a:rPr lang="en-US" altLang="ko-KR" sz="1000" dirty="0"/>
              <a:t>codes</a:t>
            </a:r>
            <a:br>
              <a:rPr lang="en-US" altLang="ko-KR" sz="1000" dirty="0"/>
            </a:br>
            <a:r>
              <a:rPr lang="en-US" altLang="ko-KR" sz="1000" dirty="0"/>
              <a:t>      - validate: required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6) </a:t>
            </a:r>
            <a:r>
              <a:rPr lang="ko-KR" altLang="en-US" sz="1000" dirty="0" smtClean="0"/>
              <a:t>추가 키워드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add_keyword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 smtClean="0"/>
              <a:t>  7) </a:t>
            </a:r>
            <a:r>
              <a:rPr lang="ko-KR" altLang="en-US" sz="1000" dirty="0" smtClean="0"/>
              <a:t>시기 </a:t>
            </a:r>
            <a:r>
              <a:rPr lang="en-US" altLang="ko-KR" sz="1000" dirty="0" smtClean="0"/>
              <a:t>: {period}</a:t>
            </a:r>
            <a:br>
              <a:rPr lang="en-US" altLang="ko-KR" sz="1000" dirty="0" smtClean="0"/>
            </a:br>
            <a:r>
              <a:rPr lang="en-US" altLang="ko-KR" sz="1000" dirty="0" smtClean="0"/>
              <a:t>    a</a:t>
            </a:r>
            <a:r>
              <a:rPr lang="en-US" altLang="ko-KR" sz="1000" dirty="0"/>
              <a:t>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: set ‘1945’ by default</a:t>
            </a:r>
            <a:br>
              <a:rPr lang="en-US" altLang="ko-KR" sz="1000" dirty="0"/>
            </a:br>
            <a:r>
              <a:rPr lang="en-US" altLang="ko-KR" sz="1000" dirty="0"/>
              <a:t>    b)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월</a:t>
            </a:r>
            <a:r>
              <a:rPr lang="en-US" altLang="ko-KR" sz="1000" dirty="0"/>
              <a:t>(select), 01~12</a:t>
            </a:r>
          </a:p>
          <a:p>
            <a:r>
              <a:rPr lang="en-US" altLang="ko-KR" sz="1000" dirty="0"/>
              <a:t>    c) </a:t>
            </a:r>
            <a:r>
              <a:rPr lang="en-US" altLang="ko-KR" sz="1000" dirty="0" err="1"/>
              <a:t>selectbox</a:t>
            </a:r>
            <a:r>
              <a:rPr lang="en-US" altLang="ko-KR" sz="1000" dirty="0"/>
              <a:t> options: </a:t>
            </a:r>
            <a:r>
              <a:rPr lang="ko-KR" altLang="en-US" sz="1000" dirty="0"/>
              <a:t>일</a:t>
            </a:r>
            <a:r>
              <a:rPr lang="en-US" altLang="ko-KR" sz="1000" dirty="0"/>
              <a:t>(select), 01~31</a:t>
            </a:r>
            <a:br>
              <a:rPr lang="en-US" altLang="ko-KR" sz="1000" dirty="0"/>
            </a:br>
            <a:r>
              <a:rPr lang="en-US" altLang="ko-KR" sz="1000" dirty="0"/>
              <a:t>    * if year or year/month is set, search like ‘</a:t>
            </a:r>
            <a:r>
              <a:rPr lang="en-US" altLang="ko-KR" sz="1000" dirty="0" smtClean="0"/>
              <a:t>194501’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8) </a:t>
            </a:r>
            <a:r>
              <a:rPr lang="ko-KR" altLang="en-US" sz="1000" dirty="0" smtClean="0"/>
              <a:t>자료 번호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data_cd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9) </a:t>
            </a:r>
            <a:r>
              <a:rPr lang="ko-KR" altLang="en-US" sz="1000" dirty="0" smtClean="0"/>
              <a:t>자료 크기</a:t>
            </a:r>
            <a:r>
              <a:rPr lang="en-US" altLang="ko-KR" sz="1000" dirty="0" smtClean="0"/>
              <a:t>(cm)</a:t>
            </a:r>
            <a:br>
              <a:rPr lang="en-US" altLang="ko-KR" sz="1000" dirty="0" smtClean="0"/>
            </a:br>
            <a:r>
              <a:rPr lang="en-US" altLang="ko-KR" sz="1000" dirty="0" smtClean="0"/>
              <a:t>     a) </a:t>
            </a:r>
            <a:r>
              <a:rPr lang="ko-KR" altLang="en-US" sz="1000" dirty="0" smtClean="0"/>
              <a:t>가로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size_width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b) </a:t>
            </a:r>
            <a:r>
              <a:rPr lang="ko-KR" altLang="en-US" sz="1000" dirty="0" smtClean="0"/>
              <a:t>세로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size_height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 c) </a:t>
            </a:r>
            <a:r>
              <a:rPr lang="ko-KR" altLang="en-US" sz="1000" dirty="0" smtClean="0"/>
              <a:t>두께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size_thick</a:t>
            </a:r>
            <a:r>
              <a:rPr lang="en-US" altLang="ko-KR" sz="1000" dirty="0" smtClean="0"/>
              <a:t>}</a:t>
            </a:r>
            <a:r>
              <a:rPr lang="en-US" altLang="ko-KR" sz="1000" dirty="0"/>
              <a:t> </a:t>
            </a:r>
            <a:br>
              <a:rPr lang="en-US" altLang="ko-KR" sz="1000" dirty="0"/>
            </a:br>
            <a:r>
              <a:rPr lang="en-US" altLang="ko-KR" sz="1000" dirty="0"/>
              <a:t>       -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validate: number(allow </a:t>
            </a:r>
            <a:r>
              <a:rPr lang="en-US" altLang="ko-KR" sz="1000" dirty="0" err="1"/>
              <a:t>decima</a:t>
            </a:r>
            <a:r>
              <a:rPr lang="en-US" altLang="ko-KR" sz="1000" dirty="0"/>
              <a:t> </a:t>
            </a:r>
            <a:r>
              <a:rPr lang="en-US" altLang="ko-KR" sz="1000" dirty="0" smtClean="0"/>
              <a:t>point) </a:t>
            </a:r>
            <a:r>
              <a:rPr lang="en-US" altLang="ko-KR" sz="1000" dirty="0"/>
              <a:t>ex) </a:t>
            </a:r>
            <a:r>
              <a:rPr lang="en-US" altLang="ko-KR" sz="1000" dirty="0" smtClean="0"/>
              <a:t>10.01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10) </a:t>
            </a:r>
            <a:r>
              <a:rPr lang="ko-KR" altLang="en-US" sz="1000" dirty="0" smtClean="0"/>
              <a:t>자료 업로드 </a:t>
            </a:r>
            <a:r>
              <a:rPr lang="en-US" altLang="ko-KR" sz="1000" dirty="0" smtClean="0"/>
              <a:t>: DB </a:t>
            </a:r>
            <a:r>
              <a:rPr lang="en-US" altLang="ko-KR" sz="1000" b="1" dirty="0" smtClean="0"/>
              <a:t>{</a:t>
            </a:r>
            <a:r>
              <a:rPr lang="en-US" altLang="ko-KR" sz="1000" b="1" dirty="0" err="1" smtClean="0"/>
              <a:t>st_archive_data_files</a:t>
            </a:r>
            <a:r>
              <a:rPr lang="en-US" altLang="ko-KR" sz="1000" b="1" dirty="0" smtClean="0"/>
              <a:t>}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&amp; </a:t>
            </a:r>
            <a:r>
              <a:rPr lang="ko-KR" altLang="en-US" sz="1000" dirty="0" smtClean="0"/>
              <a:t>첨부</a:t>
            </a:r>
            <a:r>
              <a:rPr lang="en-US" altLang="ko-KR" sz="1000" dirty="0" smtClean="0"/>
              <a:t>(attach) button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if </a:t>
            </a:r>
            <a:r>
              <a:rPr lang="ko-KR" altLang="en-US" sz="1000" dirty="0" smtClean="0"/>
              <a:t>첨부 </a:t>
            </a:r>
            <a:r>
              <a:rPr lang="en-US" altLang="ko-KR" sz="1000" dirty="0" smtClean="0"/>
              <a:t>button clicks, can select upload file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en-US" altLang="ko-KR" sz="1000" dirty="0"/>
              <a:t>+/- </a:t>
            </a:r>
            <a:r>
              <a:rPr lang="en-US" altLang="ko-KR" sz="1000" dirty="0" smtClean="0"/>
              <a:t>button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if the button clicks, add/remove row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11) *</a:t>
            </a:r>
            <a:r>
              <a:rPr lang="ko-KR" altLang="en-US" sz="1000" dirty="0" smtClean="0"/>
              <a:t>자료 정보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data_info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textarea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12) </a:t>
            </a:r>
            <a:r>
              <a:rPr lang="ko-KR" altLang="en-US" sz="1000" dirty="0" smtClean="0"/>
              <a:t>상세 정보</a:t>
            </a:r>
            <a:r>
              <a:rPr lang="ko-KR" altLang="en-US" sz="1000" dirty="0"/>
              <a:t> </a:t>
            </a:r>
            <a:r>
              <a:rPr lang="en-US" altLang="ko-KR" sz="1000" dirty="0"/>
              <a:t>: </a:t>
            </a:r>
            <a:r>
              <a:rPr lang="en-US" altLang="ko-KR" sz="1000" dirty="0" smtClean="0"/>
              <a:t>{</a:t>
            </a:r>
            <a:r>
              <a:rPr lang="en-US" altLang="ko-KR" sz="1000" dirty="0" err="1" smtClean="0"/>
              <a:t>details_info</a:t>
            </a:r>
            <a:r>
              <a:rPr lang="en-US" altLang="ko-KR" sz="1000" dirty="0"/>
              <a:t>}</a:t>
            </a:r>
            <a:br>
              <a:rPr lang="en-US" altLang="ko-KR" sz="1000" dirty="0"/>
            </a:br>
            <a:r>
              <a:rPr lang="en-US" altLang="ko-KR" sz="1000" dirty="0"/>
              <a:t>    </a:t>
            </a:r>
            <a:r>
              <a:rPr lang="en-US" altLang="ko-KR" sz="1000" dirty="0" smtClean="0"/>
              <a:t> a</a:t>
            </a:r>
            <a:r>
              <a:rPr lang="en-US" altLang="ko-KR" sz="1000" dirty="0"/>
              <a:t>) </a:t>
            </a:r>
            <a:r>
              <a:rPr lang="en-US" altLang="ko-KR" sz="1000" dirty="0" err="1"/>
              <a:t>textarea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13) </a:t>
            </a:r>
            <a:r>
              <a:rPr lang="ko-KR" altLang="en-US" sz="1000" dirty="0" smtClean="0"/>
              <a:t>관련 정보 </a:t>
            </a:r>
            <a:r>
              <a:rPr lang="en-US" altLang="ko-KR" sz="1000" dirty="0" smtClean="0"/>
              <a:t>: DB </a:t>
            </a:r>
            <a:r>
              <a:rPr lang="en-US" altLang="ko-KR" sz="1000" b="1" dirty="0" smtClean="0"/>
              <a:t>{</a:t>
            </a:r>
            <a:r>
              <a:rPr lang="en-US" altLang="ko-KR" sz="1000" b="1" dirty="0" err="1" smtClean="0"/>
              <a:t>st_archive_data_info</a:t>
            </a:r>
            <a:r>
              <a:rPr lang="en-US" altLang="ko-KR" sz="1000" b="1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textarea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b) +</a:t>
            </a:r>
            <a:r>
              <a:rPr lang="ko-KR" altLang="en-US" sz="1000" dirty="0" smtClean="0"/>
              <a:t>추가 </a:t>
            </a:r>
            <a:r>
              <a:rPr lang="en-US" altLang="ko-KR" sz="1000" dirty="0" smtClean="0"/>
              <a:t>button</a:t>
            </a:r>
            <a:br>
              <a:rPr lang="en-US" altLang="ko-KR" sz="1000" dirty="0" smtClean="0"/>
            </a:br>
            <a:r>
              <a:rPr lang="en-US" altLang="ko-KR" sz="1000" dirty="0" smtClean="0"/>
              <a:t>       - if clicks, add </a:t>
            </a:r>
            <a:r>
              <a:rPr lang="en-US" altLang="ko-KR" sz="1000" dirty="0" err="1" smtClean="0"/>
              <a:t>textarea</a:t>
            </a:r>
            <a:r>
              <a:rPr lang="en-US" altLang="ko-KR" sz="1000" dirty="0" smtClean="0"/>
              <a:t> row with – (delete) button</a:t>
            </a:r>
            <a:br>
              <a:rPr lang="en-US" altLang="ko-KR" sz="1000" dirty="0" smtClean="0"/>
            </a:br>
            <a:r>
              <a:rPr lang="en-US" altLang="ko-KR" sz="1000" dirty="0" smtClean="0"/>
              <a:t>       - if –(delete) button clicks, remove </a:t>
            </a:r>
            <a:r>
              <a:rPr lang="en-US" altLang="ko-KR" sz="1000" dirty="0" err="1" smtClean="0"/>
              <a:t>textarea</a:t>
            </a:r>
            <a:r>
              <a:rPr lang="en-US" altLang="ko-KR" sz="1000" dirty="0" smtClean="0"/>
              <a:t> row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14) *</a:t>
            </a:r>
            <a:r>
              <a:rPr lang="ko-KR" altLang="en-US" sz="1000" dirty="0" smtClean="0"/>
              <a:t>사용여부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use_yn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 a) radio options: </a:t>
            </a:r>
            <a:r>
              <a:rPr lang="ko-KR" altLang="en-US" sz="1000" dirty="0" smtClean="0"/>
              <a:t>사용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미사용</a:t>
            </a:r>
            <a:r>
              <a:rPr lang="en-US" altLang="ko-KR" sz="1000" dirty="0" smtClean="0"/>
              <a:t>(Y/N) – default: Y</a:t>
            </a:r>
            <a:endParaRPr lang="en-US" altLang="ko-KR" sz="1000" dirty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2.buttons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저장 </a:t>
            </a:r>
            <a:r>
              <a:rPr lang="en-US" altLang="ko-KR" sz="1000" dirty="0" smtClean="0"/>
              <a:t>(</a:t>
            </a:r>
            <a:r>
              <a:rPr lang="en-US" altLang="ko-KR" sz="1000" dirty="0" smtClean="0"/>
              <a:t>save) : refer to other menu page</a:t>
            </a:r>
            <a:br>
              <a:rPr lang="en-US" altLang="ko-KR" sz="1000" dirty="0" smtClean="0"/>
            </a:br>
            <a:r>
              <a:rPr lang="en-US" altLang="ko-KR" sz="1000" dirty="0" smtClean="0"/>
              <a:t>     1-1) process</a:t>
            </a:r>
            <a:br>
              <a:rPr lang="en-US" altLang="ko-KR" sz="1000" dirty="0" smtClean="0"/>
            </a:br>
            <a:r>
              <a:rPr lang="en-US" altLang="ko-KR" sz="1000" dirty="0" smtClean="0"/>
              <a:t>       a) INSERT </a:t>
            </a:r>
            <a:r>
              <a:rPr lang="en-US" altLang="ko-KR" sz="1000" dirty="0" err="1" smtClean="0"/>
              <a:t>st_archive_data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b) if upload file exists, INSERT </a:t>
            </a:r>
            <a:r>
              <a:rPr lang="en-US" altLang="ko-KR" sz="1000" dirty="0" err="1" smtClean="0"/>
              <a:t>st_archive_data_files</a:t>
            </a:r>
            <a:r>
              <a:rPr lang="en-US" altLang="ko-KR" sz="1000" dirty="0" smtClean="0"/>
              <a:t> (&amp; </a:t>
            </a:r>
            <a:r>
              <a:rPr lang="en-US" altLang="ko-KR" sz="1000" dirty="0" err="1" smtClean="0"/>
              <a:t>st_files</a:t>
            </a:r>
            <a:r>
              <a:rPr lang="en-US" altLang="ko-KR" sz="1000" dirty="0" smtClean="0"/>
              <a:t>)</a:t>
            </a:r>
            <a:br>
              <a:rPr lang="en-US" altLang="ko-KR" sz="1000" dirty="0" smtClean="0"/>
            </a:br>
            <a:r>
              <a:rPr lang="en-US" altLang="ko-KR" sz="1000" dirty="0" smtClean="0"/>
              <a:t>       c) if data info exists, INSERT </a:t>
            </a:r>
            <a:r>
              <a:rPr lang="en-US" altLang="ko-KR" sz="1000" dirty="0" err="1" smtClean="0"/>
              <a:t>st_archive_data_info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5808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79E82-6A1F-809E-A9DC-1F6373FD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7BD0A4F-4E94-B518-935A-13B2EBF9B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424" y="0"/>
            <a:ext cx="530915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59709" y="0"/>
            <a:ext cx="4432291" cy="286232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 smtClean="0"/>
              <a:t>현대사 아카이브 자료 관리 </a:t>
            </a:r>
            <a:r>
              <a:rPr lang="en-US" altLang="ko-KR" sz="1000" b="1" dirty="0" smtClean="0"/>
              <a:t>(archive data) &gt; </a:t>
            </a:r>
            <a:r>
              <a:rPr lang="en-US" altLang="ko-KR" sz="1000" b="1" dirty="0" smtClean="0"/>
              <a:t>Modify</a:t>
            </a:r>
            <a:endParaRPr lang="en-US" altLang="ko-KR" sz="1000" b="1" dirty="0" smtClean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1.fields</a:t>
            </a:r>
          </a:p>
          <a:p>
            <a:r>
              <a:rPr lang="en-US" altLang="ko-KR" sz="1000" dirty="0" smtClean="0"/>
              <a:t>  1) same with Add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등록자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reg_user_seq</a:t>
            </a:r>
            <a:r>
              <a:rPr lang="en-US" altLang="ko-KR" sz="1000" dirty="0" smtClean="0"/>
              <a:t>}</a:t>
            </a:r>
            <a:br>
              <a:rPr lang="en-US" altLang="ko-KR" sz="1000" dirty="0" smtClean="0"/>
            </a:br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(</a:t>
            </a:r>
            <a:r>
              <a:rPr lang="en-US" altLang="ko-KR" sz="1000" dirty="0" err="1" smtClean="0"/>
              <a:t>readonly</a:t>
            </a:r>
            <a:r>
              <a:rPr lang="en-US" altLang="ko-KR" sz="1000" dirty="0" smtClean="0"/>
              <a:t>) : show user name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</a:t>
            </a:r>
            <a:r>
              <a:rPr lang="ko-KR" altLang="en-US" sz="1000" dirty="0" smtClean="0"/>
              <a:t>등록일시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reg_date</a:t>
            </a:r>
            <a:r>
              <a:rPr lang="en-US" altLang="ko-KR" sz="1000" dirty="0" smtClean="0"/>
              <a:t>}</a:t>
            </a:r>
            <a:r>
              <a:rPr lang="en-US" altLang="ko-KR" sz="1000" dirty="0"/>
              <a:t> </a:t>
            </a:r>
            <a:br>
              <a:rPr lang="en-US" altLang="ko-KR" sz="1000" dirty="0"/>
            </a:br>
            <a:r>
              <a:rPr lang="en-US" altLang="ko-KR" sz="1000" dirty="0"/>
              <a:t>    a) </a:t>
            </a:r>
            <a:r>
              <a:rPr lang="en-US" altLang="ko-KR" sz="1000" dirty="0" err="1"/>
              <a:t>inputbox</a:t>
            </a:r>
            <a:r>
              <a:rPr lang="en-US" altLang="ko-KR" sz="1000" dirty="0"/>
              <a:t> (</a:t>
            </a:r>
            <a:r>
              <a:rPr lang="en-US" altLang="ko-KR" sz="1000" dirty="0" err="1"/>
              <a:t>readonly</a:t>
            </a:r>
            <a:r>
              <a:rPr lang="en-US" altLang="ko-KR" sz="1000" dirty="0"/>
              <a:t>) : </a:t>
            </a:r>
            <a:r>
              <a:rPr lang="en-US" altLang="ko-KR" sz="1000" dirty="0" err="1" smtClean="0"/>
              <a:t>yyyy</a:t>
            </a:r>
            <a:r>
              <a:rPr lang="en-US" altLang="ko-KR" sz="1000" dirty="0" smtClean="0"/>
              <a:t>-mm-</a:t>
            </a:r>
            <a:r>
              <a:rPr lang="en-US" altLang="ko-KR" sz="1000" dirty="0" err="1" smtClean="0"/>
              <a:t>dd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hh:mm:ss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4) </a:t>
            </a:r>
            <a:r>
              <a:rPr lang="ko-KR" altLang="en-US" sz="1000" dirty="0" smtClean="0"/>
              <a:t>조회수 </a:t>
            </a:r>
            <a:r>
              <a:rPr lang="en-US" altLang="ko-KR" sz="1000" dirty="0"/>
              <a:t>:</a:t>
            </a:r>
            <a:r>
              <a:rPr lang="en-US" altLang="ko-KR" sz="1000" dirty="0" smtClean="0"/>
              <a:t> {</a:t>
            </a:r>
            <a:r>
              <a:rPr lang="en-US" altLang="ko-KR" sz="1000" dirty="0" err="1" smtClean="0"/>
              <a:t>read_count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 smtClean="0"/>
              <a:t> 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(</a:t>
            </a:r>
            <a:r>
              <a:rPr lang="en-US" altLang="ko-KR" sz="1000" dirty="0" err="1" smtClean="0"/>
              <a:t>readonly</a:t>
            </a:r>
            <a:r>
              <a:rPr lang="en-US" altLang="ko-KR" sz="1000" dirty="0" smtClean="0"/>
              <a:t>)</a:t>
            </a:r>
            <a:endParaRPr lang="en-US" altLang="ko-KR" sz="1000" dirty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2.buttons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저장 </a:t>
            </a:r>
            <a:r>
              <a:rPr lang="en-US" altLang="ko-KR" sz="1000" dirty="0" smtClean="0"/>
              <a:t>(</a:t>
            </a:r>
            <a:r>
              <a:rPr lang="en-US" altLang="ko-KR" sz="1000" dirty="0" smtClean="0"/>
              <a:t>save) : refer to other menu page</a:t>
            </a:r>
            <a:br>
              <a:rPr lang="en-US" altLang="ko-KR" sz="1000" dirty="0" smtClean="0"/>
            </a:br>
            <a:r>
              <a:rPr lang="en-US" altLang="ko-KR" sz="1000" dirty="0" smtClean="0"/>
              <a:t>     1-1) process</a:t>
            </a:r>
            <a:br>
              <a:rPr lang="en-US" altLang="ko-KR" sz="1000" dirty="0" smtClean="0"/>
            </a:br>
            <a:r>
              <a:rPr lang="en-US" altLang="ko-KR" sz="1000" dirty="0" smtClean="0"/>
              <a:t>       a) UPDATE </a:t>
            </a:r>
            <a:r>
              <a:rPr lang="en-US" altLang="ko-KR" sz="1000" dirty="0" err="1" smtClean="0"/>
              <a:t>st_archive_data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b) if upload file exists, INSERT/UPDATE </a:t>
            </a:r>
            <a:r>
              <a:rPr lang="en-US" altLang="ko-KR" sz="1000" dirty="0" err="1" smtClean="0"/>
              <a:t>st_archive_data_files</a:t>
            </a:r>
            <a:r>
              <a:rPr lang="en-US" altLang="ko-KR" sz="1000" dirty="0" smtClean="0"/>
              <a:t> (&amp; </a:t>
            </a:r>
            <a:r>
              <a:rPr lang="en-US" altLang="ko-KR" sz="1000" dirty="0" err="1" smtClean="0"/>
              <a:t>st_files</a:t>
            </a:r>
            <a:r>
              <a:rPr lang="en-US" altLang="ko-KR" sz="1000" dirty="0" smtClean="0"/>
              <a:t>)</a:t>
            </a:r>
            <a:br>
              <a:rPr lang="en-US" altLang="ko-KR" sz="1000" dirty="0" smtClean="0"/>
            </a:br>
            <a:r>
              <a:rPr lang="en-US" altLang="ko-KR" sz="1000" dirty="0" smtClean="0"/>
              <a:t>       c) if data info exists, INSERT</a:t>
            </a:r>
            <a:r>
              <a:rPr lang="en-US" altLang="ko-KR" sz="1000" dirty="0"/>
              <a:t>/UPDATE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st_archive_data_info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606565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883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이 희주</dc:creator>
  <cp:lastModifiedBy>gram</cp:lastModifiedBy>
  <cp:revision>10</cp:revision>
  <dcterms:created xsi:type="dcterms:W3CDTF">2025-05-27T07:53:51Z</dcterms:created>
  <dcterms:modified xsi:type="dcterms:W3CDTF">2025-05-30T06:34:00Z</dcterms:modified>
</cp:coreProperties>
</file>