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24387048" cy="13716000"/>
  <p:notesSz cx="13716000" cy="24387048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svg"/><Relationship Id="rId4" Type="http://schemas.openxmlformats.org/officeDocument/2006/relationships/image" Target="../media/image-1-4.png"/><Relationship Id="rId5" Type="http://schemas.openxmlformats.org/officeDocument/2006/relationships/image" Target="../media/image-1-5.svg"/><Relationship Id="rId6" Type="http://schemas.openxmlformats.org/officeDocument/2006/relationships/image" Target="../media/image-1-6.png"/><Relationship Id="rId7" Type="http://schemas.openxmlformats.org/officeDocument/2006/relationships/image" Target="../media/image-1-7.svg"/><Relationship Id="rId8" Type="http://schemas.openxmlformats.org/officeDocument/2006/relationships/image" Target="../media/image-1-8.png"/><Relationship Id="rId9" Type="http://schemas.openxmlformats.org/officeDocument/2006/relationships/image" Target="../media/image-1-9.svg"/><Relationship Id="rId10" Type="http://schemas.openxmlformats.org/officeDocument/2006/relationships/image" Target="../media/image-1-10.png"/><Relationship Id="rId11" Type="http://schemas.openxmlformats.org/officeDocument/2006/relationships/image" Target="../media/image-1-11.sv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1647356" cy="800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04838" y="50800"/>
            <a:ext cx="11190099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3600" dirty="0">
                <a:solidFill>
                  <a:srgbClr val="FFFFFF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콘텐츠 상세 이미지가 있을 경우 contents 내용 가려지는 오류</a:t>
            </a:r>
            <a:endParaRPr lang="en-US" sz="3600" dirty="0"/>
          </a:p>
        </p:txBody>
      </p:sp>
      <p:pic>
        <p:nvPicPr>
          <p:cNvPr id="4" name="Image 1" descr=" 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36254" y="1308100"/>
            <a:ext cx="6350794" cy="4191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8163270" y="1363133"/>
            <a:ext cx="1185482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Description</a:t>
            </a:r>
            <a:endParaRPr lang="en-US" sz="1600" dirty="0"/>
          </a:p>
        </p:txBody>
      </p:sp>
      <p:pic>
        <p:nvPicPr>
          <p:cNvPr id="6" name="Image 2" descr=" 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36254" y="889000"/>
            <a:ext cx="38105" cy="12827000"/>
          </a:xfrm>
          <a:prstGeom prst="rect">
            <a:avLst/>
          </a:prstGeom>
        </p:spPr>
      </p:pic>
      <p:pic>
        <p:nvPicPr>
          <p:cNvPr id="7" name="Image 3" descr=" 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882650"/>
            <a:ext cx="24387048" cy="431800"/>
          </a:xfrm>
          <a:prstGeom prst="rect">
            <a:avLst/>
          </a:prstGeom>
        </p:spPr>
      </p:pic>
      <p:sp>
        <p:nvSpPr>
          <p:cNvPr id="8" name="Shape 2"/>
          <p:cNvSpPr/>
          <p:nvPr/>
        </p:nvSpPr>
        <p:spPr>
          <a:xfrm>
            <a:off x="0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9" name="Shape 3"/>
          <p:cNvSpPr/>
          <p:nvPr/>
        </p:nvSpPr>
        <p:spPr>
          <a:xfrm>
            <a:off x="4915514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0" name="Shape 4"/>
          <p:cNvSpPr/>
          <p:nvPr/>
        </p:nvSpPr>
        <p:spPr>
          <a:xfrm>
            <a:off x="10936067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1" name="Shape 5"/>
          <p:cNvSpPr/>
          <p:nvPr/>
        </p:nvSpPr>
        <p:spPr>
          <a:xfrm>
            <a:off x="18036254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2" name="Shape 6"/>
          <p:cNvSpPr/>
          <p:nvPr/>
        </p:nvSpPr>
        <p:spPr>
          <a:xfrm>
            <a:off x="22507213" y="889000"/>
            <a:ext cx="876410" cy="419100"/>
          </a:xfrm>
          <a:prstGeom prst="rect">
            <a:avLst/>
          </a:prstGeom>
          <a:solidFill>
            <a:srgbClr val="737373">
              <a:alpha val="100000"/>
            </a:srgbClr>
          </a:solidFill>
          <a:ln/>
        </p:spPr>
      </p:sp>
      <p:sp>
        <p:nvSpPr>
          <p:cNvPr id="13" name="Text 7"/>
          <p:cNvSpPr/>
          <p:nvPr/>
        </p:nvSpPr>
        <p:spPr>
          <a:xfrm>
            <a:off x="152419" y="944033"/>
            <a:ext cx="601208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화면명</a:t>
            </a: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5169546" y="969433"/>
            <a:ext cx="42338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경로</a:t>
            </a:r>
            <a:endParaRPr lang="en-US" sz="1600" dirty="0"/>
          </a:p>
        </p:txBody>
      </p:sp>
      <p:sp>
        <p:nvSpPr>
          <p:cNvPr id="15" name="Text 9"/>
          <p:cNvSpPr/>
          <p:nvPr/>
        </p:nvSpPr>
        <p:spPr>
          <a:xfrm>
            <a:off x="11190099" y="969433"/>
            <a:ext cx="42338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일정</a:t>
            </a:r>
            <a:endParaRPr lang="en-US" sz="1600" dirty="0"/>
          </a:p>
        </p:txBody>
      </p:sp>
      <p:sp>
        <p:nvSpPr>
          <p:cNvPr id="16" name="Text 10"/>
          <p:cNvSpPr/>
          <p:nvPr/>
        </p:nvSpPr>
        <p:spPr>
          <a:xfrm>
            <a:off x="18163270" y="944033"/>
            <a:ext cx="664716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화면 ID</a:t>
            </a:r>
            <a:endParaRPr lang="en-US" sz="1600" dirty="0"/>
          </a:p>
        </p:txBody>
      </p:sp>
      <p:sp>
        <p:nvSpPr>
          <p:cNvPr id="17" name="Text 11"/>
          <p:cNvSpPr/>
          <p:nvPr/>
        </p:nvSpPr>
        <p:spPr>
          <a:xfrm>
            <a:off x="22685035" y="944033"/>
            <a:ext cx="550402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FFFFFF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Page</a:t>
            </a:r>
            <a:endParaRPr lang="en-US" sz="1600" dirty="0"/>
          </a:p>
        </p:txBody>
      </p:sp>
      <p:sp>
        <p:nvSpPr>
          <p:cNvPr id="18" name="Text 12"/>
          <p:cNvSpPr/>
          <p:nvPr/>
        </p:nvSpPr>
        <p:spPr>
          <a:xfrm>
            <a:off x="23828178" y="944033"/>
            <a:ext cx="169355" cy="309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" dirty="0">
                <a:solidFill>
                  <a:srgbClr val="000000">
                    <a:alpha val="100000"/>
                  </a:srgbClr>
                </a:solidFill>
                <a:latin typeface="Pretendard Medium" pitchFamily="34" charset="0"/>
                <a:ea typeface="Pretendard Medium" pitchFamily="34" charset="-122"/>
                <a:cs typeface="Pretendard Medium" pitchFamily="34" charset="-120"/>
              </a:rPr>
              <a:t>1</a:t>
            </a:r>
            <a:endParaRPr lang="en-US" sz="1600" dirty="0"/>
          </a:p>
        </p:txBody>
      </p:sp>
      <p:sp>
        <p:nvSpPr>
          <p:cNvPr id="19" name="Text 13"/>
          <p:cNvSpPr/>
          <p:nvPr/>
        </p:nvSpPr>
        <p:spPr>
          <a:xfrm>
            <a:off x="18163270" y="1761067"/>
            <a:ext cx="6092528" cy="1837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현재 잡아바라는 원천 서비스의 오류로 이미지를 못받아오고 있는 상황에서 발견한 오류입니다.</a:t>
            </a:r>
            <a:endParaRPr lang="en-US" sz="1400" dirty="0"/>
          </a:p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1400" dirty="0"/>
          </a:p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이미지가 있는 dev앱에서는 텍스트로 된 contetns가 보이지 않고있는데, 혹시 이미지가 있을 경우 contents의 내용이 가려지도록 되어 있는지 확인부탁드립니다.</a:t>
            </a:r>
            <a:endParaRPr lang="en-US" sz="1400" dirty="0"/>
          </a:p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 </a:t>
            </a:r>
            <a:endParaRPr lang="en-US" sz="1400" dirty="0"/>
          </a:p>
          <a:p>
            <a:pPr algn="l" indent="0" marL="0">
              <a:lnSpc>
                <a:spcPts val="1960"/>
              </a:lnSpc>
              <a:buNone/>
            </a:pPr>
            <a:r>
              <a:rPr lang="en-US" sz="1400" dirty="0">
                <a:solidFill>
                  <a:srgbClr val="000000">
                    <a:alpha val="100000"/>
                  </a:srgbClr>
                </a:solidFill>
                <a:latin typeface="Pretendard Bold" pitchFamily="34" charset="0"/>
                <a:ea typeface="Pretendard Bold" pitchFamily="34" charset="-122"/>
                <a:cs typeface="Pretendard Bold" pitchFamily="34" charset="-120"/>
              </a:rPr>
              <a:t>만약 가려지게 되어 있다면 이미지와 텍스트 모두 조회되도록 수정 부탁드립니다.</a:t>
            </a:r>
            <a:endParaRPr lang="en-US" sz="1400" dirty="0"/>
          </a:p>
        </p:txBody>
      </p:sp>
      <p:pic>
        <p:nvPicPr>
          <p:cNvPr id="20" name="Image 4" descr=" 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9429" y="2565400"/>
            <a:ext cx="4763095" cy="10007600"/>
          </a:xfrm>
          <a:prstGeom prst="rect">
            <a:avLst/>
          </a:prstGeom>
        </p:spPr>
      </p:pic>
      <p:pic>
        <p:nvPicPr>
          <p:cNvPr id="21" name="Image 5" descr=" ">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91311" y="2565400"/>
            <a:ext cx="4597975" cy="996950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5169546" y="1866900"/>
            <a:ext cx="1079635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SUIT Variable Medium" pitchFamily="34" charset="0"/>
                <a:ea typeface="SUIT Variable Medium" pitchFamily="34" charset="-122"/>
                <a:cs typeface="SUIT Variable Medium" pitchFamily="34" charset="-120"/>
              </a:rPr>
              <a:t>prod</a:t>
            </a:r>
            <a:endParaRPr lang="en-US" sz="3600" dirty="0"/>
          </a:p>
        </p:txBody>
      </p:sp>
      <p:sp>
        <p:nvSpPr>
          <p:cNvPr id="23" name="Text 15"/>
          <p:cNvSpPr/>
          <p:nvPr/>
        </p:nvSpPr>
        <p:spPr>
          <a:xfrm>
            <a:off x="11545743" y="1866900"/>
            <a:ext cx="901813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SUIT Variable Medium" pitchFamily="34" charset="0"/>
                <a:ea typeface="SUIT Variable Medium" pitchFamily="34" charset="-122"/>
                <a:cs typeface="SUIT Variable Medium" pitchFamily="34" charset="-120"/>
              </a:rPr>
              <a:t>dev</a:t>
            </a:r>
            <a:endParaRPr lang="en-US" sz="3600" dirty="0"/>
          </a:p>
        </p:txBody>
      </p:sp>
      <p:sp>
        <p:nvSpPr>
          <p:cNvPr id="24" name="Shape 16"/>
          <p:cNvSpPr/>
          <p:nvPr/>
        </p:nvSpPr>
        <p:spPr>
          <a:xfrm>
            <a:off x="2387898" y="9461500"/>
            <a:ext cx="13247756" cy="21971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2025-07-01T05:42:07Z</dcterms:created>
  <dcterms:modified xsi:type="dcterms:W3CDTF">2025-07-01T05:42:07Z</dcterms:modified>
</cp:coreProperties>
</file>