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notesMasterIdLst>
    <p:notesMasterId r:id="rId3"/>
  </p:notesMasterIdLst>
  <p:sldSz cx="24387048" cy="13716000"/>
  <p:notesSz cx="13716000" cy="24387048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notesMaster" Target="notesMasters/notesMaster1.xml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-1-1.png"/><Relationship Id="rId2" Type="http://schemas.openxmlformats.org/officeDocument/2006/relationships/image" Target="../media/image-1-2.png"/><Relationship Id="rId3" Type="http://schemas.openxmlformats.org/officeDocument/2006/relationships/image" Target="../media/image-1-3.svg"/><Relationship Id="rId4" Type="http://schemas.openxmlformats.org/officeDocument/2006/relationships/image" Target="../media/image-1-4.png"/><Relationship Id="rId5" Type="http://schemas.openxmlformats.org/officeDocument/2006/relationships/image" Target="../media/image-1-5.svg"/><Relationship Id="rId6" Type="http://schemas.openxmlformats.org/officeDocument/2006/relationships/image" Target="../media/image-1-6.png"/><Relationship Id="rId7" Type="http://schemas.openxmlformats.org/officeDocument/2006/relationships/image" Target="../media/image-1-7.svg"/><Relationship Id="rId8" Type="http://schemas.openxmlformats.org/officeDocument/2006/relationships/image" Target="../media/image-1-8.png"/><Relationship Id="rId9" Type="http://schemas.openxmlformats.org/officeDocument/2006/relationships/image" Target="../media/image-1-9.svg"/><Relationship Id="rId10" Type="http://schemas.openxmlformats.org/officeDocument/2006/relationships/image" Target="../media/image-1-10.png"/><Relationship Id="rId11" Type="http://schemas.openxmlformats.org/officeDocument/2006/relationships/image" Target="../media/image-1-11.svg"/><Relationship Id="rId12" Type="http://schemas.openxmlformats.org/officeDocument/2006/relationships/image" Target="../media/image-1-12.png"/><Relationship Id="rId13" Type="http://schemas.openxmlformats.org/officeDocument/2006/relationships/image" Target="../media/image-1-13.svg"/><Relationship Id="rId14" Type="http://schemas.openxmlformats.org/officeDocument/2006/relationships/image" Target="../media/image-1-14.png"/><Relationship Id="rId15" Type="http://schemas.openxmlformats.org/officeDocument/2006/relationships/image" Target="../media/image-1-15.svg"/><Relationship Id="rId16" Type="http://schemas.openxmlformats.org/officeDocument/2006/relationships/image" Target="../media/image-1-16.png"/><Relationship Id="rId17" Type="http://schemas.openxmlformats.org/officeDocument/2006/relationships/image" Target="../media/image-1-17.svg"/><Relationship Id="rId18" Type="http://schemas.openxmlformats.org/officeDocument/2006/relationships/image" Target="../media/image-1-18.png"/><Relationship Id="rId19" Type="http://schemas.openxmlformats.org/officeDocument/2006/relationships/image" Target="../media/image-1-19.svg"/><Relationship Id="rId20" Type="http://schemas.openxmlformats.org/officeDocument/2006/relationships/slideLayout" Target="../slideLayouts/slideLayout1.xml"/><Relationship Id="rId21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0" descr=" ">    </p:cNvPr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3442130" cy="800100"/>
          </a:xfrm>
          <a:prstGeom prst="rect">
            <a:avLst/>
          </a:prstGeom>
        </p:spPr>
      </p:pic>
      <p:sp>
        <p:nvSpPr>
          <p:cNvPr id="3" name="Text 0"/>
          <p:cNvSpPr/>
          <p:nvPr/>
        </p:nvSpPr>
        <p:spPr>
          <a:xfrm>
            <a:off x="304838" y="50800"/>
            <a:ext cx="2984873" cy="698500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algn="l" indent="0" marL="0">
              <a:buNone/>
            </a:pPr>
            <a:r>
              <a:rPr lang="en-US" sz="3600" dirty="0">
                <a:solidFill>
                  <a:srgbClr val="FFFFFF">
                    <a:alpha val="100000"/>
                  </a:srgbClr>
                </a:solidFill>
                <a:latin typeface="Pretendard Medium" pitchFamily="34" charset="0"/>
                <a:ea typeface="Pretendard Medium" pitchFamily="34" charset="-122"/>
                <a:cs typeface="Pretendard Medium" pitchFamily="34" charset="-120"/>
              </a:rPr>
              <a:t>이벤트 기능 QA</a:t>
            </a:r>
            <a:endParaRPr lang="en-US" sz="3600" dirty="0"/>
          </a:p>
        </p:txBody>
      </p:sp>
      <p:pic>
        <p:nvPicPr>
          <p:cNvPr id="4" name="Image 1" descr=" ">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8036254" y="1308100"/>
            <a:ext cx="6350794" cy="419100"/>
          </a:xfrm>
          <a:prstGeom prst="rect">
            <a:avLst/>
          </a:prstGeom>
        </p:spPr>
      </p:pic>
      <p:sp>
        <p:nvSpPr>
          <p:cNvPr id="5" name="Text 1"/>
          <p:cNvSpPr/>
          <p:nvPr/>
        </p:nvSpPr>
        <p:spPr>
          <a:xfrm>
            <a:off x="18163270" y="1363133"/>
            <a:ext cx="1185482" cy="309033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algn="l" indent="0" marL="0">
              <a:buNone/>
            </a:pPr>
            <a:r>
              <a:rPr lang="en-US" sz="1600" dirty="0">
                <a:solidFill>
                  <a:srgbClr val="FFFFFF">
                    <a:alpha val="100000"/>
                  </a:srgbClr>
                </a:solidFill>
                <a:latin typeface="Pretendard Bold" pitchFamily="34" charset="0"/>
                <a:ea typeface="Pretendard Bold" pitchFamily="34" charset="-122"/>
                <a:cs typeface="Pretendard Bold" pitchFamily="34" charset="-120"/>
              </a:rPr>
              <a:t>Description</a:t>
            </a:r>
            <a:endParaRPr lang="en-US" sz="1600" dirty="0"/>
          </a:p>
        </p:txBody>
      </p:sp>
      <p:pic>
        <p:nvPicPr>
          <p:cNvPr id="6" name="Image 2" descr=" ">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8036254" y="889000"/>
            <a:ext cx="38105" cy="12827000"/>
          </a:xfrm>
          <a:prstGeom prst="rect">
            <a:avLst/>
          </a:prstGeom>
        </p:spPr>
      </p:pic>
      <p:pic>
        <p:nvPicPr>
          <p:cNvPr id="7" name="Image 3" descr=" ">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0" y="882650"/>
            <a:ext cx="24387048" cy="431800"/>
          </a:xfrm>
          <a:prstGeom prst="rect">
            <a:avLst/>
          </a:prstGeom>
        </p:spPr>
      </p:pic>
      <p:sp>
        <p:nvSpPr>
          <p:cNvPr id="8" name="Shape 2"/>
          <p:cNvSpPr/>
          <p:nvPr/>
        </p:nvSpPr>
        <p:spPr>
          <a:xfrm>
            <a:off x="0" y="889000"/>
            <a:ext cx="876410" cy="419100"/>
          </a:xfrm>
          <a:prstGeom prst="rect">
            <a:avLst/>
          </a:prstGeom>
          <a:solidFill>
            <a:srgbClr val="737373">
              <a:alpha val="100000"/>
            </a:srgbClr>
          </a:solidFill>
          <a:ln/>
        </p:spPr>
      </p:sp>
      <p:sp>
        <p:nvSpPr>
          <p:cNvPr id="9" name="Shape 3"/>
          <p:cNvSpPr/>
          <p:nvPr/>
        </p:nvSpPr>
        <p:spPr>
          <a:xfrm>
            <a:off x="4915514" y="889000"/>
            <a:ext cx="876410" cy="419100"/>
          </a:xfrm>
          <a:prstGeom prst="rect">
            <a:avLst/>
          </a:prstGeom>
          <a:solidFill>
            <a:srgbClr val="737373">
              <a:alpha val="100000"/>
            </a:srgbClr>
          </a:solidFill>
          <a:ln/>
        </p:spPr>
      </p:sp>
      <p:sp>
        <p:nvSpPr>
          <p:cNvPr id="10" name="Shape 4"/>
          <p:cNvSpPr/>
          <p:nvPr/>
        </p:nvSpPr>
        <p:spPr>
          <a:xfrm>
            <a:off x="10936067" y="889000"/>
            <a:ext cx="876410" cy="419100"/>
          </a:xfrm>
          <a:prstGeom prst="rect">
            <a:avLst/>
          </a:prstGeom>
          <a:solidFill>
            <a:srgbClr val="737373">
              <a:alpha val="100000"/>
            </a:srgbClr>
          </a:solidFill>
          <a:ln/>
        </p:spPr>
      </p:sp>
      <p:sp>
        <p:nvSpPr>
          <p:cNvPr id="11" name="Shape 5"/>
          <p:cNvSpPr/>
          <p:nvPr/>
        </p:nvSpPr>
        <p:spPr>
          <a:xfrm>
            <a:off x="18036254" y="889000"/>
            <a:ext cx="876410" cy="419100"/>
          </a:xfrm>
          <a:prstGeom prst="rect">
            <a:avLst/>
          </a:prstGeom>
          <a:solidFill>
            <a:srgbClr val="737373">
              <a:alpha val="100000"/>
            </a:srgbClr>
          </a:solidFill>
          <a:ln/>
        </p:spPr>
      </p:sp>
      <p:sp>
        <p:nvSpPr>
          <p:cNvPr id="12" name="Shape 6"/>
          <p:cNvSpPr/>
          <p:nvPr/>
        </p:nvSpPr>
        <p:spPr>
          <a:xfrm>
            <a:off x="22507213" y="889000"/>
            <a:ext cx="876410" cy="419100"/>
          </a:xfrm>
          <a:prstGeom prst="rect">
            <a:avLst/>
          </a:prstGeom>
          <a:solidFill>
            <a:srgbClr val="737373">
              <a:alpha val="100000"/>
            </a:srgbClr>
          </a:solidFill>
          <a:ln/>
        </p:spPr>
      </p:sp>
      <p:sp>
        <p:nvSpPr>
          <p:cNvPr id="13" name="Text 7"/>
          <p:cNvSpPr/>
          <p:nvPr/>
        </p:nvSpPr>
        <p:spPr>
          <a:xfrm>
            <a:off x="152419" y="944033"/>
            <a:ext cx="601208" cy="309033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algn="l" indent="0" marL="0">
              <a:buNone/>
            </a:pPr>
            <a:r>
              <a:rPr lang="en-US" sz="1600" dirty="0">
                <a:solidFill>
                  <a:srgbClr val="FFFFFF">
                    <a:alpha val="100000"/>
                  </a:srgbClr>
                </a:solidFill>
                <a:latin typeface="Pretendard Bold" pitchFamily="34" charset="0"/>
                <a:ea typeface="Pretendard Bold" pitchFamily="34" charset="-122"/>
                <a:cs typeface="Pretendard Bold" pitchFamily="34" charset="-120"/>
              </a:rPr>
              <a:t>화면명</a:t>
            </a:r>
            <a:endParaRPr lang="en-US" sz="1600" dirty="0"/>
          </a:p>
        </p:txBody>
      </p:sp>
      <p:sp>
        <p:nvSpPr>
          <p:cNvPr id="14" name="Text 8"/>
          <p:cNvSpPr/>
          <p:nvPr/>
        </p:nvSpPr>
        <p:spPr>
          <a:xfrm>
            <a:off x="5169546" y="969433"/>
            <a:ext cx="423386" cy="309033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algn="l" indent="0" marL="0">
              <a:buNone/>
            </a:pPr>
            <a:r>
              <a:rPr lang="en-US" sz="1600" dirty="0">
                <a:solidFill>
                  <a:srgbClr val="FFFFFF">
                    <a:alpha val="100000"/>
                  </a:srgbClr>
                </a:solidFill>
                <a:latin typeface="Pretendard Bold" pitchFamily="34" charset="0"/>
                <a:ea typeface="Pretendard Bold" pitchFamily="34" charset="-122"/>
                <a:cs typeface="Pretendard Bold" pitchFamily="34" charset="-120"/>
              </a:rPr>
              <a:t>경로</a:t>
            </a:r>
            <a:endParaRPr lang="en-US" sz="1600" dirty="0"/>
          </a:p>
        </p:txBody>
      </p:sp>
      <p:sp>
        <p:nvSpPr>
          <p:cNvPr id="15" name="Text 9"/>
          <p:cNvSpPr/>
          <p:nvPr/>
        </p:nvSpPr>
        <p:spPr>
          <a:xfrm>
            <a:off x="11190099" y="969433"/>
            <a:ext cx="423386" cy="309033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algn="l" indent="0" marL="0">
              <a:buNone/>
            </a:pPr>
            <a:r>
              <a:rPr lang="en-US" sz="1600" dirty="0">
                <a:solidFill>
                  <a:srgbClr val="FFFFFF">
                    <a:alpha val="100000"/>
                  </a:srgbClr>
                </a:solidFill>
                <a:latin typeface="Pretendard Bold" pitchFamily="34" charset="0"/>
                <a:ea typeface="Pretendard Bold" pitchFamily="34" charset="-122"/>
                <a:cs typeface="Pretendard Bold" pitchFamily="34" charset="-120"/>
              </a:rPr>
              <a:t>일정</a:t>
            </a:r>
            <a:endParaRPr lang="en-US" sz="1600" dirty="0"/>
          </a:p>
        </p:txBody>
      </p:sp>
      <p:sp>
        <p:nvSpPr>
          <p:cNvPr id="16" name="Text 10"/>
          <p:cNvSpPr/>
          <p:nvPr/>
        </p:nvSpPr>
        <p:spPr>
          <a:xfrm>
            <a:off x="18163270" y="944033"/>
            <a:ext cx="664716" cy="309033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algn="l" indent="0" marL="0">
              <a:buNone/>
            </a:pPr>
            <a:r>
              <a:rPr lang="en-US" sz="1600" dirty="0">
                <a:solidFill>
                  <a:srgbClr val="FFFFFF">
                    <a:alpha val="100000"/>
                  </a:srgbClr>
                </a:solidFill>
                <a:latin typeface="Pretendard Bold" pitchFamily="34" charset="0"/>
                <a:ea typeface="Pretendard Bold" pitchFamily="34" charset="-122"/>
                <a:cs typeface="Pretendard Bold" pitchFamily="34" charset="-120"/>
              </a:rPr>
              <a:t>화면 ID</a:t>
            </a:r>
            <a:endParaRPr lang="en-US" sz="1600" dirty="0"/>
          </a:p>
        </p:txBody>
      </p:sp>
      <p:sp>
        <p:nvSpPr>
          <p:cNvPr id="17" name="Text 11"/>
          <p:cNvSpPr/>
          <p:nvPr/>
        </p:nvSpPr>
        <p:spPr>
          <a:xfrm>
            <a:off x="22685035" y="944033"/>
            <a:ext cx="550402" cy="309033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algn="l" indent="0" marL="0">
              <a:buNone/>
            </a:pPr>
            <a:r>
              <a:rPr lang="en-US" sz="1600" dirty="0">
                <a:solidFill>
                  <a:srgbClr val="FFFFFF">
                    <a:alpha val="100000"/>
                  </a:srgbClr>
                </a:solidFill>
                <a:latin typeface="Pretendard Bold" pitchFamily="34" charset="0"/>
                <a:ea typeface="Pretendard Bold" pitchFamily="34" charset="-122"/>
                <a:cs typeface="Pretendard Bold" pitchFamily="34" charset="-120"/>
              </a:rPr>
              <a:t>Page</a:t>
            </a:r>
            <a:endParaRPr lang="en-US" sz="1600" dirty="0"/>
          </a:p>
        </p:txBody>
      </p:sp>
      <p:sp>
        <p:nvSpPr>
          <p:cNvPr id="18" name="Text 12"/>
          <p:cNvSpPr/>
          <p:nvPr/>
        </p:nvSpPr>
        <p:spPr>
          <a:xfrm>
            <a:off x="23828178" y="944033"/>
            <a:ext cx="194758" cy="309033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algn="l" indent="0" marL="0">
              <a:buNone/>
            </a:pPr>
            <a:r>
              <a:rPr lang="en-US" sz="1600" dirty="0">
                <a:solidFill>
                  <a:srgbClr val="000000">
                    <a:alpha val="100000"/>
                  </a:srgbClr>
                </a:solidFill>
                <a:latin typeface="Pretendard Medium" pitchFamily="34" charset="0"/>
                <a:ea typeface="Pretendard Medium" pitchFamily="34" charset="-122"/>
                <a:cs typeface="Pretendard Medium" pitchFamily="34" charset="-120"/>
              </a:rPr>
              <a:t>2</a:t>
            </a:r>
            <a:endParaRPr lang="en-US" sz="1600" dirty="0"/>
          </a:p>
        </p:txBody>
      </p:sp>
      <p:sp>
        <p:nvSpPr>
          <p:cNvPr id="19" name="Text 13"/>
          <p:cNvSpPr/>
          <p:nvPr/>
        </p:nvSpPr>
        <p:spPr>
          <a:xfrm>
            <a:off x="18163270" y="1824567"/>
            <a:ext cx="6092528" cy="2091267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algn="l" indent="0" marL="0">
              <a:lnSpc>
                <a:spcPts val="1960"/>
              </a:lnSpc>
              <a:buNone/>
            </a:pPr>
            <a:r>
              <a:rPr lang="en-US" sz="1400" dirty="0">
                <a:solidFill>
                  <a:srgbClr val="000000">
                    <a:alpha val="100000"/>
                  </a:srgbClr>
                </a:solidFill>
                <a:latin typeface="Pretendard Bold" pitchFamily="34" charset="0"/>
                <a:ea typeface="Pretendard Bold" pitchFamily="34" charset="-122"/>
                <a:cs typeface="Pretendard Bold" pitchFamily="34" charset="-120"/>
              </a:rPr>
              <a:t>현재 이벤트 메뉴에서 리스트를 클릭하면 상세 페이지로 이동 → 이미지클릭 → 인앱/외부 브라우저 이동으로 되어 있습니다.  이벤트 리스트에서 클릭시 즉시 인앱 또는 외부 브라우저로 이동하도록 변경 부탁드립니다.</a:t>
            </a:r>
            <a:endParaRPr lang="en-US" sz="1400" dirty="0"/>
          </a:p>
          <a:p>
            <a:pPr algn="l" indent="0" marL="0">
              <a:lnSpc>
                <a:spcPts val="1960"/>
              </a:lnSpc>
              <a:buNone/>
            </a:pPr>
            <a:r>
              <a:rPr lang="en-US" sz="1400" dirty="0">
                <a:solidFill>
                  <a:srgbClr val="000000">
                    <a:alpha val="100000"/>
                  </a:srgbClr>
                </a:solidFill>
                <a:latin typeface="Pretendard Bold" pitchFamily="34" charset="0"/>
                <a:ea typeface="Pretendard Bold" pitchFamily="34" charset="-122"/>
                <a:cs typeface="Pretendard Bold" pitchFamily="34" charset="-120"/>
              </a:rPr>
              <a:t> </a:t>
            </a:r>
            <a:endParaRPr lang="en-US" sz="1400" dirty="0"/>
          </a:p>
          <a:p>
            <a:pPr algn="l" indent="0" marL="0">
              <a:lnSpc>
                <a:spcPts val="1960"/>
              </a:lnSpc>
              <a:buNone/>
            </a:pPr>
            <a:r>
              <a:rPr lang="en-US" sz="1400" dirty="0">
                <a:solidFill>
                  <a:srgbClr val="000000">
                    <a:alpha val="100000"/>
                  </a:srgbClr>
                </a:solidFill>
                <a:latin typeface="Pretendard Bold" pitchFamily="34" charset="0"/>
                <a:ea typeface="Pretendard Bold" pitchFamily="34" charset="-122"/>
                <a:cs typeface="Pretendard Bold" pitchFamily="34" charset="-120"/>
              </a:rPr>
              <a:t>기존 : 1)리스트 → 2)상세 페이지 이미지 클릭 → 3) 인앱 혹은 외부 브라우저</a:t>
            </a:r>
            <a:endParaRPr lang="en-US" sz="1400" dirty="0"/>
          </a:p>
          <a:p>
            <a:pPr algn="l" indent="0" marL="0">
              <a:lnSpc>
                <a:spcPts val="1960"/>
              </a:lnSpc>
              <a:buNone/>
            </a:pPr>
            <a:r>
              <a:rPr lang="en-US" sz="1400" dirty="0">
                <a:solidFill>
                  <a:srgbClr val="000000">
                    <a:alpha val="100000"/>
                  </a:srgbClr>
                </a:solidFill>
                <a:latin typeface="Pretendard Bold" pitchFamily="34" charset="0"/>
                <a:ea typeface="Pretendard Bold" pitchFamily="34" charset="-122"/>
                <a:cs typeface="Pretendard Bold" pitchFamily="34" charset="-120"/>
              </a:rPr>
              <a:t>변경 : 1)리스트 → 2) 인앱 또는 외부 브라우저</a:t>
            </a:r>
            <a:endParaRPr lang="en-US" sz="1400" dirty="0"/>
          </a:p>
        </p:txBody>
      </p:sp>
      <p:pic>
        <p:nvPicPr>
          <p:cNvPr id="20" name="Image 4" descr=" ">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1066933" y="3568700"/>
            <a:ext cx="3632654" cy="7874000"/>
          </a:xfrm>
          <a:prstGeom prst="rect">
            <a:avLst/>
          </a:prstGeom>
        </p:spPr>
      </p:pic>
      <p:pic>
        <p:nvPicPr>
          <p:cNvPr id="21" name="Image 5" descr=" ">    </p:cNvPr>
          <p:cNvPicPr>
            <a:picLocks noChangeAspect="1"/>
          </p:cNvPicPr>
          <p:nvPr/>
        </p:nvPicPr>
        <p:blipFill>
          <a:blip r:embed="rId10">
            <a:extLs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12955619" y="3568700"/>
            <a:ext cx="3632654" cy="7874000"/>
          </a:xfrm>
          <a:prstGeom prst="rect">
            <a:avLst/>
          </a:prstGeom>
        </p:spPr>
      </p:pic>
      <p:pic>
        <p:nvPicPr>
          <p:cNvPr id="22" name="Image 6" descr=" ">    </p:cNvPr>
          <p:cNvPicPr>
            <a:picLocks noChangeAspect="1"/>
          </p:cNvPicPr>
          <p:nvPr/>
        </p:nvPicPr>
        <p:blipFill>
          <a:blip r:embed="rId12">
            <a:extLs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7328816" y="1790700"/>
            <a:ext cx="3454832" cy="7493000"/>
          </a:xfrm>
          <a:prstGeom prst="rect">
            <a:avLst/>
          </a:prstGeom>
        </p:spPr>
      </p:pic>
      <p:pic>
        <p:nvPicPr>
          <p:cNvPr id="23" name="Image 7" descr=" ">    </p:cNvPr>
          <p:cNvPicPr>
            <a:picLocks noChangeAspect="1"/>
          </p:cNvPicPr>
          <p:nvPr/>
        </p:nvPicPr>
        <p:blipFill>
          <a:blip r:embed="rId14">
            <a:extLst>
              <a:ext uri="{96DAC541-7B7A-43D3-8B79-37D633B846F1}">
                <asvg:svgBlip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4699587" y="5354194"/>
            <a:ext cx="2622878" cy="467612"/>
          </a:xfrm>
          <a:prstGeom prst="rect">
            <a:avLst/>
          </a:prstGeom>
        </p:spPr>
      </p:pic>
      <p:pic>
        <p:nvPicPr>
          <p:cNvPr id="24" name="Image 8" descr=" ">    </p:cNvPr>
          <p:cNvPicPr>
            <a:picLocks noChangeAspect="1"/>
          </p:cNvPicPr>
          <p:nvPr/>
        </p:nvPicPr>
        <p:blipFill>
          <a:blip r:embed="rId16">
            <a:extLst>
              <a:ext uri="{96DAC541-7B7A-43D3-8B79-37D633B846F1}">
                <asvg:svgBlip xmlns:asvg="http://schemas.microsoft.com/office/drawing/2016/SVG/main" r:embed="rId17"/>
              </a:ext>
            </a:extLst>
          </a:blip>
          <a:stretch>
            <a:fillRect/>
          </a:stretch>
        </p:blipFill>
        <p:spPr>
          <a:xfrm>
            <a:off x="4699587" y="10662797"/>
            <a:ext cx="8287786" cy="467606"/>
          </a:xfrm>
          <a:prstGeom prst="rect">
            <a:avLst/>
          </a:prstGeom>
        </p:spPr>
      </p:pic>
      <p:pic>
        <p:nvPicPr>
          <p:cNvPr id="25" name="Image 9" descr=" ">    </p:cNvPr>
          <p:cNvPicPr>
            <a:picLocks noChangeAspect="1"/>
          </p:cNvPicPr>
          <p:nvPr/>
        </p:nvPicPr>
        <p:blipFill>
          <a:blip r:embed="rId18">
            <a:extLst>
              <a:ext uri="{96DAC541-7B7A-43D3-8B79-37D633B846F1}">
                <asvg:svgBlip xmlns:asvg="http://schemas.microsoft.com/office/drawing/2016/SVG/main" r:embed="rId19"/>
              </a:ext>
            </a:extLst>
          </a:blip>
          <a:stretch>
            <a:fillRect/>
          </a:stretch>
        </p:blipFill>
        <p:spPr>
          <a:xfrm>
            <a:off x="10783648" y="5354194"/>
            <a:ext cx="2622878" cy="467612"/>
          </a:xfrm>
          <a:prstGeom prst="rect">
            <a:avLst/>
          </a:prstGeom>
        </p:spPr>
      </p:pic>
      <p:sp>
        <p:nvSpPr>
          <p:cNvPr id="26" name="Text 14"/>
          <p:cNvSpPr/>
          <p:nvPr/>
        </p:nvSpPr>
        <p:spPr>
          <a:xfrm>
            <a:off x="5347368" y="4876800"/>
            <a:ext cx="1422578" cy="723900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l" indent="0" marL="0">
              <a:lnSpc>
                <a:spcPts val="4500"/>
              </a:lnSpc>
              <a:buNone/>
            </a:pPr>
            <a:r>
              <a:rPr lang="en-US" sz="3600" dirty="0">
                <a:solidFill>
                  <a:srgbClr val="000000">
                    <a:alpha val="100000"/>
                  </a:srgbClr>
                </a:solidFill>
                <a:latin typeface="SUIT Variable Medium" pitchFamily="34" charset="0"/>
                <a:ea typeface="SUIT Variable Medium" pitchFamily="34" charset="-122"/>
                <a:cs typeface="SUIT Variable Medium" pitchFamily="34" charset="-120"/>
              </a:rPr>
              <a:t>AS-IS</a:t>
            </a:r>
            <a:endParaRPr lang="en-US" sz="3600" dirty="0"/>
          </a:p>
        </p:txBody>
      </p:sp>
      <p:sp>
        <p:nvSpPr>
          <p:cNvPr id="27" name="Text 15"/>
          <p:cNvSpPr/>
          <p:nvPr/>
        </p:nvSpPr>
        <p:spPr>
          <a:xfrm>
            <a:off x="5347368" y="10172700"/>
            <a:ext cx="1625803" cy="723900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l" indent="0" marL="0">
              <a:lnSpc>
                <a:spcPts val="4500"/>
              </a:lnSpc>
              <a:buNone/>
            </a:pPr>
            <a:r>
              <a:rPr lang="en-US" sz="3600" dirty="0">
                <a:solidFill>
                  <a:srgbClr val="000000">
                    <a:alpha val="100000"/>
                  </a:srgbClr>
                </a:solidFill>
                <a:latin typeface="SUIT Variable Medium" pitchFamily="34" charset="0"/>
                <a:ea typeface="SUIT Variable Medium" pitchFamily="34" charset="-122"/>
                <a:cs typeface="SUIT Variable Medium" pitchFamily="34" charset="-120"/>
              </a:rPr>
              <a:t>TO-BE</a:t>
            </a:r>
            <a:endParaRPr lang="en-US" sz="36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Slide 1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2025-07-01T05:46:58Z</dcterms:created>
  <dcterms:modified xsi:type="dcterms:W3CDTF">2025-07-01T05:46:58Z</dcterms:modified>
</cp:coreProperties>
</file>