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68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-1-11.svg"/><Relationship Id="rId3" Type="http://schemas.openxmlformats.org/officeDocument/2006/relationships/image" Target="../media/image1.png"/><Relationship Id="rId7" Type="http://schemas.openxmlformats.org/officeDocument/2006/relationships/image" Target="../media/image-1-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-1-9.svg"/><Relationship Id="rId5" Type="http://schemas.openxmlformats.org/officeDocument/2006/relationships/image" Target="../media/image-1-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-1-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47356" cy="800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38" y="50800"/>
            <a:ext cx="11190099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콘텐츠 상세 이미지가 있을 경우 contents 내용 가려지는 오류</a:t>
            </a:r>
            <a:endParaRPr lang="en-US" sz="3600" dirty="0"/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036254" y="1308100"/>
            <a:ext cx="6350794" cy="419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163270" y="1363133"/>
            <a:ext cx="118548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Description</a:t>
            </a:r>
            <a:endParaRPr lang="en-US" sz="1600" dirty="0"/>
          </a:p>
        </p:txBody>
      </p:sp>
      <p:pic>
        <p:nvPicPr>
          <p:cNvPr id="6" name="Image 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036254" y="889000"/>
            <a:ext cx="38105" cy="12827000"/>
          </a:xfrm>
          <a:prstGeom prst="rect">
            <a:avLst/>
          </a:prstGeom>
        </p:spPr>
      </p:pic>
      <p:pic>
        <p:nvPicPr>
          <p:cNvPr id="7" name="Image 3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882650"/>
            <a:ext cx="24387048" cy="43180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0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9" name="Shape 3"/>
          <p:cNvSpPr/>
          <p:nvPr/>
        </p:nvSpPr>
        <p:spPr>
          <a:xfrm>
            <a:off x="491551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0" name="Shape 4"/>
          <p:cNvSpPr/>
          <p:nvPr/>
        </p:nvSpPr>
        <p:spPr>
          <a:xfrm>
            <a:off x="10936067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1" name="Shape 5"/>
          <p:cNvSpPr/>
          <p:nvPr/>
        </p:nvSpPr>
        <p:spPr>
          <a:xfrm>
            <a:off x="1803625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2" name="Shape 6"/>
          <p:cNvSpPr/>
          <p:nvPr/>
        </p:nvSpPr>
        <p:spPr>
          <a:xfrm>
            <a:off x="22507213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52419" y="944033"/>
            <a:ext cx="601208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화면명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5169546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경로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11190099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일정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18163270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 ID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22685035" y="944033"/>
            <a:ext cx="55040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Page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23828178" y="944033"/>
            <a:ext cx="169355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18163270" y="1761067"/>
            <a:ext cx="6092528" cy="1837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현재 잡아바라는 원천 서비스의 오류로 이미지를 못받아오고 있는 상황에서 발견한 오류입니다.</a:t>
            </a:r>
            <a:endParaRPr lang="en-US" sz="1400" dirty="0"/>
          </a:p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1400" dirty="0"/>
          </a:p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이미지가 있는 dev앱에서는 텍스트로 된 contetns가 보이지 않고있는데, 혹시 이미지가 있을 경우 contents의 내용이 가려지도록 되어 있는지 확인부탁드립니다.</a:t>
            </a:r>
            <a:endParaRPr lang="en-US" sz="1400" dirty="0"/>
          </a:p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1400" dirty="0"/>
          </a:p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만약 가려지게 되어 있다면 이미지와 텍스트 모두 조회되도록 수정 부탁드립니다.</a:t>
            </a:r>
            <a:endParaRPr lang="en-US" sz="1400" dirty="0"/>
          </a:p>
        </p:txBody>
      </p:sp>
      <p:pic>
        <p:nvPicPr>
          <p:cNvPr id="20" name="Image 4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29429" y="2565400"/>
            <a:ext cx="4763095" cy="10007600"/>
          </a:xfrm>
          <a:prstGeom prst="rect">
            <a:avLst/>
          </a:prstGeom>
        </p:spPr>
      </p:pic>
      <p:pic>
        <p:nvPicPr>
          <p:cNvPr id="21" name="Image 5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691311" y="2565400"/>
            <a:ext cx="4597975" cy="99695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169546" y="1866900"/>
            <a:ext cx="107963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SUIT Variable Medium" pitchFamily="34" charset="0"/>
                <a:ea typeface="SUIT Variable Medium" pitchFamily="34" charset="-122"/>
                <a:cs typeface="SUIT Variable Medium" pitchFamily="34" charset="-120"/>
              </a:rPr>
              <a:t>prod</a:t>
            </a:r>
            <a:endParaRPr lang="en-US" sz="3600" dirty="0"/>
          </a:p>
        </p:txBody>
      </p:sp>
      <p:sp>
        <p:nvSpPr>
          <p:cNvPr id="23" name="Text 15"/>
          <p:cNvSpPr/>
          <p:nvPr/>
        </p:nvSpPr>
        <p:spPr>
          <a:xfrm>
            <a:off x="11545743" y="1866900"/>
            <a:ext cx="901813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SUIT Variable Medium" pitchFamily="34" charset="0"/>
                <a:ea typeface="SUIT Variable Medium" pitchFamily="34" charset="-122"/>
                <a:cs typeface="SUIT Variable Medium" pitchFamily="34" charset="-120"/>
              </a:rPr>
              <a:t>dev</a:t>
            </a:r>
            <a:endParaRPr lang="en-US" sz="3600" dirty="0"/>
          </a:p>
        </p:txBody>
      </p:sp>
      <p:sp>
        <p:nvSpPr>
          <p:cNvPr id="24" name="Shape 16"/>
          <p:cNvSpPr/>
          <p:nvPr/>
        </p:nvSpPr>
        <p:spPr>
          <a:xfrm>
            <a:off x="2387898" y="9461500"/>
            <a:ext cx="13247756" cy="2197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</p:sp>
      <p:sp>
        <p:nvSpPr>
          <p:cNvPr id="25" name="TextBox 24"/>
          <p:cNvSpPr txBox="1"/>
          <p:nvPr/>
        </p:nvSpPr>
        <p:spPr>
          <a:xfrm>
            <a:off x="16447625" y="4710896"/>
            <a:ext cx="7106856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[APP] </a:t>
            </a:r>
            <a:r>
              <a:rPr lang="ko-KR" altLang="en-US" b="1" dirty="0" smtClean="0"/>
              <a:t>채용공고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지원정책</a:t>
            </a:r>
            <a:endParaRPr lang="en-US" altLang="ko-KR" b="1" dirty="0" smtClean="0"/>
          </a:p>
          <a:p>
            <a:endParaRPr lang="en-US" altLang="ko-KR" dirty="0"/>
          </a:p>
          <a:p>
            <a:r>
              <a:rPr lang="en-US" altLang="ko-KR" dirty="0" smtClean="0"/>
              <a:t> 1</a:t>
            </a:r>
            <a:r>
              <a:rPr lang="en-US" altLang="ko-KR" b="1" dirty="0" smtClean="0"/>
              <a:t>.job post view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1) if image is existed on contents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- currently, text is not displayed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en-US" altLang="ko-KR" b="1" dirty="0" smtClean="0"/>
              <a:t>should display both (text and image)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2.Test case</a:t>
            </a:r>
            <a:br>
              <a:rPr lang="en-US" altLang="ko-KR" b="1" dirty="0" smtClean="0"/>
            </a:br>
            <a:r>
              <a:rPr lang="en-US" altLang="ko-KR" b="1" dirty="0" smtClean="0"/>
              <a:t>  - search with “</a:t>
            </a:r>
            <a:r>
              <a:rPr lang="ko-KR" altLang="en-US" b="1" dirty="0" smtClean="0"/>
              <a:t>서울교통공사</a:t>
            </a:r>
            <a:r>
              <a:rPr lang="en-US" altLang="ko-KR" b="1" dirty="0" smtClean="0"/>
              <a:t>” word</a:t>
            </a:r>
            <a:endParaRPr lang="ko-KR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116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Pretendard Bold</vt:lpstr>
      <vt:lpstr>Pretendard Medium</vt:lpstr>
      <vt:lpstr>SUIT Variable Medium</vt:lpstr>
      <vt:lpstr>맑은 고딕</vt:lpstr>
      <vt:lpstr>Arial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gram</cp:lastModifiedBy>
  <cp:revision>2</cp:revision>
  <dcterms:created xsi:type="dcterms:W3CDTF">2025-07-01T05:42:07Z</dcterms:created>
  <dcterms:modified xsi:type="dcterms:W3CDTF">2025-07-01T06:28:36Z</dcterms:modified>
</cp:coreProperties>
</file>