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1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80" y="2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FB0925C-3273-287F-B1BF-48182D5A8D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49E27BD7-3A1E-F7B6-2168-5F78B2E189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B1B5A48-C1C2-BD76-441C-AE3914436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DB252-4B05-42BD-A4AA-0102E125C38F}" type="datetimeFigureOut">
              <a:rPr lang="ko-KR" altLang="en-US" smtClean="0"/>
              <a:t>2023-07-29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99C3E78-03CA-4B1D-FC09-94E508BDB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25019E6-13F4-4714-4990-F53C19C4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3CD-1ED5-4322-BFAB-291FF73E88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3524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E8375F9-871A-F0C5-E137-CB431B4B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F75A17A-172C-4B8B-68A5-EED626741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358A661-0594-3790-D2FF-194BC3059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DB252-4B05-42BD-A4AA-0102E125C38F}" type="datetimeFigureOut">
              <a:rPr lang="ko-KR" altLang="en-US" smtClean="0"/>
              <a:t>2023-07-29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A52B8B4-2D6F-F77C-A77C-4795FB292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44F2751-C1AF-A638-E72A-4E1E64BFD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3CD-1ED5-4322-BFAB-291FF73E88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6776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EEB10277-6012-4C2C-231B-5BFDD5063C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F4FB87F-348E-6E8E-6378-9BECC5C6D2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F5732AD-AECF-D5E4-4AB6-74B934CDA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DB252-4B05-42BD-A4AA-0102E125C38F}" type="datetimeFigureOut">
              <a:rPr lang="ko-KR" altLang="en-US" smtClean="0"/>
              <a:t>2023-07-29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C743701-BF23-7FE7-4591-D498F7C9F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42754B8-1AC7-2765-EF76-4DD7CE296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3CD-1ED5-4322-BFAB-291FF73E88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9671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640AB34-CF31-FE2A-023F-14F052D67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913D74A-8BE7-1276-72C8-CE3F76F19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406A4E3-4694-5EEC-D4E6-AE4411468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DB252-4B05-42BD-A4AA-0102E125C38F}" type="datetimeFigureOut">
              <a:rPr lang="ko-KR" altLang="en-US" smtClean="0"/>
              <a:t>2023-07-29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F5EE233-1131-8CC4-0E12-3073A808E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631AF32-9B1F-C984-48E9-9714AF355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3CD-1ED5-4322-BFAB-291FF73E88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7939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1CC4F41-26A5-3A1A-9DFD-E23F7A795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4990ED9-5248-44D0-9396-D698E733BC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81DB2E9-E7A0-F2A0-6219-C5B779A4C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DB252-4B05-42BD-A4AA-0102E125C38F}" type="datetimeFigureOut">
              <a:rPr lang="ko-KR" altLang="en-US" smtClean="0"/>
              <a:t>2023-07-29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679F4F8-45D0-1F89-76F6-B6A3783A1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A7AE4D8-A61A-B225-6881-F4C177F88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3CD-1ED5-4322-BFAB-291FF73E88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706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64D4B03-CEC6-047E-3B5D-0B840C449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E9B8E71-F556-D76D-2B74-9B37109AEE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13C1FAE-3DA7-DA6A-C793-2140635336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5E41BC0-E1D8-CE36-43AD-A32BCC971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DB252-4B05-42BD-A4AA-0102E125C38F}" type="datetimeFigureOut">
              <a:rPr lang="ko-KR" altLang="en-US" smtClean="0"/>
              <a:t>2023-07-29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FA922C7-7924-3D8E-8547-57A42E4AF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A8FA5A7-6614-DC49-6791-228FE04FD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3CD-1ED5-4322-BFAB-291FF73E88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737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24E777C-BA8B-7886-5388-31194DEE3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881E07A-7B97-BF0D-EC64-E12774FE94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526DC60-DD3A-B049-9890-695243CB2E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7CD2680C-CEDF-5F3C-E2BA-6A9DDA8087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AA4C03B-3E7D-00E1-9C02-FB2739086A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114E1A65-91FD-E125-B985-1E81A6EAE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DB252-4B05-42BD-A4AA-0102E125C38F}" type="datetimeFigureOut">
              <a:rPr lang="ko-KR" altLang="en-US" smtClean="0"/>
              <a:t>2023-07-29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65B7CFF7-7F7C-C9AA-10EF-50267D75A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129000B9-4E6E-8B92-2CE3-492E6915B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3CD-1ED5-4322-BFAB-291FF73E88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1844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22AA331-96F2-836A-437D-1C42D5518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2DDACA57-4E26-6C9D-0528-7392020D5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DB252-4B05-42BD-A4AA-0102E125C38F}" type="datetimeFigureOut">
              <a:rPr lang="ko-KR" altLang="en-US" smtClean="0"/>
              <a:t>2023-07-29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76241AA-4DB1-E7A9-D405-31C025172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70A6B928-6434-F610-52BF-B57860108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3CD-1ED5-4322-BFAB-291FF73E88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4993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3DCEB688-83A9-8EE8-A02F-0EC851D3D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DB252-4B05-42BD-A4AA-0102E125C38F}" type="datetimeFigureOut">
              <a:rPr lang="ko-KR" altLang="en-US" smtClean="0"/>
              <a:t>2023-07-29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AF958C4F-87B4-B6AD-7261-A87436855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0ECE6F6-F046-FCAD-ADF5-5EFEC8A55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3CD-1ED5-4322-BFAB-291FF73E88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2577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72DB4B6-CCCE-A105-18A8-5C0FFC3D6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F23D392-1333-0DF0-D3FC-FA41B187F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078F458-F1F6-C397-3C41-051E05E1EA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4DA0BD7-7858-2B88-7536-AC527E35C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DB252-4B05-42BD-A4AA-0102E125C38F}" type="datetimeFigureOut">
              <a:rPr lang="ko-KR" altLang="en-US" smtClean="0"/>
              <a:t>2023-07-29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A1D51CE-4393-60F1-1417-5D7EB9036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D5A2AD5-4E4C-36AF-07BD-DB43E3320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3CD-1ED5-4322-BFAB-291FF73E88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106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A613E20-378A-7519-669D-D592F79DB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AE97509B-7D23-8C0E-61B3-E5B94257B7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068E613-7EFA-0BB0-AF6A-5B00871709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0180884-7AA6-261C-D0BA-0F9AEC2E3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DB252-4B05-42BD-A4AA-0102E125C38F}" type="datetimeFigureOut">
              <a:rPr lang="ko-KR" altLang="en-US" smtClean="0"/>
              <a:t>2023-07-29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8FFE949-5C99-6532-4DE9-5A5A2FFFA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ADC7554-706A-F6F0-11E3-A36CC0604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3CD-1ED5-4322-BFAB-291FF73E88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136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59FCFD60-2BA4-31AA-C7FC-5B4F77E41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53C011A-C1A1-5AC8-68B2-C09E878F15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236A30B-5AE5-D4A4-5A4B-9F32F96A6D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DB252-4B05-42BD-A4AA-0102E125C38F}" type="datetimeFigureOut">
              <a:rPr lang="ko-KR" altLang="en-US" smtClean="0"/>
              <a:t>2023-07-29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AC0E80A-36E5-67F0-193B-ED3E4963EE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B783991-35EB-E14F-43AD-A6DA831165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753CD-1ED5-4322-BFAB-291FF73E88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4831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4BA2EB8E-328B-FBE7-C317-156CD9EF38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" y="748105"/>
            <a:ext cx="6896705" cy="552886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0D39807-FE81-719E-A75D-48E0EB6F003D}"/>
              </a:ext>
            </a:extLst>
          </p:cNvPr>
          <p:cNvSpPr txBox="1"/>
          <p:nvPr/>
        </p:nvSpPr>
        <p:spPr>
          <a:xfrm>
            <a:off x="419100" y="304027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dirty="0"/>
              <a:t>1. </a:t>
            </a:r>
            <a:r>
              <a:rPr lang="ko-KR" altLang="en-US" sz="1200" dirty="0"/>
              <a:t>표제어 생성 부분에서 </a:t>
            </a:r>
            <a:r>
              <a:rPr lang="ko-KR" altLang="en-US" sz="1200" dirty="0" err="1"/>
              <a:t>공공누리유형</a:t>
            </a:r>
            <a:r>
              <a:rPr lang="en-US" altLang="ko-KR" sz="1200" dirty="0"/>
              <a:t>/</a:t>
            </a:r>
            <a:r>
              <a:rPr lang="ko-KR" altLang="en-US" sz="1200" dirty="0" err="1"/>
              <a:t>오늘의표제어여부</a:t>
            </a:r>
            <a:r>
              <a:rPr lang="ko-KR" altLang="en-US" sz="1200" dirty="0"/>
              <a:t> </a:t>
            </a:r>
            <a:r>
              <a:rPr lang="ko-KR" altLang="en-US" sz="1200" dirty="0" err="1"/>
              <a:t>선택항</a:t>
            </a:r>
            <a:r>
              <a:rPr lang="ko-KR" altLang="en-US" sz="1200" dirty="0"/>
              <a:t> 삭제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AD3C7274-C1FB-868F-E092-8C76846E28D3}"/>
              </a:ext>
            </a:extLst>
          </p:cNvPr>
          <p:cNvSpPr/>
          <p:nvPr/>
        </p:nvSpPr>
        <p:spPr>
          <a:xfrm>
            <a:off x="2552700" y="4543425"/>
            <a:ext cx="4763105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9B9127-42CA-9899-0444-880BD851875D}"/>
              </a:ext>
            </a:extLst>
          </p:cNvPr>
          <p:cNvSpPr txBox="1"/>
          <p:nvPr/>
        </p:nvSpPr>
        <p:spPr>
          <a:xfrm>
            <a:off x="7458075" y="4815959"/>
            <a:ext cx="13811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800" dirty="0">
                <a:solidFill>
                  <a:srgbClr val="FF0000"/>
                </a:solidFill>
              </a:rPr>
              <a:t>삭제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999924" y="748105"/>
            <a:ext cx="3578087" cy="2308324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/>
              <a:t>1.Menu navigation</a:t>
            </a:r>
          </a:p>
          <a:p>
            <a:r>
              <a:rPr lang="en-US" altLang="ko-KR" sz="900" dirty="0"/>
              <a:t>  </a:t>
            </a:r>
            <a:r>
              <a:rPr lang="ko-KR" altLang="en-US" sz="900" dirty="0" smtClean="0"/>
              <a:t>사전관리 </a:t>
            </a:r>
            <a:r>
              <a:rPr lang="en-US" altLang="ko-KR" sz="900" dirty="0"/>
              <a:t>&gt;</a:t>
            </a:r>
            <a:r>
              <a:rPr lang="ko-KR" altLang="en-US" sz="900" dirty="0"/>
              <a:t> </a:t>
            </a:r>
            <a:r>
              <a:rPr lang="ko-KR" altLang="en-US" sz="900" b="1" dirty="0" smtClean="0">
                <a:solidFill>
                  <a:srgbClr val="FF0000"/>
                </a:solidFill>
              </a:rPr>
              <a:t>표제어 생성 </a:t>
            </a:r>
            <a:r>
              <a:rPr lang="en-US" altLang="ko-KR" sz="900" b="1" dirty="0">
                <a:solidFill>
                  <a:srgbClr val="FF0000"/>
                </a:solidFill>
              </a:rPr>
              <a:t>(/topic/</a:t>
            </a:r>
            <a:r>
              <a:rPr lang="en-US" altLang="ko-KR" sz="900" b="1" dirty="0" err="1">
                <a:solidFill>
                  <a:srgbClr val="FF0000"/>
                </a:solidFill>
              </a:rPr>
              <a:t>tc</a:t>
            </a:r>
            <a:r>
              <a:rPr lang="en-US" altLang="ko-KR" sz="900" b="1" dirty="0">
                <a:solidFill>
                  <a:srgbClr val="FF0000"/>
                </a:solidFill>
              </a:rPr>
              <a:t>/list)</a:t>
            </a:r>
            <a:r>
              <a:rPr lang="ko-KR" altLang="en-US" sz="900" b="1" dirty="0" smtClean="0">
                <a:solidFill>
                  <a:srgbClr val="FF0000"/>
                </a:solidFill>
              </a:rPr>
              <a:t> </a:t>
            </a:r>
            <a:r>
              <a:rPr lang="en-US" altLang="ko-KR" sz="900" dirty="0"/>
              <a:t>&gt; </a:t>
            </a:r>
            <a:r>
              <a:rPr lang="ko-KR" altLang="en-US" sz="900" b="1" dirty="0" smtClean="0"/>
              <a:t>등록</a:t>
            </a:r>
            <a:r>
              <a:rPr lang="en-US" altLang="ko-KR" sz="900" b="1" dirty="0" smtClean="0"/>
              <a:t>(Add), </a:t>
            </a:r>
            <a:r>
              <a:rPr lang="ko-KR" altLang="en-US" sz="900" b="1" dirty="0" smtClean="0"/>
              <a:t>상세</a:t>
            </a:r>
            <a:r>
              <a:rPr lang="en-US" altLang="ko-KR" sz="900" b="1" dirty="0" smtClean="0"/>
              <a:t>(Modify)</a:t>
            </a:r>
          </a:p>
          <a:p>
            <a:endParaRPr lang="en-US" altLang="ko-KR" sz="900" b="1" dirty="0"/>
          </a:p>
          <a:p>
            <a:r>
              <a:rPr lang="en-US" altLang="ko-KR" sz="900" dirty="0" smtClean="0"/>
              <a:t>2.Fields</a:t>
            </a:r>
            <a:br>
              <a:rPr lang="en-US" altLang="ko-KR" sz="900" dirty="0" smtClean="0"/>
            </a:br>
            <a:r>
              <a:rPr lang="en-US" altLang="ko-KR" sz="900" dirty="0" smtClean="0"/>
              <a:t>  1) </a:t>
            </a:r>
            <a:r>
              <a:rPr lang="ko-KR" altLang="en-US" sz="900" dirty="0" smtClean="0"/>
              <a:t>공공누리 </a:t>
            </a:r>
            <a:r>
              <a:rPr lang="en-US" altLang="ko-KR" sz="900" dirty="0" smtClean="0"/>
              <a:t>: REMOVE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</a:t>
            </a:r>
            <a:r>
              <a:rPr lang="ko-KR" altLang="en-US" sz="900" dirty="0" smtClean="0"/>
              <a:t>오늘의표제어여부 </a:t>
            </a:r>
            <a:r>
              <a:rPr lang="en-US" altLang="ko-KR" sz="900" dirty="0" smtClean="0"/>
              <a:t>: REMOVE</a:t>
            </a:r>
          </a:p>
          <a:p>
            <a:endParaRPr lang="en-US" altLang="ko-KR" sz="900" dirty="0" smtClean="0"/>
          </a:p>
          <a:p>
            <a:r>
              <a:rPr lang="en-US" altLang="ko-KR" sz="900" dirty="0" smtClean="0"/>
              <a:t>3.</a:t>
            </a:r>
            <a:r>
              <a:rPr lang="ko-KR" altLang="en-US" sz="900" dirty="0" smtClean="0"/>
              <a:t>전체저장</a:t>
            </a:r>
            <a:r>
              <a:rPr lang="en-US" altLang="ko-KR" sz="900" dirty="0" smtClean="0"/>
              <a:t>(save) button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logic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- don’t save(INSERT/UPDATE) removed 2 fields</a:t>
            </a:r>
          </a:p>
          <a:p>
            <a:endParaRPr lang="en-US" altLang="ko-KR" sz="900" dirty="0"/>
          </a:p>
          <a:p>
            <a:r>
              <a:rPr lang="en-US" altLang="ko-KR" sz="900" dirty="0" smtClean="0"/>
              <a:t>4.</a:t>
            </a:r>
            <a:r>
              <a:rPr lang="ko-KR" altLang="en-US" sz="900" dirty="0" smtClean="0"/>
              <a:t>등록</a:t>
            </a:r>
            <a:r>
              <a:rPr lang="en-US" altLang="ko-KR" sz="900" dirty="0" smtClean="0"/>
              <a:t>(Add) page &gt; </a:t>
            </a:r>
            <a:r>
              <a:rPr lang="ko-KR" altLang="en-US" sz="900" dirty="0" smtClean="0"/>
              <a:t>목록 </a:t>
            </a:r>
            <a:r>
              <a:rPr lang="en-US" altLang="ko-KR" sz="900" dirty="0" smtClean="0"/>
              <a:t>(list) button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fix the link to the list page (currently, wrong link)</a:t>
            </a:r>
          </a:p>
          <a:p>
            <a:r>
              <a:rPr lang="en-US" altLang="ko-KR" sz="900" dirty="0" smtClean="0"/>
              <a:t>     - </a:t>
            </a:r>
            <a:r>
              <a:rPr lang="ko-KR" altLang="en-US" sz="900" b="1" dirty="0" smtClean="0"/>
              <a:t>사전관리 </a:t>
            </a:r>
            <a:r>
              <a:rPr lang="en-US" altLang="ko-KR" sz="900" b="1" dirty="0" smtClean="0"/>
              <a:t>&gt; </a:t>
            </a:r>
            <a:r>
              <a:rPr lang="ko-KR" altLang="en-US" sz="900" b="1" dirty="0" smtClean="0"/>
              <a:t>표제어관리 </a:t>
            </a:r>
            <a:r>
              <a:rPr lang="en-US" altLang="ko-KR" sz="900" b="1" dirty="0"/>
              <a:t>(/</a:t>
            </a:r>
            <a:r>
              <a:rPr lang="en-US" altLang="ko-KR" sz="900" b="1" dirty="0" smtClean="0"/>
              <a:t>topic/list) &gt; </a:t>
            </a:r>
            <a:r>
              <a:rPr lang="ko-KR" altLang="en-US" sz="900" b="1" dirty="0" smtClean="0"/>
              <a:t>등록</a:t>
            </a:r>
            <a:r>
              <a:rPr lang="en-US" altLang="ko-KR" sz="900" b="1" dirty="0" smtClean="0"/>
              <a:t>(Add) &gt; </a:t>
            </a:r>
            <a:r>
              <a:rPr lang="ko-KR" altLang="en-US" sz="900" b="1" dirty="0" smtClean="0"/>
              <a:t>목록</a:t>
            </a:r>
            <a:r>
              <a:rPr lang="en-US" altLang="ko-KR" sz="900" b="1" dirty="0"/>
              <a:t> </a:t>
            </a:r>
            <a:r>
              <a:rPr lang="en-US" altLang="ko-KR" sz="900" b="1" dirty="0" smtClean="0"/>
              <a:t>button : same error happens (fix it too)</a:t>
            </a:r>
            <a:endParaRPr lang="en-US" altLang="ko-KR" sz="900" b="1" dirty="0"/>
          </a:p>
        </p:txBody>
      </p:sp>
    </p:spTree>
    <p:extLst>
      <p:ext uri="{BB962C8B-B14F-4D97-AF65-F5344CB8AC3E}">
        <p14:creationId xmlns:p14="http://schemas.microsoft.com/office/powerpoint/2010/main" val="3528441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0D39807-FE81-719E-A75D-48E0EB6F003D}"/>
              </a:ext>
            </a:extLst>
          </p:cNvPr>
          <p:cNvSpPr txBox="1"/>
          <p:nvPr/>
        </p:nvSpPr>
        <p:spPr>
          <a:xfrm>
            <a:off x="419100" y="304027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2. </a:t>
            </a:r>
            <a:r>
              <a:rPr lang="ko-KR" altLang="en-US" sz="1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현재 원고의 진행과정</a:t>
            </a:r>
            <a:endParaRPr lang="ko-KR" altLang="en-US" sz="1200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44419DF6-6894-F5FA-9569-E726B2C99D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" y="946666"/>
            <a:ext cx="9613881" cy="546365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89B9127-42CA-9899-0444-880BD851875D}"/>
              </a:ext>
            </a:extLst>
          </p:cNvPr>
          <p:cNvSpPr txBox="1"/>
          <p:nvPr/>
        </p:nvSpPr>
        <p:spPr>
          <a:xfrm>
            <a:off x="4733925" y="577334"/>
            <a:ext cx="35623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800" dirty="0">
                <a:solidFill>
                  <a:srgbClr val="FF0000"/>
                </a:solidFill>
              </a:rPr>
              <a:t>진행상태 컬럼 추가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AF08D49F-C33A-0A5A-9367-81BA8A58C456}"/>
              </a:ext>
            </a:extLst>
          </p:cNvPr>
          <p:cNvCxnSpPr>
            <a:stCxn id="12" idx="1"/>
          </p:cNvCxnSpPr>
          <p:nvPr/>
        </p:nvCxnSpPr>
        <p:spPr>
          <a:xfrm flipH="1">
            <a:off x="4505325" y="762000"/>
            <a:ext cx="228600" cy="1600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754007" y="2113767"/>
            <a:ext cx="3578087" cy="120032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/>
              <a:t>1.Menu navigation</a:t>
            </a:r>
          </a:p>
          <a:p>
            <a:r>
              <a:rPr lang="en-US" altLang="ko-KR" sz="900" dirty="0"/>
              <a:t>  </a:t>
            </a:r>
            <a:r>
              <a:rPr lang="ko-KR" altLang="en-US" sz="900" dirty="0" smtClean="0"/>
              <a:t>사전 관리 </a:t>
            </a:r>
            <a:r>
              <a:rPr lang="en-US" altLang="ko-KR" sz="900" dirty="0"/>
              <a:t>&gt;</a:t>
            </a:r>
            <a:r>
              <a:rPr lang="ko-KR" altLang="en-US" sz="900" dirty="0"/>
              <a:t> </a:t>
            </a:r>
            <a:r>
              <a:rPr lang="ko-KR" altLang="en-US" sz="900" b="1" dirty="0" smtClean="0">
                <a:solidFill>
                  <a:srgbClr val="FF0000"/>
                </a:solidFill>
              </a:rPr>
              <a:t>표제어 관리 </a:t>
            </a:r>
            <a:r>
              <a:rPr lang="en-US" altLang="ko-KR" sz="900" b="1" dirty="0">
                <a:solidFill>
                  <a:srgbClr val="FF0000"/>
                </a:solidFill>
              </a:rPr>
              <a:t>(/</a:t>
            </a:r>
            <a:r>
              <a:rPr lang="en-US" altLang="ko-KR" sz="900" b="1" dirty="0" smtClean="0">
                <a:solidFill>
                  <a:srgbClr val="FF0000"/>
                </a:solidFill>
              </a:rPr>
              <a:t>topic/list)</a:t>
            </a:r>
          </a:p>
          <a:p>
            <a:endParaRPr lang="en-US" altLang="ko-KR" sz="900" b="1" dirty="0"/>
          </a:p>
          <a:p>
            <a:r>
              <a:rPr lang="en-US" altLang="ko-KR" sz="900" dirty="0" smtClean="0"/>
              <a:t>2.Grid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진행상태 </a:t>
            </a:r>
            <a:r>
              <a:rPr lang="en-US" altLang="ko-KR" sz="900" dirty="0" smtClean="0"/>
              <a:t>: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- add new column next to </a:t>
            </a:r>
            <a:r>
              <a:rPr lang="ko-KR" altLang="en-US" sz="900" dirty="0" smtClean="0"/>
              <a:t>표제어명 </a:t>
            </a:r>
            <a:r>
              <a:rPr lang="en-US" altLang="ko-KR" sz="900" dirty="0" smtClean="0"/>
              <a:t>column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- </a:t>
            </a:r>
            <a:r>
              <a:rPr lang="en-US" altLang="ko-KR" sz="900" dirty="0"/>
              <a:t>{PRCS_STATUS</a:t>
            </a:r>
            <a:r>
              <a:rPr lang="en-US" altLang="ko-KR" sz="900" dirty="0" smtClean="0"/>
              <a:t>} (show </a:t>
            </a:r>
            <a:r>
              <a:rPr lang="en-US" altLang="ko-KR" sz="900" dirty="0"/>
              <a:t>code name </a:t>
            </a:r>
            <a:r>
              <a:rPr lang="en-US" altLang="ko-KR" sz="900" dirty="0" smtClean="0"/>
              <a:t>-  GRP_CODE: ‘TOPIC_STATUS’)</a:t>
            </a:r>
            <a:endParaRPr lang="en-US" altLang="ko-KR" sz="900" dirty="0"/>
          </a:p>
        </p:txBody>
      </p:sp>
    </p:spTree>
    <p:extLst>
      <p:ext uri="{BB962C8B-B14F-4D97-AF65-F5344CB8AC3E}">
        <p14:creationId xmlns:p14="http://schemas.microsoft.com/office/powerpoint/2010/main" val="1606889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0D39807-FE81-719E-A75D-48E0EB6F003D}"/>
              </a:ext>
            </a:extLst>
          </p:cNvPr>
          <p:cNvSpPr txBox="1"/>
          <p:nvPr/>
        </p:nvSpPr>
        <p:spPr>
          <a:xfrm>
            <a:off x="419100" y="304027"/>
            <a:ext cx="92773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3. </a:t>
            </a:r>
            <a:r>
              <a:rPr lang="ko-KR" altLang="en-US" sz="1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오류부분 </a:t>
            </a:r>
          </a:p>
          <a:p>
            <a:endParaRPr lang="ko-KR" altLang="en-US" sz="1200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r>
              <a:rPr lang="ko-KR" altLang="en-US" sz="1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집필자 작성 완료 → 검토자가 감수자 </a:t>
            </a:r>
            <a:r>
              <a:rPr lang="ko-KR" altLang="en-US" sz="12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배정→감수완료→검토자</a:t>
            </a:r>
            <a:r>
              <a:rPr lang="ko-KR" altLang="en-US" sz="1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ko-KR" altLang="en-US" sz="12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반려→집필자</a:t>
            </a:r>
            <a:r>
              <a:rPr lang="ko-KR" altLang="en-US" sz="1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ko-KR" altLang="en-US" sz="12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수정→감수</a:t>
            </a:r>
            <a:r>
              <a:rPr lang="ko-KR" altLang="en-US" sz="1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ko-KR" altLang="en-US" sz="12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완료→검토자</a:t>
            </a:r>
            <a:r>
              <a:rPr lang="ko-KR" altLang="en-US" sz="1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단계 이후 진행이 안됨</a:t>
            </a:r>
            <a:endParaRPr lang="ko-KR" altLang="en-US" sz="1200" dirty="0"/>
          </a:p>
        </p:txBody>
      </p:sp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F9330108-9C51-37D3-F367-D90B6C400AAE}"/>
              </a:ext>
            </a:extLst>
          </p:cNvPr>
          <p:cNvSpPr/>
          <p:nvPr/>
        </p:nvSpPr>
        <p:spPr>
          <a:xfrm>
            <a:off x="1005988" y="1584844"/>
            <a:ext cx="1222130" cy="386862"/>
          </a:xfrm>
          <a:prstGeom prst="roundRect">
            <a:avLst>
              <a:gd name="adj" fmla="val 0"/>
            </a:avLst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/>
              <a:t>집필자</a:t>
            </a:r>
          </a:p>
        </p:txBody>
      </p:sp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C4BD208B-7A71-0FF8-5095-6CFCB1B0F2CB}"/>
              </a:ext>
            </a:extLst>
          </p:cNvPr>
          <p:cNvSpPr/>
          <p:nvPr/>
        </p:nvSpPr>
        <p:spPr>
          <a:xfrm>
            <a:off x="1005988" y="2732238"/>
            <a:ext cx="1222130" cy="386862"/>
          </a:xfrm>
          <a:prstGeom prst="roundRect">
            <a:avLst>
              <a:gd name="adj" fmla="val 0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/>
              <a:t>감수자</a:t>
            </a:r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D5235EA0-807D-0CFF-9AD7-10A6D1830600}"/>
              </a:ext>
            </a:extLst>
          </p:cNvPr>
          <p:cNvSpPr/>
          <p:nvPr/>
        </p:nvSpPr>
        <p:spPr>
          <a:xfrm>
            <a:off x="1005988" y="2158541"/>
            <a:ext cx="1222130" cy="386862"/>
          </a:xfrm>
          <a:prstGeom prst="roundRect">
            <a:avLst>
              <a:gd name="adj" fmla="val 0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/>
              <a:t>검토자</a:t>
            </a:r>
          </a:p>
        </p:txBody>
      </p: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C5917069-EF08-A78B-FB69-FB80FD5B4F23}"/>
              </a:ext>
            </a:extLst>
          </p:cNvPr>
          <p:cNvSpPr/>
          <p:nvPr/>
        </p:nvSpPr>
        <p:spPr>
          <a:xfrm>
            <a:off x="1005988" y="3305935"/>
            <a:ext cx="1222130" cy="386862"/>
          </a:xfrm>
          <a:prstGeom prst="roundRect">
            <a:avLst>
              <a:gd name="adj" fmla="val 0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err="1"/>
              <a:t>교열자</a:t>
            </a:r>
            <a:endParaRPr lang="ko-KR" altLang="en-US" sz="1000" dirty="0"/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37393E5E-48F9-155B-721A-C783CBBEC268}"/>
              </a:ext>
            </a:extLst>
          </p:cNvPr>
          <p:cNvSpPr/>
          <p:nvPr/>
        </p:nvSpPr>
        <p:spPr>
          <a:xfrm>
            <a:off x="1005988" y="3879632"/>
            <a:ext cx="1222130" cy="386862"/>
          </a:xfrm>
          <a:prstGeom prst="roundRect">
            <a:avLst>
              <a:gd name="adj" fmla="val 0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/>
              <a:t>승인자</a:t>
            </a:r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0A33C320-79F4-3683-9A53-3F4E13E94913}"/>
              </a:ext>
            </a:extLst>
          </p:cNvPr>
          <p:cNvSpPr/>
          <p:nvPr/>
        </p:nvSpPr>
        <p:spPr>
          <a:xfrm>
            <a:off x="3187577" y="1508644"/>
            <a:ext cx="1838324" cy="386862"/>
          </a:xfrm>
          <a:prstGeom prst="roundRect">
            <a:avLst>
              <a:gd name="adj" fmla="val 0"/>
            </a:avLst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/>
              <a:t>집필자</a:t>
            </a:r>
            <a:r>
              <a:rPr lang="en-US" altLang="ko-KR" sz="1000" dirty="0"/>
              <a:t>: </a:t>
            </a:r>
            <a:r>
              <a:rPr lang="ko-KR" altLang="en-US" sz="1000" dirty="0"/>
              <a:t>원고 집필</a:t>
            </a:r>
          </a:p>
        </p:txBody>
      </p:sp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8CBB189F-0F13-D41D-8F3B-11C039ACAA30}"/>
              </a:ext>
            </a:extLst>
          </p:cNvPr>
          <p:cNvSpPr/>
          <p:nvPr/>
        </p:nvSpPr>
        <p:spPr>
          <a:xfrm>
            <a:off x="3187577" y="2157117"/>
            <a:ext cx="1838325" cy="386862"/>
          </a:xfrm>
          <a:prstGeom prst="roundRect">
            <a:avLst>
              <a:gd name="adj" fmla="val 0"/>
            </a:avLst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/>
              <a:t>검토자</a:t>
            </a:r>
            <a:r>
              <a:rPr lang="en-US" altLang="ko-KR" sz="1000" dirty="0"/>
              <a:t>: </a:t>
            </a:r>
            <a:r>
              <a:rPr lang="ko-KR" altLang="en-US" sz="1000" dirty="0"/>
              <a:t>감수자 배정</a:t>
            </a:r>
          </a:p>
        </p:txBody>
      </p:sp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27D2E471-3151-785F-B27E-93A65A20E8BD}"/>
              </a:ext>
            </a:extLst>
          </p:cNvPr>
          <p:cNvSpPr/>
          <p:nvPr/>
        </p:nvSpPr>
        <p:spPr>
          <a:xfrm>
            <a:off x="3187577" y="2831911"/>
            <a:ext cx="1838325" cy="386862"/>
          </a:xfrm>
          <a:prstGeom prst="roundRect">
            <a:avLst>
              <a:gd name="adj" fmla="val 0"/>
            </a:avLst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/>
              <a:t>감수자</a:t>
            </a:r>
            <a:r>
              <a:rPr lang="en-US" altLang="ko-KR" sz="1000" dirty="0"/>
              <a:t>: </a:t>
            </a:r>
            <a:r>
              <a:rPr lang="ko-KR" altLang="en-US" sz="1000" dirty="0"/>
              <a:t>감수 완료</a:t>
            </a:r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964413F1-B4E6-2F12-209F-F1D41FED277A}"/>
              </a:ext>
            </a:extLst>
          </p:cNvPr>
          <p:cNvSpPr/>
          <p:nvPr/>
        </p:nvSpPr>
        <p:spPr>
          <a:xfrm>
            <a:off x="3187576" y="4677656"/>
            <a:ext cx="1838325" cy="386862"/>
          </a:xfrm>
          <a:prstGeom prst="roundRect">
            <a:avLst>
              <a:gd name="adj" fmla="val 0"/>
            </a:avLst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/>
              <a:t>검토자</a:t>
            </a:r>
            <a:r>
              <a:rPr lang="en-US" altLang="ko-KR" sz="1000" dirty="0"/>
              <a:t>: </a:t>
            </a:r>
            <a:r>
              <a:rPr lang="ko-KR" altLang="en-US" sz="1000" dirty="0"/>
              <a:t>검토 완료</a:t>
            </a:r>
          </a:p>
        </p:txBody>
      </p:sp>
      <p:sp>
        <p:nvSpPr>
          <p:cNvPr id="16" name="순서도: 판단 15">
            <a:extLst>
              <a:ext uri="{FF2B5EF4-FFF2-40B4-BE49-F238E27FC236}">
                <a16:creationId xmlns:a16="http://schemas.microsoft.com/office/drawing/2014/main" id="{331891B0-812B-669C-D25A-27489D39AD87}"/>
              </a:ext>
            </a:extLst>
          </p:cNvPr>
          <p:cNvSpPr/>
          <p:nvPr/>
        </p:nvSpPr>
        <p:spPr>
          <a:xfrm>
            <a:off x="3187576" y="3547820"/>
            <a:ext cx="1838324" cy="703466"/>
          </a:xfrm>
          <a:prstGeom prst="flowChartDecisi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/>
              <a:t>검토자</a:t>
            </a:r>
            <a:r>
              <a:rPr lang="en-US" altLang="ko-KR" sz="1000" dirty="0"/>
              <a:t>: </a:t>
            </a:r>
            <a:r>
              <a:rPr lang="ko-KR" altLang="en-US" sz="1000" dirty="0"/>
              <a:t>검토</a:t>
            </a:r>
          </a:p>
        </p:txBody>
      </p:sp>
      <p:cxnSp>
        <p:nvCxnSpPr>
          <p:cNvPr id="18" name="연결선: 꺾임 17">
            <a:extLst>
              <a:ext uri="{FF2B5EF4-FFF2-40B4-BE49-F238E27FC236}">
                <a16:creationId xmlns:a16="http://schemas.microsoft.com/office/drawing/2014/main" id="{9CD4D6A3-B8DA-D096-5D56-57C706669FF0}"/>
              </a:ext>
            </a:extLst>
          </p:cNvPr>
          <p:cNvCxnSpPr>
            <a:cxnSpLocks/>
            <a:stCxn id="16" idx="3"/>
            <a:endCxn id="11" idx="3"/>
          </p:cNvCxnSpPr>
          <p:nvPr/>
        </p:nvCxnSpPr>
        <p:spPr>
          <a:xfrm flipV="1">
            <a:off x="5025900" y="1702075"/>
            <a:ext cx="1" cy="2197478"/>
          </a:xfrm>
          <a:prstGeom prst="bentConnector3">
            <a:avLst>
              <a:gd name="adj1" fmla="val 228601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27EEA20F-C1C9-CB5F-FAAF-3313957B46E5}"/>
              </a:ext>
            </a:extLst>
          </p:cNvPr>
          <p:cNvSpPr txBox="1"/>
          <p:nvPr/>
        </p:nvSpPr>
        <p:spPr>
          <a:xfrm>
            <a:off x="4137694" y="4322947"/>
            <a:ext cx="72958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sz="1000" dirty="0"/>
              <a:t>검토완료</a:t>
            </a:r>
          </a:p>
        </p:txBody>
      </p:sp>
      <p:cxnSp>
        <p:nvCxnSpPr>
          <p:cNvPr id="30" name="직선 화살표 연결선 29">
            <a:extLst>
              <a:ext uri="{FF2B5EF4-FFF2-40B4-BE49-F238E27FC236}">
                <a16:creationId xmlns:a16="http://schemas.microsoft.com/office/drawing/2014/main" id="{5F3F363E-D4C4-B219-194F-A6E45DCB8B13}"/>
              </a:ext>
            </a:extLst>
          </p:cNvPr>
          <p:cNvCxnSpPr>
            <a:stCxn id="16" idx="2"/>
            <a:endCxn id="15" idx="0"/>
          </p:cNvCxnSpPr>
          <p:nvPr/>
        </p:nvCxnSpPr>
        <p:spPr>
          <a:xfrm>
            <a:off x="4106738" y="4251286"/>
            <a:ext cx="1" cy="4263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화살표 연결선 31">
            <a:extLst>
              <a:ext uri="{FF2B5EF4-FFF2-40B4-BE49-F238E27FC236}">
                <a16:creationId xmlns:a16="http://schemas.microsoft.com/office/drawing/2014/main" id="{03C1FAAF-D96B-6AEA-BAD7-8165B35A0AE7}"/>
              </a:ext>
            </a:extLst>
          </p:cNvPr>
          <p:cNvCxnSpPr>
            <a:stCxn id="11" idx="2"/>
            <a:endCxn id="13" idx="0"/>
          </p:cNvCxnSpPr>
          <p:nvPr/>
        </p:nvCxnSpPr>
        <p:spPr>
          <a:xfrm>
            <a:off x="4106739" y="1895506"/>
            <a:ext cx="1" cy="2616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화살표 연결선 33">
            <a:extLst>
              <a:ext uri="{FF2B5EF4-FFF2-40B4-BE49-F238E27FC236}">
                <a16:creationId xmlns:a16="http://schemas.microsoft.com/office/drawing/2014/main" id="{76B4117E-D0CB-9B25-B24F-2551733BEB52}"/>
              </a:ext>
            </a:extLst>
          </p:cNvPr>
          <p:cNvCxnSpPr>
            <a:stCxn id="13" idx="2"/>
            <a:endCxn id="14" idx="0"/>
          </p:cNvCxnSpPr>
          <p:nvPr/>
        </p:nvCxnSpPr>
        <p:spPr>
          <a:xfrm>
            <a:off x="4106740" y="2543979"/>
            <a:ext cx="0" cy="2879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화살표 연결선 35">
            <a:extLst>
              <a:ext uri="{FF2B5EF4-FFF2-40B4-BE49-F238E27FC236}">
                <a16:creationId xmlns:a16="http://schemas.microsoft.com/office/drawing/2014/main" id="{F50905B3-9696-0F7E-32EC-5897D1B8F7E9}"/>
              </a:ext>
            </a:extLst>
          </p:cNvPr>
          <p:cNvCxnSpPr>
            <a:stCxn id="14" idx="2"/>
            <a:endCxn id="16" idx="0"/>
          </p:cNvCxnSpPr>
          <p:nvPr/>
        </p:nvCxnSpPr>
        <p:spPr>
          <a:xfrm flipH="1">
            <a:off x="4106738" y="3218773"/>
            <a:ext cx="2" cy="3290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734ADA03-8D10-A7EC-3C45-E489C76077ED}"/>
              </a:ext>
            </a:extLst>
          </p:cNvPr>
          <p:cNvSpPr txBox="1"/>
          <p:nvPr/>
        </p:nvSpPr>
        <p:spPr>
          <a:xfrm>
            <a:off x="5120690" y="3423166"/>
            <a:ext cx="72958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sz="1000" dirty="0"/>
              <a:t>반려</a:t>
            </a:r>
          </a:p>
        </p:txBody>
      </p:sp>
      <p:sp>
        <p:nvSpPr>
          <p:cNvPr id="39" name="사각형: 둥근 모서리 38">
            <a:extLst>
              <a:ext uri="{FF2B5EF4-FFF2-40B4-BE49-F238E27FC236}">
                <a16:creationId xmlns:a16="http://schemas.microsoft.com/office/drawing/2014/main" id="{FEFE5196-D68A-FF26-61F9-38991737B6BA}"/>
              </a:ext>
            </a:extLst>
          </p:cNvPr>
          <p:cNvSpPr/>
          <p:nvPr/>
        </p:nvSpPr>
        <p:spPr>
          <a:xfrm>
            <a:off x="3187576" y="5284633"/>
            <a:ext cx="1838325" cy="386862"/>
          </a:xfrm>
          <a:prstGeom prst="roundRect">
            <a:avLst>
              <a:gd name="adj" fmla="val 0"/>
            </a:avLst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err="1"/>
              <a:t>교열자</a:t>
            </a:r>
            <a:r>
              <a:rPr lang="en-US" altLang="ko-KR" sz="1000" dirty="0"/>
              <a:t>: </a:t>
            </a:r>
            <a:r>
              <a:rPr lang="ko-KR" altLang="en-US" sz="1000" dirty="0"/>
              <a:t>교열 완료</a:t>
            </a:r>
          </a:p>
        </p:txBody>
      </p:sp>
      <p:cxnSp>
        <p:nvCxnSpPr>
          <p:cNvPr id="41" name="직선 화살표 연결선 40">
            <a:extLst>
              <a:ext uri="{FF2B5EF4-FFF2-40B4-BE49-F238E27FC236}">
                <a16:creationId xmlns:a16="http://schemas.microsoft.com/office/drawing/2014/main" id="{F460C599-C222-5B23-63B0-90D0703AF7B8}"/>
              </a:ext>
            </a:extLst>
          </p:cNvPr>
          <p:cNvCxnSpPr>
            <a:stCxn id="15" idx="2"/>
            <a:endCxn id="39" idx="0"/>
          </p:cNvCxnSpPr>
          <p:nvPr/>
        </p:nvCxnSpPr>
        <p:spPr>
          <a:xfrm>
            <a:off x="4106739" y="5064518"/>
            <a:ext cx="0" cy="2201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사각형: 둥근 모서리 41">
            <a:extLst>
              <a:ext uri="{FF2B5EF4-FFF2-40B4-BE49-F238E27FC236}">
                <a16:creationId xmlns:a16="http://schemas.microsoft.com/office/drawing/2014/main" id="{D2AD2D2A-1EE7-765B-3F1C-C3F9A6E4D359}"/>
              </a:ext>
            </a:extLst>
          </p:cNvPr>
          <p:cNvSpPr/>
          <p:nvPr/>
        </p:nvSpPr>
        <p:spPr>
          <a:xfrm>
            <a:off x="3187575" y="5903600"/>
            <a:ext cx="1838325" cy="386862"/>
          </a:xfrm>
          <a:prstGeom prst="roundRect">
            <a:avLst>
              <a:gd name="adj" fmla="val 0"/>
            </a:avLst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/>
              <a:t>승인자</a:t>
            </a:r>
            <a:r>
              <a:rPr lang="en-US" altLang="ko-KR" sz="1000" dirty="0"/>
              <a:t>: </a:t>
            </a:r>
            <a:r>
              <a:rPr lang="ko-KR" altLang="en-US" sz="1000" dirty="0"/>
              <a:t>원고 승인</a:t>
            </a:r>
          </a:p>
        </p:txBody>
      </p:sp>
      <p:cxnSp>
        <p:nvCxnSpPr>
          <p:cNvPr id="44" name="직선 화살표 연결선 43">
            <a:extLst>
              <a:ext uri="{FF2B5EF4-FFF2-40B4-BE49-F238E27FC236}">
                <a16:creationId xmlns:a16="http://schemas.microsoft.com/office/drawing/2014/main" id="{4BC4124C-C64F-F208-F74A-2A2AA898A402}"/>
              </a:ext>
            </a:extLst>
          </p:cNvPr>
          <p:cNvCxnSpPr>
            <a:stCxn id="39" idx="2"/>
            <a:endCxn id="42" idx="0"/>
          </p:cNvCxnSpPr>
          <p:nvPr/>
        </p:nvCxnSpPr>
        <p:spPr>
          <a:xfrm flipH="1">
            <a:off x="4106738" y="5671495"/>
            <a:ext cx="1" cy="2321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57629FCA-15C0-C14E-335F-613039F6A9C0}"/>
              </a:ext>
            </a:extLst>
          </p:cNvPr>
          <p:cNvSpPr txBox="1"/>
          <p:nvPr/>
        </p:nvSpPr>
        <p:spPr>
          <a:xfrm>
            <a:off x="5850270" y="1487540"/>
            <a:ext cx="8707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 err="1"/>
              <a:t>작성중</a:t>
            </a:r>
            <a:endParaRPr lang="en-US" altLang="ko-KR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/>
              <a:t>작성완료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286251C-5ED9-6BC9-41E3-4CE4FA7E3482}"/>
              </a:ext>
            </a:extLst>
          </p:cNvPr>
          <p:cNvSpPr txBox="1"/>
          <p:nvPr/>
        </p:nvSpPr>
        <p:spPr>
          <a:xfrm>
            <a:off x="5850270" y="3518494"/>
            <a:ext cx="87075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 err="1"/>
              <a:t>검토중</a:t>
            </a:r>
            <a:endParaRPr lang="en-US" altLang="ko-KR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/>
              <a:t>검토완료</a:t>
            </a:r>
            <a:endParaRPr lang="en-US" altLang="ko-KR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/>
              <a:t>반려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58752E8-5311-B76E-1329-E03375A89849}"/>
              </a:ext>
            </a:extLst>
          </p:cNvPr>
          <p:cNvSpPr txBox="1"/>
          <p:nvPr/>
        </p:nvSpPr>
        <p:spPr>
          <a:xfrm>
            <a:off x="5850270" y="2145428"/>
            <a:ext cx="8707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 err="1"/>
              <a:t>감수중</a:t>
            </a:r>
            <a:endParaRPr lang="en-US" altLang="ko-KR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/>
              <a:t>감수완료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7D2DFB7-50AB-BB74-ED04-42F5AC379FAD}"/>
              </a:ext>
            </a:extLst>
          </p:cNvPr>
          <p:cNvSpPr txBox="1"/>
          <p:nvPr/>
        </p:nvSpPr>
        <p:spPr>
          <a:xfrm>
            <a:off x="5850269" y="5174575"/>
            <a:ext cx="8707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 err="1"/>
              <a:t>교열중</a:t>
            </a:r>
            <a:endParaRPr lang="en-US" altLang="ko-KR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/>
              <a:t>교열완료</a:t>
            </a:r>
            <a:endParaRPr lang="en-US" altLang="ko-KR" sz="1000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B2F6C3F-934F-CFE9-8152-9B4FFBB3A39F}"/>
              </a:ext>
            </a:extLst>
          </p:cNvPr>
          <p:cNvSpPr txBox="1"/>
          <p:nvPr/>
        </p:nvSpPr>
        <p:spPr>
          <a:xfrm>
            <a:off x="5850267" y="6089375"/>
            <a:ext cx="8707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/>
              <a:t>승인완료</a:t>
            </a:r>
            <a:endParaRPr lang="en-US" altLang="ko-KR" sz="100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58BF034-9B74-8C0F-4E98-77965562ADE3}"/>
              </a:ext>
            </a:extLst>
          </p:cNvPr>
          <p:cNvSpPr txBox="1"/>
          <p:nvPr/>
        </p:nvSpPr>
        <p:spPr>
          <a:xfrm>
            <a:off x="5850267" y="5850810"/>
            <a:ext cx="8707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/>
              <a:t>승인대기</a:t>
            </a:r>
            <a:endParaRPr lang="en-US" altLang="ko-KR" sz="1000" dirty="0"/>
          </a:p>
        </p:txBody>
      </p:sp>
    </p:spTree>
    <p:extLst>
      <p:ext uri="{BB962C8B-B14F-4D97-AF65-F5344CB8AC3E}">
        <p14:creationId xmlns:p14="http://schemas.microsoft.com/office/powerpoint/2010/main" val="4085720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0D39807-FE81-719E-A75D-48E0EB6F003D}"/>
              </a:ext>
            </a:extLst>
          </p:cNvPr>
          <p:cNvSpPr txBox="1"/>
          <p:nvPr/>
        </p:nvSpPr>
        <p:spPr>
          <a:xfrm>
            <a:off x="419100" y="304027"/>
            <a:ext cx="92773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4. </a:t>
            </a:r>
            <a:r>
              <a:rPr lang="ko-KR" altLang="en-US" sz="1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시스템관리 </a:t>
            </a:r>
            <a:r>
              <a:rPr lang="en-US" altLang="ko-KR" sz="1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&gt; </a:t>
            </a:r>
            <a:r>
              <a:rPr lang="ko-KR" altLang="en-US" sz="1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사용자 관리</a:t>
            </a:r>
          </a:p>
          <a:p>
            <a:r>
              <a:rPr lang="ko-KR" altLang="en-US" sz="1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아이디 삭제 </a:t>
            </a:r>
            <a:r>
              <a:rPr lang="en-US" altLang="ko-KR" sz="1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/ </a:t>
            </a:r>
            <a:r>
              <a:rPr lang="ko-KR" altLang="en-US" sz="1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비밀번호 재설정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1707D5FF-B69F-CE1D-F271-7602301855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" y="915469"/>
            <a:ext cx="4343400" cy="202712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9" name="그림 18">
            <a:extLst>
              <a:ext uri="{FF2B5EF4-FFF2-40B4-BE49-F238E27FC236}">
                <a16:creationId xmlns:a16="http://schemas.microsoft.com/office/drawing/2014/main" id="{D1A1F209-0381-B4B3-8EE2-1268BE67BC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7025" y="3169348"/>
            <a:ext cx="8458423" cy="338462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B7825999-98A1-734E-3E72-2BA224AE1131}"/>
              </a:ext>
            </a:extLst>
          </p:cNvPr>
          <p:cNvSpPr/>
          <p:nvPr/>
        </p:nvSpPr>
        <p:spPr>
          <a:xfrm>
            <a:off x="4981575" y="3590925"/>
            <a:ext cx="495300" cy="24765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dirty="0"/>
              <a:t>삭제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7D644AC-3F8C-277D-EFF4-F6D196A0AA74}"/>
              </a:ext>
            </a:extLst>
          </p:cNvPr>
          <p:cNvSpPr txBox="1"/>
          <p:nvPr/>
        </p:nvSpPr>
        <p:spPr>
          <a:xfrm>
            <a:off x="7419975" y="5438775"/>
            <a:ext cx="83708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/>
              <a:t>비밀번호 변경</a:t>
            </a:r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418FE788-AE69-1811-AAF8-F28CDBA8F459}"/>
              </a:ext>
            </a:extLst>
          </p:cNvPr>
          <p:cNvSpPr/>
          <p:nvPr/>
        </p:nvSpPr>
        <p:spPr>
          <a:xfrm>
            <a:off x="8602186" y="5438775"/>
            <a:ext cx="627538" cy="21544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dirty="0"/>
              <a:t>재설정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EC7501D-AB7B-0110-3B14-6D6CFA7248F8}"/>
              </a:ext>
            </a:extLst>
          </p:cNvPr>
          <p:cNvSpPr txBox="1"/>
          <p:nvPr/>
        </p:nvSpPr>
        <p:spPr>
          <a:xfrm>
            <a:off x="4981575" y="2427600"/>
            <a:ext cx="195262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200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아이디 </a:t>
            </a:r>
            <a:r>
              <a:rPr lang="ko-KR" altLang="en-US" sz="1200">
                <a:solidFill>
                  <a:srgbClr val="333333"/>
                </a:solidFill>
                <a:latin typeface="Arial" panose="020B0604020202020204" pitchFamily="34" charset="0"/>
              </a:rPr>
              <a:t>삭제 기능 추가</a:t>
            </a:r>
            <a:endParaRPr lang="ko-KR" altLang="en-US" sz="1200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7" name="직선 화살표 연결선 26">
            <a:extLst>
              <a:ext uri="{FF2B5EF4-FFF2-40B4-BE49-F238E27FC236}">
                <a16:creationId xmlns:a16="http://schemas.microsoft.com/office/drawing/2014/main" id="{FA8F7167-991D-667F-2EF9-342DC3303515}"/>
              </a:ext>
            </a:extLst>
          </p:cNvPr>
          <p:cNvCxnSpPr>
            <a:stCxn id="25" idx="2"/>
            <a:endCxn id="20" idx="0"/>
          </p:cNvCxnSpPr>
          <p:nvPr/>
        </p:nvCxnSpPr>
        <p:spPr>
          <a:xfrm flipH="1">
            <a:off x="5229225" y="2704599"/>
            <a:ext cx="728663" cy="8863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E30314FA-585B-1F5D-81D6-269D33824059}"/>
              </a:ext>
            </a:extLst>
          </p:cNvPr>
          <p:cNvSpPr txBox="1"/>
          <p:nvPr/>
        </p:nvSpPr>
        <p:spPr>
          <a:xfrm>
            <a:off x="8467725" y="2427599"/>
            <a:ext cx="285772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200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사용자 이메일로 임시 비밀번호 발송</a:t>
            </a:r>
            <a:endParaRPr lang="ko-KR" altLang="en-US" sz="1200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3" name="직선 화살표 연결선 32">
            <a:extLst>
              <a:ext uri="{FF2B5EF4-FFF2-40B4-BE49-F238E27FC236}">
                <a16:creationId xmlns:a16="http://schemas.microsoft.com/office/drawing/2014/main" id="{8430226E-AFF8-8E45-50AE-C86ADF7D5B27}"/>
              </a:ext>
            </a:extLst>
          </p:cNvPr>
          <p:cNvCxnSpPr>
            <a:stCxn id="29" idx="2"/>
            <a:endCxn id="24" idx="0"/>
          </p:cNvCxnSpPr>
          <p:nvPr/>
        </p:nvCxnSpPr>
        <p:spPr>
          <a:xfrm flipH="1">
            <a:off x="8915955" y="2704598"/>
            <a:ext cx="980632" cy="27341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119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0D39807-FE81-719E-A75D-48E0EB6F003D}"/>
              </a:ext>
            </a:extLst>
          </p:cNvPr>
          <p:cNvSpPr txBox="1"/>
          <p:nvPr/>
        </p:nvSpPr>
        <p:spPr>
          <a:xfrm>
            <a:off x="419100" y="304027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6. </a:t>
            </a:r>
            <a:r>
              <a:rPr lang="ko-KR" altLang="en-US" sz="1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집필자 자신의 원고 관리</a:t>
            </a:r>
            <a:endParaRPr lang="ko-KR" altLang="en-US" sz="1200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44419DF6-6894-F5FA-9569-E726B2C99D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" y="1213366"/>
            <a:ext cx="9613881" cy="546365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89B9127-42CA-9899-0444-880BD851875D}"/>
              </a:ext>
            </a:extLst>
          </p:cNvPr>
          <p:cNvSpPr txBox="1"/>
          <p:nvPr/>
        </p:nvSpPr>
        <p:spPr>
          <a:xfrm>
            <a:off x="5029200" y="1301234"/>
            <a:ext cx="35623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800" dirty="0">
                <a:solidFill>
                  <a:srgbClr val="FF0000"/>
                </a:solidFill>
              </a:rPr>
              <a:t>진행상태 컬럼 추가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AF08D49F-C33A-0A5A-9367-81BA8A58C456}"/>
              </a:ext>
            </a:extLst>
          </p:cNvPr>
          <p:cNvCxnSpPr>
            <a:cxnSpLocks/>
            <a:stCxn id="12" idx="1"/>
          </p:cNvCxnSpPr>
          <p:nvPr/>
        </p:nvCxnSpPr>
        <p:spPr>
          <a:xfrm flipH="1">
            <a:off x="4552950" y="1485900"/>
            <a:ext cx="476250" cy="11334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91A51426-AC58-0F34-0861-C182B77222F7}"/>
              </a:ext>
            </a:extLst>
          </p:cNvPr>
          <p:cNvSpPr txBox="1"/>
          <p:nvPr/>
        </p:nvSpPr>
        <p:spPr>
          <a:xfrm>
            <a:off x="914400" y="581026"/>
            <a:ext cx="9118581" cy="5693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100" b="1" i="0" dirty="0">
                <a:solidFill>
                  <a:srgbClr val="333333"/>
                </a:solidFill>
                <a:latin typeface="Arial" panose="020B0604020202020204" pitchFamily="34" charset="0"/>
              </a:rPr>
              <a:t>집필자 로그인 </a:t>
            </a:r>
            <a:r>
              <a:rPr lang="ko-KR" altLang="en-US" sz="10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시 자신이 집필한 원고만 목록에 표출함</a:t>
            </a:r>
            <a:r>
              <a:rPr lang="en-US" altLang="ko-KR" sz="10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>
                <a:solidFill>
                  <a:srgbClr val="333333"/>
                </a:solidFill>
                <a:latin typeface="Arial" panose="020B0604020202020204" pitchFamily="34" charset="0"/>
              </a:rPr>
              <a:t>원고 생성</a:t>
            </a:r>
            <a:endParaRPr lang="en-US" altLang="ko-KR" sz="1000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00" dirty="0" err="1">
                <a:solidFill>
                  <a:srgbClr val="333333"/>
                </a:solidFill>
                <a:latin typeface="Arial" panose="020B0604020202020204" pitchFamily="34" charset="0"/>
              </a:rPr>
              <a:t>작성중</a:t>
            </a:r>
            <a:r>
              <a:rPr lang="en-US" altLang="ko-KR" sz="1000" dirty="0">
                <a:solidFill>
                  <a:srgbClr val="333333"/>
                </a:solidFill>
                <a:latin typeface="Arial" panose="020B0604020202020204" pitchFamily="34" charset="0"/>
              </a:rPr>
              <a:t>, </a:t>
            </a:r>
            <a:r>
              <a:rPr lang="ko-KR" altLang="en-US" sz="1000" dirty="0">
                <a:solidFill>
                  <a:srgbClr val="333333"/>
                </a:solidFill>
                <a:latin typeface="Arial" panose="020B0604020202020204" pitchFamily="34" charset="0"/>
              </a:rPr>
              <a:t>반려 원고만 수정 및 삭제 가능함</a:t>
            </a:r>
            <a:r>
              <a:rPr lang="en-US" altLang="ko-KR" sz="1000" dirty="0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4030333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8689</TotalTime>
  <Words>291</Words>
  <Application>Microsoft Office PowerPoint</Application>
  <PresentationFormat>Widescreen</PresentationFormat>
  <Paragraphs>64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맑은 고딕</vt:lpstr>
      <vt:lpstr>Arial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윤 용근</dc:creator>
  <cp:lastModifiedBy>gram</cp:lastModifiedBy>
  <cp:revision>11</cp:revision>
  <dcterms:created xsi:type="dcterms:W3CDTF">2023-07-19T07:08:43Z</dcterms:created>
  <dcterms:modified xsi:type="dcterms:W3CDTF">2023-07-29T08:17:17Z</dcterms:modified>
</cp:coreProperties>
</file>