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00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2AC01BD-75EB-FCFF-357E-7133749D64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982A736-41BA-B3A8-43F8-3DA6CA6BD1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7A0B19E-D027-534F-1DA1-4ED6F1F28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10740-B532-4780-A69C-4A67379E5743}" type="datetimeFigureOut">
              <a:rPr lang="ko-KR" altLang="en-US" smtClean="0"/>
              <a:t>2023-08-02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9A586CE-699B-E7DF-2EB6-BF5C593EC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FCF5626-1EE1-3E56-C7DD-4D475F2B6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19BA2-B010-4363-A1B4-116675BB9A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556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5B58A75-BD33-0D98-3C98-1943873DB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2464AA0-55EF-AECF-2E4F-7DA473EEFA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E017487-CF1B-22C3-91A6-B17497BCE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10740-B532-4780-A69C-4A67379E5743}" type="datetimeFigureOut">
              <a:rPr lang="ko-KR" altLang="en-US" smtClean="0"/>
              <a:t>2023-08-02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91BE82F-98E1-240D-0B66-26030728F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92B4830-465F-913A-CFEA-3AA2DBE75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19BA2-B010-4363-A1B4-116675BB9A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0355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44963329-9D0A-B9F9-E93D-106F6B293D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E74DEBC-0593-81CF-5139-E80519C149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B7C0562-FACB-35E3-A12D-8C6DC6422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10740-B532-4780-A69C-4A67379E5743}" type="datetimeFigureOut">
              <a:rPr lang="ko-KR" altLang="en-US" smtClean="0"/>
              <a:t>2023-08-02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622B6CF-9161-3594-E7CF-641BB106A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1F4CE1F-2AAB-14FF-1193-6106BB2C7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19BA2-B010-4363-A1B4-116675BB9A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5065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19FE44B-066D-0155-06CA-6C32C02DA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9CD90D3-0FCC-311C-7438-739AF3C6F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524A20A-4B52-275E-E716-18E7BD2FD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10740-B532-4780-A69C-4A67379E5743}" type="datetimeFigureOut">
              <a:rPr lang="ko-KR" altLang="en-US" smtClean="0"/>
              <a:t>2023-08-02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B4E25E0-8C18-2CB8-C9F2-BEA1C606F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D047B90-6E72-AB41-FAB3-2CDDF99E2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19BA2-B010-4363-A1B4-116675BB9A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426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4AE320A-BD4D-52CC-C373-A535F04C7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82A9BEA-1614-845A-B831-43FBA5959C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816EB53-30A5-7A50-A68C-3C0494CE5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10740-B532-4780-A69C-4A67379E5743}" type="datetimeFigureOut">
              <a:rPr lang="ko-KR" altLang="en-US" smtClean="0"/>
              <a:t>2023-08-02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63A899C-64FA-C19A-AB29-7260F94D9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3C7E571-F9C4-E3E6-528A-1B5C8369A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19BA2-B010-4363-A1B4-116675BB9A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5910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0FBB3EA-111E-2A50-C81E-5934DC816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7D40699-BD70-B571-212F-0F87EBCAA2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D56D1D7-79FA-86FA-B165-F9F23405E8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6E82476-8BED-0CDF-AB6D-427984837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10740-B532-4780-A69C-4A67379E5743}" type="datetimeFigureOut">
              <a:rPr lang="ko-KR" altLang="en-US" smtClean="0"/>
              <a:t>2023-08-02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FEEE46D-8121-0ECF-D67A-3A2BC1175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65E9DC2-8C0F-9D02-C450-EB898BC74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19BA2-B010-4363-A1B4-116675BB9A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5416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3F68E08-2BEE-E4C4-D993-AE2C8DB30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3A0FD5D-D602-0863-183D-E930465976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82145B8-FCEF-D55E-F6BA-B16388C9E9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9F736C80-D58A-7A5D-21FB-E20CCD4D58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6845F165-0968-4742-9BE4-061CFC858A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32FE9635-98EE-43C3-2523-1D9368242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10740-B532-4780-A69C-4A67379E5743}" type="datetimeFigureOut">
              <a:rPr lang="ko-KR" altLang="en-US" smtClean="0"/>
              <a:t>2023-08-02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8CBEF754-8885-8E83-2D11-B26C7FFD7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7F967B15-8954-1B3A-303B-65FCFAE94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19BA2-B010-4363-A1B4-116675BB9A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983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92D27B0-DF6E-E9A7-C42D-2B4753AC7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84759AAA-B56F-D6B6-830C-08C114A90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10740-B532-4780-A69C-4A67379E5743}" type="datetimeFigureOut">
              <a:rPr lang="ko-KR" altLang="en-US" smtClean="0"/>
              <a:t>2023-08-02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90AF6A3-F5CC-23F7-EE74-6622B8AC7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98480C28-FFB8-CFD7-A944-E380078FD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19BA2-B010-4363-A1B4-116675BB9A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1622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F3EA4AC9-1963-21D3-B344-23D831A50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10740-B532-4780-A69C-4A67379E5743}" type="datetimeFigureOut">
              <a:rPr lang="ko-KR" altLang="en-US" smtClean="0"/>
              <a:t>2023-08-02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D1221E5E-059F-3250-85FC-80F89869E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6117045-CF83-49AB-A2B1-4EACCE4FB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19BA2-B010-4363-A1B4-116675BB9A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3180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D0DF2B5-98A0-1C7F-8E94-47B28969E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5B3E225-7A54-C137-E80B-4AD6655C1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0DE639B-753A-7C31-AC02-9A58F87EE0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B8D6677-01F8-331D-A8AF-C53B74C18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10740-B532-4780-A69C-4A67379E5743}" type="datetimeFigureOut">
              <a:rPr lang="ko-KR" altLang="en-US" smtClean="0"/>
              <a:t>2023-08-02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661081D-C9E5-723A-FFF4-1BFA1D6B2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CC50E28-068B-9C4A-E739-A47473C34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19BA2-B010-4363-A1B4-116675BB9A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6301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6D4E482-B58F-F25D-8ADF-4ED937604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647F71E-C05C-1B63-CDAA-535D3FDF64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CC36DF6-BAA3-825B-A772-8E8650F890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A5A68A0-810D-1F26-09E2-E9A5BC7CE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10740-B532-4780-A69C-4A67379E5743}" type="datetimeFigureOut">
              <a:rPr lang="ko-KR" altLang="en-US" smtClean="0"/>
              <a:t>2023-08-02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79AAA8F-B41A-5231-6EAC-83C48601D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D4C0493-3D49-E5A8-8CEC-24C329E26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19BA2-B010-4363-A1B4-116675BB9A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3887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99199A52-C4CD-EED0-5813-C70F5EDF0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2C3756B-70F0-B2AE-C4C6-14A93CB9DA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0466646-BE31-50D1-4495-1F7DA0EEAF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10740-B532-4780-A69C-4A67379E5743}" type="datetimeFigureOut">
              <a:rPr lang="ko-KR" altLang="en-US" smtClean="0"/>
              <a:t>2023-08-02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A1212B9-F24F-5CCF-5169-E007C32A76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799FFF8-8052-0D2C-7F2E-DBFD878F39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19BA2-B010-4363-A1B4-116675BB9A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0921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6149DCDD-5DAF-9A0C-AF6A-E8A28001E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764" y="507266"/>
            <a:ext cx="4648061" cy="5843467"/>
          </a:xfrm>
          <a:prstGeom prst="rect">
            <a:avLst/>
          </a:prstGeom>
        </p:spPr>
      </p:pic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7010A7A0-830F-B9A5-9A6F-39FF4F158615}"/>
              </a:ext>
            </a:extLst>
          </p:cNvPr>
          <p:cNvCxnSpPr/>
          <p:nvPr/>
        </p:nvCxnSpPr>
        <p:spPr>
          <a:xfrm>
            <a:off x="2459115" y="5655076"/>
            <a:ext cx="32847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5C279CB0-803C-DA53-3DC6-BF61237FDD76}"/>
              </a:ext>
            </a:extLst>
          </p:cNvPr>
          <p:cNvSpPr txBox="1"/>
          <p:nvPr/>
        </p:nvSpPr>
        <p:spPr>
          <a:xfrm>
            <a:off x="5814874" y="5548544"/>
            <a:ext cx="25745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/>
              <a:t>주문자 연락처 표시 필드 삭제</a:t>
            </a:r>
            <a:endParaRPr lang="en-US" altLang="ko-KR" sz="1100" b="1"/>
          </a:p>
        </p:txBody>
      </p:sp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47A16E5F-CC89-E145-298A-B75EB893BC52}"/>
              </a:ext>
            </a:extLst>
          </p:cNvPr>
          <p:cNvCxnSpPr/>
          <p:nvPr/>
        </p:nvCxnSpPr>
        <p:spPr>
          <a:xfrm>
            <a:off x="2459115" y="5971690"/>
            <a:ext cx="32847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7776519-C27B-1444-F1EB-BBB544733D4C}"/>
              </a:ext>
            </a:extLst>
          </p:cNvPr>
          <p:cNvSpPr txBox="1"/>
          <p:nvPr/>
        </p:nvSpPr>
        <p:spPr>
          <a:xfrm>
            <a:off x="5814873" y="5865158"/>
            <a:ext cx="2991775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/>
              <a:t>수령 희망 시간 필드 삭제</a:t>
            </a:r>
            <a:endParaRPr lang="en-US" altLang="ko-KR" sz="1100" b="1"/>
          </a:p>
          <a:p>
            <a:r>
              <a:rPr lang="en-US" altLang="ko-KR" sz="900"/>
              <a:t>*</a:t>
            </a:r>
            <a:r>
              <a:rPr lang="ko-KR" altLang="en-US" sz="900"/>
              <a:t>앱에서 아예 수령 희망 시간 선택을 삭제합니다</a:t>
            </a:r>
            <a:r>
              <a:rPr lang="en-US" altLang="ko-KR" sz="900"/>
              <a:t>. </a:t>
            </a:r>
          </a:p>
          <a:p>
            <a:r>
              <a:rPr lang="ko-KR" altLang="en-US" sz="900"/>
              <a:t>수령 가능 시간 선택은 유지됩니다</a:t>
            </a:r>
            <a:r>
              <a:rPr lang="en-US" altLang="ko-KR" sz="900"/>
              <a:t>.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BF5C6814-C4AB-01B7-26AE-DCE21A7F42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9954" y="507266"/>
            <a:ext cx="2724530" cy="485843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cxnSp>
        <p:nvCxnSpPr>
          <p:cNvPr id="11" name="직선 화살표 연결선 10">
            <a:extLst>
              <a:ext uri="{FF2B5EF4-FFF2-40B4-BE49-F238E27FC236}">
                <a16:creationId xmlns:a16="http://schemas.microsoft.com/office/drawing/2014/main" id="{75B6F88A-83DE-346D-FB50-BE5B813BB60B}"/>
              </a:ext>
            </a:extLst>
          </p:cNvPr>
          <p:cNvCxnSpPr>
            <a:cxnSpLocks/>
            <a:endCxn id="12" idx="1"/>
          </p:cNvCxnSpPr>
          <p:nvPr/>
        </p:nvCxnSpPr>
        <p:spPr>
          <a:xfrm>
            <a:off x="8366413" y="890011"/>
            <a:ext cx="440235" cy="9645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DFD65DE-8C07-AB45-6F2F-D8664A4DFEC5}"/>
              </a:ext>
            </a:extLst>
          </p:cNvPr>
          <p:cNvSpPr txBox="1"/>
          <p:nvPr/>
        </p:nvSpPr>
        <p:spPr>
          <a:xfrm>
            <a:off x="8806648" y="1235169"/>
            <a:ext cx="2240821" cy="1238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/>
              <a:t>시간</a:t>
            </a:r>
            <a:r>
              <a:rPr lang="en-US" altLang="ko-KR" sz="1100" b="1"/>
              <a:t>/</a:t>
            </a:r>
            <a:r>
              <a:rPr lang="ko-KR" altLang="en-US" sz="1100" b="1"/>
              <a:t>분 선택 분리</a:t>
            </a:r>
            <a:endParaRPr lang="en-US" altLang="ko-KR" sz="1100" b="1"/>
          </a:p>
          <a:p>
            <a:pPr marL="171450" indent="-171450">
              <a:buFontTx/>
              <a:buChar char="-"/>
            </a:pPr>
            <a:endParaRPr lang="en-US" altLang="ko-KR" sz="1100" b="1"/>
          </a:p>
          <a:p>
            <a:pPr marL="171450" indent="-171450">
              <a:buFontTx/>
              <a:buChar char="-"/>
            </a:pPr>
            <a:r>
              <a:rPr lang="en-US" altLang="ko-KR" sz="1050"/>
              <a:t>24</a:t>
            </a:r>
            <a:r>
              <a:rPr lang="ko-KR" altLang="en-US" sz="1050"/>
              <a:t>시간제</a:t>
            </a:r>
            <a:endParaRPr lang="en-US" altLang="ko-KR" sz="1050"/>
          </a:p>
          <a:p>
            <a:pPr marL="171450" indent="-171450">
              <a:buFontTx/>
              <a:buChar char="-"/>
            </a:pPr>
            <a:r>
              <a:rPr lang="en-US" altLang="ko-KR" sz="1050"/>
              <a:t>5</a:t>
            </a:r>
            <a:r>
              <a:rPr lang="ko-KR" altLang="en-US" sz="1050"/>
              <a:t>분 간격</a:t>
            </a:r>
            <a:endParaRPr lang="en-US" altLang="ko-KR" sz="1050"/>
          </a:p>
          <a:p>
            <a:pPr marL="171450" indent="-171450">
              <a:buFontTx/>
              <a:buChar char="-"/>
            </a:pPr>
            <a:endParaRPr lang="en-US" altLang="ko-KR" sz="1050"/>
          </a:p>
          <a:p>
            <a:pPr marL="171450" indent="-171450">
              <a:buFontTx/>
              <a:buChar char="-"/>
            </a:pPr>
            <a:r>
              <a:rPr lang="ko-KR" altLang="en-US" sz="1050"/>
              <a:t>시간 </a:t>
            </a:r>
            <a:r>
              <a:rPr lang="en-US" altLang="ko-KR" sz="1050"/>
              <a:t>: 1</a:t>
            </a:r>
            <a:r>
              <a:rPr lang="ko-KR" altLang="en-US" sz="1050"/>
              <a:t>시</a:t>
            </a:r>
            <a:r>
              <a:rPr lang="en-US" altLang="ko-KR" sz="1050"/>
              <a:t>, 2</a:t>
            </a:r>
            <a:r>
              <a:rPr lang="ko-KR" altLang="en-US" sz="1050"/>
              <a:t>시</a:t>
            </a:r>
            <a:r>
              <a:rPr lang="en-US" altLang="ko-KR" sz="1050"/>
              <a:t>, … , 24</a:t>
            </a:r>
            <a:r>
              <a:rPr lang="ko-KR" altLang="en-US" sz="1050"/>
              <a:t>시</a:t>
            </a:r>
            <a:endParaRPr lang="en-US" altLang="ko-KR" sz="1050"/>
          </a:p>
          <a:p>
            <a:pPr marL="171450" indent="-171450">
              <a:buFontTx/>
              <a:buChar char="-"/>
            </a:pPr>
            <a:r>
              <a:rPr lang="ko-KR" altLang="en-US" sz="1050"/>
              <a:t>분 </a:t>
            </a:r>
            <a:r>
              <a:rPr lang="en-US" altLang="ko-KR" sz="1050"/>
              <a:t>: 00</a:t>
            </a:r>
            <a:r>
              <a:rPr lang="ko-KR" altLang="en-US" sz="1050"/>
              <a:t>분</a:t>
            </a:r>
            <a:r>
              <a:rPr lang="en-US" altLang="ko-KR" sz="1050"/>
              <a:t>, 05</a:t>
            </a:r>
            <a:r>
              <a:rPr lang="ko-KR" altLang="en-US" sz="1050"/>
              <a:t>분</a:t>
            </a:r>
            <a:r>
              <a:rPr lang="en-US" altLang="ko-KR" sz="1050"/>
              <a:t>, 10</a:t>
            </a:r>
            <a:r>
              <a:rPr lang="ko-KR" altLang="en-US" sz="1050"/>
              <a:t>분</a:t>
            </a:r>
            <a:r>
              <a:rPr lang="en-US" altLang="ko-KR" sz="1050"/>
              <a:t>, … , 55</a:t>
            </a:r>
            <a:r>
              <a:rPr lang="ko-KR" altLang="en-US" sz="1050"/>
              <a:t>분</a:t>
            </a:r>
            <a:endParaRPr lang="en-US" altLang="ko-KR" sz="1050"/>
          </a:p>
        </p:txBody>
      </p:sp>
      <p:cxnSp>
        <p:nvCxnSpPr>
          <p:cNvPr id="13" name="직선 화살표 연결선 12">
            <a:extLst>
              <a:ext uri="{FF2B5EF4-FFF2-40B4-BE49-F238E27FC236}">
                <a16:creationId xmlns:a16="http://schemas.microsoft.com/office/drawing/2014/main" id="{DE78F9A8-721C-5CCE-5089-8A8E6D8BAF37}"/>
              </a:ext>
            </a:extLst>
          </p:cNvPr>
          <p:cNvCxnSpPr>
            <a:cxnSpLocks/>
            <a:endCxn id="6" idx="1"/>
          </p:cNvCxnSpPr>
          <p:nvPr/>
        </p:nvCxnSpPr>
        <p:spPr>
          <a:xfrm flipV="1">
            <a:off x="2459115" y="750188"/>
            <a:ext cx="3760839" cy="54922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2E0719B7-7D7D-1129-8D11-423C0569D893}"/>
              </a:ext>
            </a:extLst>
          </p:cNvPr>
          <p:cNvSpPr/>
          <p:nvPr/>
        </p:nvSpPr>
        <p:spPr>
          <a:xfrm>
            <a:off x="10194906" y="1235169"/>
            <a:ext cx="69861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시</a:t>
            </a:r>
            <a:r>
              <a:rPr lang="ko-KR" altLang="en-US" sz="900">
                <a:solidFill>
                  <a:schemeClr val="tx1"/>
                </a:solidFill>
              </a:rPr>
              <a:t>      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▼</a:t>
            </a:r>
          </a:p>
        </p:txBody>
      </p:sp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76580D86-17B0-794A-BE9F-10E0EBBEB9F4}"/>
              </a:ext>
            </a:extLst>
          </p:cNvPr>
          <p:cNvSpPr/>
          <p:nvPr/>
        </p:nvSpPr>
        <p:spPr>
          <a:xfrm>
            <a:off x="10953107" y="1235169"/>
            <a:ext cx="698617" cy="23083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분</a:t>
            </a:r>
            <a:r>
              <a:rPr lang="ko-KR" altLang="en-US" sz="900">
                <a:solidFill>
                  <a:schemeClr val="tx1"/>
                </a:solidFill>
              </a:rPr>
              <a:t>      </a:t>
            </a:r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▼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366413" y="2500807"/>
            <a:ext cx="3696300" cy="2446824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스마트 오더 </a:t>
            </a:r>
            <a:r>
              <a:rPr lang="ko-KR" altLang="en-US" sz="900" dirty="0"/>
              <a:t>관리 </a:t>
            </a:r>
            <a:r>
              <a:rPr lang="en-US" altLang="ko-KR" sz="900" dirty="0"/>
              <a:t>&gt;</a:t>
            </a:r>
            <a:r>
              <a:rPr lang="ko-KR" altLang="en-US" sz="900" dirty="0" smtClean="0"/>
              <a:t> </a:t>
            </a:r>
            <a:r>
              <a:rPr lang="ko-KR" altLang="en-US" sz="900" b="1" dirty="0" smtClean="0"/>
              <a:t>주문 관리 </a:t>
            </a:r>
            <a:r>
              <a:rPr lang="en-US" altLang="ko-KR" sz="900" b="1" dirty="0" smtClean="0"/>
              <a:t>(/</a:t>
            </a:r>
            <a:r>
              <a:rPr lang="en-US" altLang="ko-KR" sz="900" b="1" dirty="0" err="1" smtClean="0"/>
              <a:t>storeOrder</a:t>
            </a:r>
            <a:r>
              <a:rPr lang="en-US" altLang="ko-KR" sz="900" b="1" dirty="0" smtClean="0"/>
              <a:t>)</a:t>
            </a:r>
            <a:r>
              <a:rPr lang="ko-KR" altLang="en-US" sz="900" b="1" dirty="0" smtClean="0"/>
              <a:t> </a:t>
            </a:r>
            <a:r>
              <a:rPr lang="en-US" altLang="ko-KR" sz="900" dirty="0" smtClean="0"/>
              <a:t>&gt; </a:t>
            </a:r>
            <a:r>
              <a:rPr lang="ko-KR" altLang="en-US" sz="900" dirty="0" smtClean="0"/>
              <a:t>상세 </a:t>
            </a:r>
            <a:r>
              <a:rPr lang="en-US" altLang="ko-KR" sz="900" dirty="0" smtClean="0"/>
              <a:t>(Modify)</a:t>
            </a:r>
          </a:p>
          <a:p>
            <a:endParaRPr lang="en-US" altLang="ko-KR" sz="900" dirty="0" smtClean="0"/>
          </a:p>
          <a:p>
            <a:r>
              <a:rPr lang="en-US" altLang="ko-KR" sz="900" dirty="0" smtClean="0"/>
              <a:t>2.Fields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</a:t>
            </a:r>
            <a:r>
              <a:rPr lang="en-US" altLang="ko-KR" sz="900" dirty="0" smtClean="0"/>
              <a:t>) </a:t>
            </a:r>
            <a:r>
              <a:rPr lang="ko-KR" altLang="en-US" sz="900" dirty="0" smtClean="0"/>
              <a:t>주문자 연락처 </a:t>
            </a:r>
            <a:r>
              <a:rPr lang="en-US" altLang="ko-KR" sz="900" dirty="0" smtClean="0"/>
              <a:t>: REMOVE</a:t>
            </a:r>
            <a:br>
              <a:rPr lang="en-US" altLang="ko-KR" sz="900" dirty="0" smtClean="0"/>
            </a:br>
            <a:r>
              <a:rPr lang="en-US" altLang="ko-KR" sz="900" dirty="0" smtClean="0"/>
              <a:t>  2) </a:t>
            </a:r>
            <a:r>
              <a:rPr lang="ko-KR" altLang="en-US" sz="900" dirty="0" smtClean="0"/>
              <a:t>수령 희망 시간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st_order.receive_hope_time</a:t>
            </a:r>
            <a:r>
              <a:rPr lang="en-US" altLang="ko-KR" sz="900" dirty="0" smtClean="0"/>
              <a:t>} – REMOVE</a:t>
            </a:r>
            <a:br>
              <a:rPr lang="en-US" altLang="ko-KR" sz="900" dirty="0" smtClean="0"/>
            </a:br>
            <a:r>
              <a:rPr lang="en-US" altLang="ko-KR" sz="900" dirty="0" smtClean="0"/>
              <a:t>  3) </a:t>
            </a:r>
            <a:r>
              <a:rPr lang="ko-KR" altLang="en-US" sz="900" dirty="0" smtClean="0"/>
              <a:t>수령 가능 시간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receive_time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</a:t>
            </a:r>
            <a:r>
              <a:rPr lang="en-US" altLang="ko-KR" sz="900" dirty="0" smtClean="0">
                <a:latin typeface="+mn-ea"/>
              </a:rPr>
              <a:t>a) separate 1 time </a:t>
            </a:r>
            <a:r>
              <a:rPr lang="en-US" altLang="ko-KR" sz="900" dirty="0" err="1" smtClean="0">
                <a:latin typeface="+mn-ea"/>
              </a:rPr>
              <a:t>selectbox</a:t>
            </a:r>
            <a:r>
              <a:rPr lang="en-US" altLang="ko-KR" sz="900" dirty="0" smtClean="0">
                <a:latin typeface="+mn-ea"/>
              </a:rPr>
              <a:t> into 2 hour / minute </a:t>
            </a:r>
            <a:r>
              <a:rPr lang="en-US" altLang="ko-KR" sz="900" dirty="0" err="1" smtClean="0">
                <a:latin typeface="+mn-ea"/>
              </a:rPr>
              <a:t>selectbox</a:t>
            </a:r>
            <a:r>
              <a:rPr lang="en-US" altLang="ko-KR" sz="900" dirty="0" smtClean="0">
                <a:latin typeface="+mn-ea"/>
              </a:rPr>
              <a:t/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b) hour </a:t>
            </a:r>
            <a:r>
              <a:rPr lang="en-US" altLang="ko-KR" sz="900" dirty="0" err="1" smtClean="0">
                <a:latin typeface="+mn-ea"/>
              </a:rPr>
              <a:t>selectbox</a:t>
            </a:r>
            <a:r>
              <a:rPr lang="en-US" altLang="ko-KR" sz="900" dirty="0" smtClean="0">
                <a:latin typeface="+mn-ea"/>
              </a:rPr>
              <a:t/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- options: </a:t>
            </a:r>
            <a:r>
              <a:rPr lang="ko-KR" altLang="en-US" sz="900" dirty="0" smtClean="0">
                <a:latin typeface="+mn-ea"/>
              </a:rPr>
              <a:t>시</a:t>
            </a:r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(select) / 1</a:t>
            </a:r>
            <a:r>
              <a:rPr lang="ko-KR" altLang="en-US" sz="900" dirty="0" smtClean="0">
                <a:latin typeface="+mn-ea"/>
              </a:rPr>
              <a:t>시</a:t>
            </a:r>
            <a:r>
              <a:rPr lang="en-US" altLang="ko-KR" sz="900" dirty="0" smtClean="0">
                <a:latin typeface="+mn-ea"/>
              </a:rPr>
              <a:t>/ ... /24</a:t>
            </a:r>
            <a:r>
              <a:rPr lang="ko-KR" altLang="en-US" sz="900" dirty="0" smtClean="0">
                <a:latin typeface="+mn-ea"/>
              </a:rPr>
              <a:t>시 </a:t>
            </a:r>
            <a:r>
              <a:rPr lang="en-US" altLang="ko-KR" sz="900" dirty="0" smtClean="0">
                <a:latin typeface="+mn-ea"/>
              </a:rPr>
              <a:t>(01/ ... / 00)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c) </a:t>
            </a:r>
            <a:r>
              <a:rPr lang="en-US" altLang="ko-KR" sz="900" dirty="0" smtClean="0">
                <a:latin typeface="+mn-ea"/>
              </a:rPr>
              <a:t>minutes </a:t>
            </a:r>
            <a:r>
              <a:rPr lang="en-US" altLang="ko-KR" sz="900" dirty="0" err="1" smtClean="0">
                <a:latin typeface="+mn-ea"/>
              </a:rPr>
              <a:t>selectbox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options: </a:t>
            </a:r>
            <a:r>
              <a:rPr lang="ko-KR" altLang="en-US" sz="900" dirty="0" smtClean="0">
                <a:latin typeface="+mn-ea"/>
              </a:rPr>
              <a:t>분 </a:t>
            </a:r>
            <a:r>
              <a:rPr lang="en-US" altLang="ko-KR" sz="900" dirty="0" smtClean="0">
                <a:latin typeface="+mn-ea"/>
              </a:rPr>
              <a:t>(select) / 00</a:t>
            </a:r>
            <a:r>
              <a:rPr lang="ko-KR" altLang="en-US" sz="900" dirty="0" smtClean="0">
                <a:latin typeface="+mn-ea"/>
              </a:rPr>
              <a:t>분</a:t>
            </a:r>
            <a:r>
              <a:rPr lang="en-US" altLang="ko-KR" sz="900" dirty="0" smtClean="0">
                <a:latin typeface="+mn-ea"/>
              </a:rPr>
              <a:t>/ ... / 55</a:t>
            </a:r>
            <a:r>
              <a:rPr lang="ko-KR" altLang="en-US" sz="900" dirty="0" smtClean="0">
                <a:latin typeface="+mn-ea"/>
              </a:rPr>
              <a:t>분 </a:t>
            </a:r>
            <a:r>
              <a:rPr lang="en-US" altLang="ko-KR" sz="900" dirty="0" smtClean="0">
                <a:latin typeface="+mn-ea"/>
              </a:rPr>
              <a:t>(5 minutes unit)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d) when save, combine like ’01:00’ (value format is same)</a:t>
            </a:r>
            <a:endParaRPr lang="en-US" altLang="ko-KR" sz="900" dirty="0" smtClean="0">
              <a:latin typeface="+mn-ea"/>
            </a:endParaRPr>
          </a:p>
          <a:p>
            <a:endParaRPr lang="en-US" altLang="ko-KR" sz="900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3.</a:t>
            </a:r>
            <a:r>
              <a:rPr lang="ko-KR" altLang="en-US" sz="900" dirty="0" smtClean="0">
                <a:latin typeface="+mn-ea"/>
              </a:rPr>
              <a:t>저장</a:t>
            </a:r>
            <a:r>
              <a:rPr lang="en-US" altLang="ko-KR" sz="900" dirty="0" smtClean="0">
                <a:latin typeface="+mn-ea"/>
              </a:rPr>
              <a:t>(save)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</a:t>
            </a:r>
            <a:r>
              <a:rPr lang="en-US" altLang="ko-KR" sz="900" dirty="0">
                <a:latin typeface="+mn-ea"/>
              </a:rPr>
              <a:t>) change DB (</a:t>
            </a:r>
            <a:r>
              <a:rPr lang="en-US" altLang="ko-KR" sz="900" dirty="0" err="1" smtClean="0">
                <a:latin typeface="+mn-ea"/>
              </a:rPr>
              <a:t>st_order</a:t>
            </a:r>
            <a:r>
              <a:rPr lang="en-US" altLang="ko-KR" sz="900" dirty="0">
                <a:latin typeface="+mn-ea"/>
              </a:rPr>
              <a:t>)</a:t>
            </a:r>
            <a:br>
              <a:rPr lang="en-US" altLang="ko-KR" sz="900" dirty="0">
                <a:latin typeface="+mn-ea"/>
              </a:rPr>
            </a:br>
            <a:r>
              <a:rPr lang="en-US" altLang="ko-KR" sz="900" dirty="0">
                <a:latin typeface="+mn-ea"/>
              </a:rPr>
              <a:t>     a) </a:t>
            </a:r>
            <a:r>
              <a:rPr lang="en-US" altLang="ko-KR" sz="900" b="1" dirty="0" err="1" smtClean="0">
                <a:latin typeface="+mn-ea"/>
              </a:rPr>
              <a:t>receive_hope_time</a:t>
            </a:r>
            <a:r>
              <a:rPr lang="en-US" altLang="ko-KR" sz="900" b="1" dirty="0" smtClean="0">
                <a:latin typeface="+mn-ea"/>
              </a:rPr>
              <a:t> : DELETE column</a:t>
            </a:r>
            <a:endParaRPr lang="en-US" altLang="ko-KR" sz="900" dirty="0" smtClean="0">
              <a:latin typeface="+mn-e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346756" y="5017629"/>
            <a:ext cx="3696300" cy="106182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>
                <a:latin typeface="+mn-ea"/>
              </a:rPr>
              <a:t>[API] Change</a:t>
            </a:r>
          </a:p>
          <a:p>
            <a:r>
              <a:rPr lang="en-US" altLang="ko-KR" sz="900" dirty="0">
                <a:latin typeface="+mn-ea"/>
              </a:rPr>
              <a:t>1.POST /</a:t>
            </a:r>
            <a:r>
              <a:rPr lang="en-US" altLang="ko-KR" sz="900" dirty="0" err="1" smtClean="0">
                <a:latin typeface="+mn-ea"/>
              </a:rPr>
              <a:t>api</a:t>
            </a:r>
            <a:r>
              <a:rPr lang="en-US" altLang="ko-KR" sz="900" dirty="0" smtClean="0">
                <a:latin typeface="+mn-ea"/>
              </a:rPr>
              <a:t>/</a:t>
            </a:r>
            <a:r>
              <a:rPr lang="en-US" altLang="ko-KR" sz="900" dirty="0" err="1" smtClean="0">
                <a:latin typeface="+mn-ea"/>
              </a:rPr>
              <a:t>store_order</a:t>
            </a:r>
            <a:r>
              <a:rPr lang="en-US" altLang="ko-KR" sz="900" dirty="0" smtClean="0">
                <a:latin typeface="+mn-ea"/>
              </a:rPr>
              <a:t/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1) </a:t>
            </a:r>
            <a:r>
              <a:rPr lang="en-US" altLang="ko-KR" sz="900" dirty="0" err="1" smtClean="0">
                <a:latin typeface="+mn-ea"/>
              </a:rPr>
              <a:t>RequestBody</a:t>
            </a:r>
            <a:endParaRPr lang="en-US" altLang="ko-KR" sz="900" dirty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    - DELETE </a:t>
            </a:r>
            <a:r>
              <a:rPr lang="en-US" altLang="ko-KR" sz="900" dirty="0" err="1" smtClean="0">
                <a:latin typeface="+mn-ea"/>
              </a:rPr>
              <a:t>receive_hope_time</a:t>
            </a:r>
            <a:r>
              <a:rPr lang="en-US" altLang="ko-KR" sz="900" dirty="0" smtClean="0">
                <a:latin typeface="+mn-ea"/>
              </a:rPr>
              <a:t> field</a:t>
            </a:r>
          </a:p>
          <a:p>
            <a:r>
              <a:rPr lang="en-US" altLang="ko-KR" sz="900" dirty="0">
                <a:latin typeface="+mn-ea"/>
              </a:rPr>
              <a:t>2.GET /</a:t>
            </a:r>
            <a:r>
              <a:rPr lang="en-US" altLang="ko-KR" sz="900" dirty="0" err="1" smtClean="0">
                <a:latin typeface="+mn-ea"/>
              </a:rPr>
              <a:t>api</a:t>
            </a:r>
            <a:r>
              <a:rPr lang="en-US" altLang="ko-KR" sz="900" dirty="0" smtClean="0">
                <a:latin typeface="+mn-ea"/>
              </a:rPr>
              <a:t>/order</a:t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1) Response</a:t>
            </a:r>
          </a:p>
          <a:p>
            <a:r>
              <a:rPr lang="en-US" altLang="ko-KR" sz="900" dirty="0" smtClean="0">
                <a:latin typeface="+mn-ea"/>
              </a:rPr>
              <a:t>    </a:t>
            </a:r>
            <a:r>
              <a:rPr lang="en-US" altLang="ko-KR" sz="900" dirty="0">
                <a:latin typeface="+mn-ea"/>
              </a:rPr>
              <a:t>- DELETE </a:t>
            </a:r>
            <a:r>
              <a:rPr lang="en-US" altLang="ko-KR" sz="900" dirty="0" err="1">
                <a:latin typeface="+mn-ea"/>
              </a:rPr>
              <a:t>receive_hope_time</a:t>
            </a:r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field</a:t>
            </a:r>
            <a:endParaRPr lang="en-US" altLang="ko-KR" sz="9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25722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A45E42DC-182E-64B2-CC28-FF86771445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085" y="533899"/>
            <a:ext cx="2766186" cy="477618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1E08E4DC-2B93-57E2-28DD-3FA2CF1109C3}"/>
              </a:ext>
            </a:extLst>
          </p:cNvPr>
          <p:cNvSpPr/>
          <p:nvPr/>
        </p:nvSpPr>
        <p:spPr>
          <a:xfrm>
            <a:off x="284085" y="904701"/>
            <a:ext cx="2766186" cy="701336"/>
          </a:xfrm>
          <a:prstGeom prst="rect">
            <a:avLst/>
          </a:prstGeom>
          <a:solidFill>
            <a:srgbClr val="4472C4">
              <a:alpha val="54902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>
                <a:solidFill>
                  <a:schemeClr val="tx1"/>
                </a:solidFill>
              </a:rPr>
              <a:t>삭제 예정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2761ACC-80C8-C72E-E807-7D3B88D7D8B9}"/>
              </a:ext>
            </a:extLst>
          </p:cNvPr>
          <p:cNvSpPr/>
          <p:nvPr/>
        </p:nvSpPr>
        <p:spPr>
          <a:xfrm>
            <a:off x="3187083" y="544013"/>
            <a:ext cx="2766186" cy="476607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5B92479-7A0D-A753-481D-DA9BF6C77081}"/>
              </a:ext>
            </a:extLst>
          </p:cNvPr>
          <p:cNvSpPr txBox="1"/>
          <p:nvPr/>
        </p:nvSpPr>
        <p:spPr>
          <a:xfrm>
            <a:off x="3277167" y="1961144"/>
            <a:ext cx="25860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매장에서 주문 확인 후 주문 확정 예정입니다</a:t>
            </a:r>
            <a:r>
              <a:rPr lang="en-US" altLang="ko-KR" sz="900"/>
              <a:t>.</a:t>
            </a:r>
            <a:r>
              <a:rPr lang="ko-KR" altLang="en-US" sz="900"/>
              <a:t> </a:t>
            </a:r>
            <a:endParaRPr lang="en-US" altLang="ko-KR" sz="900"/>
          </a:p>
          <a:p>
            <a:r>
              <a:rPr lang="ko-KR" altLang="en-US" sz="900"/>
              <a:t>수령 가능 시간은 매장 상황에 따라 변경될 수 있으며</a:t>
            </a:r>
            <a:r>
              <a:rPr lang="en-US" altLang="ko-KR" sz="900"/>
              <a:t>, </a:t>
            </a:r>
            <a:r>
              <a:rPr lang="ko-KR" altLang="en-US" sz="900"/>
              <a:t>매장에서 주문이 승인된 후 주문자 직접 취소는 불가능합니다</a:t>
            </a:r>
            <a:r>
              <a:rPr lang="en-US" altLang="ko-KR" sz="900"/>
              <a:t>.</a:t>
            </a:r>
          </a:p>
          <a:p>
            <a:endParaRPr lang="en-US" altLang="ko-KR" sz="900"/>
          </a:p>
          <a:p>
            <a:r>
              <a:rPr lang="ko-KR" altLang="en-US" sz="900"/>
              <a:t>결제를 진행하시겠습니까</a:t>
            </a:r>
            <a:r>
              <a:rPr lang="en-US" altLang="ko-KR" sz="900"/>
              <a:t>?</a:t>
            </a:r>
          </a:p>
        </p:txBody>
      </p: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DDDE618E-74AF-7E9B-1998-727CF6B33F0E}"/>
              </a:ext>
            </a:extLst>
          </p:cNvPr>
          <p:cNvGrpSpPr/>
          <p:nvPr/>
        </p:nvGrpSpPr>
        <p:grpSpPr>
          <a:xfrm>
            <a:off x="4104099" y="1003177"/>
            <a:ext cx="798990" cy="798990"/>
            <a:chOff x="4104099" y="1003177"/>
            <a:chExt cx="798990" cy="798990"/>
          </a:xfrm>
        </p:grpSpPr>
        <p:sp>
          <p:nvSpPr>
            <p:cNvPr id="10" name="타원 9">
              <a:extLst>
                <a:ext uri="{FF2B5EF4-FFF2-40B4-BE49-F238E27FC236}">
                  <a16:creationId xmlns:a16="http://schemas.microsoft.com/office/drawing/2014/main" id="{08AE492F-E2F6-860B-D662-725FF3432655}"/>
                </a:ext>
              </a:extLst>
            </p:cNvPr>
            <p:cNvSpPr/>
            <p:nvPr/>
          </p:nvSpPr>
          <p:spPr>
            <a:xfrm>
              <a:off x="4104099" y="1003177"/>
              <a:ext cx="798990" cy="79899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BCE62AF-A13F-C2F7-F7BC-C66279CCC291}"/>
                </a:ext>
              </a:extLst>
            </p:cNvPr>
            <p:cNvSpPr txBox="1"/>
            <p:nvPr/>
          </p:nvSpPr>
          <p:spPr>
            <a:xfrm>
              <a:off x="4369860" y="1017952"/>
              <a:ext cx="26746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4400"/>
                <a:t>!</a:t>
              </a:r>
              <a:endParaRPr lang="ko-KR" altLang="en-US" sz="4400"/>
            </a:p>
          </p:txBody>
        </p:sp>
      </p:grp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A4CF2763-29C4-3C41-666C-F0DBB2F179AF}"/>
              </a:ext>
            </a:extLst>
          </p:cNvPr>
          <p:cNvSpPr/>
          <p:nvPr/>
        </p:nvSpPr>
        <p:spPr>
          <a:xfrm>
            <a:off x="3273244" y="3429000"/>
            <a:ext cx="2586018" cy="3302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b="1">
                <a:solidFill>
                  <a:schemeClr val="bg1"/>
                </a:solidFill>
              </a:rPr>
              <a:t>결제하기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61FD6D71-FC9C-3F61-31C9-2B664607768C}"/>
              </a:ext>
            </a:extLst>
          </p:cNvPr>
          <p:cNvSpPr/>
          <p:nvPr/>
        </p:nvSpPr>
        <p:spPr>
          <a:xfrm>
            <a:off x="3273244" y="3808427"/>
            <a:ext cx="2586018" cy="330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</a:rPr>
              <a:t>장바구니로 돌아가기</a:t>
            </a:r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D413C8CF-1755-BBBE-88EF-3E42DC565B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086" y="5341970"/>
            <a:ext cx="2766186" cy="1106474"/>
          </a:xfrm>
          <a:prstGeom prst="rect">
            <a:avLst/>
          </a:prstGeom>
        </p:spPr>
      </p:pic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E44A01A0-6A26-17D5-5119-2979BF0C2354}"/>
              </a:ext>
            </a:extLst>
          </p:cNvPr>
          <p:cNvCxnSpPr>
            <a:cxnSpLocks/>
            <a:endCxn id="18" idx="1"/>
          </p:cNvCxnSpPr>
          <p:nvPr/>
        </p:nvCxnSpPr>
        <p:spPr>
          <a:xfrm>
            <a:off x="2811263" y="6072327"/>
            <a:ext cx="567482" cy="1813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BD017ECE-578A-1C65-164A-4CFB705EDC00}"/>
              </a:ext>
            </a:extLst>
          </p:cNvPr>
          <p:cNvSpPr txBox="1"/>
          <p:nvPr/>
        </p:nvSpPr>
        <p:spPr>
          <a:xfrm>
            <a:off x="3378745" y="6122878"/>
            <a:ext cx="15243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/>
              <a:t>‘</a:t>
            </a:r>
            <a:r>
              <a:rPr lang="ko-KR" altLang="en-US" sz="1100" b="1"/>
              <a:t>주문하기</a:t>
            </a:r>
            <a:r>
              <a:rPr lang="en-US" altLang="ko-KR" sz="1100" b="1"/>
              <a:t>’</a:t>
            </a:r>
            <a:r>
              <a:rPr lang="ko-KR" altLang="en-US" sz="1100" b="1"/>
              <a:t>로 변경 </a:t>
            </a:r>
            <a:endParaRPr lang="en-US" altLang="ko-KR" sz="1100" b="1"/>
          </a:p>
        </p:txBody>
      </p:sp>
      <p:cxnSp>
        <p:nvCxnSpPr>
          <p:cNvPr id="22" name="직선 화살표 연결선 21">
            <a:extLst>
              <a:ext uri="{FF2B5EF4-FFF2-40B4-BE49-F238E27FC236}">
                <a16:creationId xmlns:a16="http://schemas.microsoft.com/office/drawing/2014/main" id="{0D488D47-853A-FB88-098C-2BB887E5535F}"/>
              </a:ext>
            </a:extLst>
          </p:cNvPr>
          <p:cNvCxnSpPr>
            <a:cxnSpLocks/>
            <a:endCxn id="23" idx="1"/>
          </p:cNvCxnSpPr>
          <p:nvPr/>
        </p:nvCxnSpPr>
        <p:spPr>
          <a:xfrm>
            <a:off x="5859262" y="3577844"/>
            <a:ext cx="567482" cy="1813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45E54992-E23A-01FB-0AC9-F472BC2BADBD}"/>
              </a:ext>
            </a:extLst>
          </p:cNvPr>
          <p:cNvSpPr txBox="1"/>
          <p:nvPr/>
        </p:nvSpPr>
        <p:spPr>
          <a:xfrm>
            <a:off x="6426744" y="3628395"/>
            <a:ext cx="15243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/>
              <a:t>‘</a:t>
            </a:r>
            <a:r>
              <a:rPr lang="ko-KR" altLang="en-US" sz="1100" b="1"/>
              <a:t>결제하기</a:t>
            </a:r>
            <a:r>
              <a:rPr lang="en-US" altLang="ko-KR" sz="1100" b="1"/>
              <a:t>’</a:t>
            </a:r>
            <a:r>
              <a:rPr lang="ko-KR" altLang="en-US" sz="1100" b="1"/>
              <a:t>로 이동</a:t>
            </a:r>
            <a:endParaRPr lang="en-US" altLang="ko-KR" sz="1100" b="1"/>
          </a:p>
        </p:txBody>
      </p:sp>
      <p:pic>
        <p:nvPicPr>
          <p:cNvPr id="27" name="그림 26">
            <a:extLst>
              <a:ext uri="{FF2B5EF4-FFF2-40B4-BE49-F238E27FC236}">
                <a16:creationId xmlns:a16="http://schemas.microsoft.com/office/drawing/2014/main" id="{9399EB18-5151-D6E8-BA61-F496EE4864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51088" y="461005"/>
            <a:ext cx="2383537" cy="6028042"/>
          </a:xfrm>
          <a:prstGeom prst="rect">
            <a:avLst/>
          </a:prstGeom>
        </p:spPr>
      </p:pic>
      <p:sp>
        <p:nvSpPr>
          <p:cNvPr id="28" name="직사각형 27">
            <a:extLst>
              <a:ext uri="{FF2B5EF4-FFF2-40B4-BE49-F238E27FC236}">
                <a16:creationId xmlns:a16="http://schemas.microsoft.com/office/drawing/2014/main" id="{80CE36D7-7819-F913-5077-BC524A5C3D00}"/>
              </a:ext>
            </a:extLst>
          </p:cNvPr>
          <p:cNvSpPr/>
          <p:nvPr/>
        </p:nvSpPr>
        <p:spPr>
          <a:xfrm>
            <a:off x="7941563" y="1923043"/>
            <a:ext cx="2383537" cy="391531"/>
          </a:xfrm>
          <a:prstGeom prst="rect">
            <a:avLst/>
          </a:prstGeom>
          <a:solidFill>
            <a:srgbClr val="4472C4">
              <a:alpha val="54902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100">
              <a:solidFill>
                <a:schemeClr val="tx1"/>
              </a:solidFill>
            </a:endParaRPr>
          </a:p>
          <a:p>
            <a:pPr algn="ctr"/>
            <a:r>
              <a:rPr lang="ko-KR" altLang="en-US" sz="1100">
                <a:solidFill>
                  <a:schemeClr val="tx1"/>
                </a:solidFill>
              </a:rPr>
              <a:t>삭제 예정</a:t>
            </a:r>
          </a:p>
        </p:txBody>
      </p:sp>
      <p:cxnSp>
        <p:nvCxnSpPr>
          <p:cNvPr id="29" name="직선 화살표 연결선 28">
            <a:extLst>
              <a:ext uri="{FF2B5EF4-FFF2-40B4-BE49-F238E27FC236}">
                <a16:creationId xmlns:a16="http://schemas.microsoft.com/office/drawing/2014/main" id="{E72B51B2-E4DA-3E9E-90A6-19F6411B84EC}"/>
              </a:ext>
            </a:extLst>
          </p:cNvPr>
          <p:cNvCxnSpPr>
            <a:cxnSpLocks/>
          </p:cNvCxnSpPr>
          <p:nvPr/>
        </p:nvCxnSpPr>
        <p:spPr>
          <a:xfrm flipV="1">
            <a:off x="7438125" y="704850"/>
            <a:ext cx="1334400" cy="29222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9973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300</Words>
  <Application>Microsoft Office PowerPoint</Application>
  <PresentationFormat>Widescreen</PresentationFormat>
  <Paragraphs>42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테마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5</cp:revision>
  <dcterms:created xsi:type="dcterms:W3CDTF">2023-08-02T07:56:20Z</dcterms:created>
  <dcterms:modified xsi:type="dcterms:W3CDTF">2023-08-02T08:50:33Z</dcterms:modified>
</cp:coreProperties>
</file>