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AC01BD-75EB-FCFF-357E-7133749D6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982A736-41BA-B3A8-43F8-3DA6CA6B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A0B19E-D027-534F-1DA1-4ED6F1F2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A586CE-699B-E7DF-2EB6-BF5C593E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CF5626-1EE1-3E56-C7DD-4D475F2B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55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B58A75-BD33-0D98-3C98-1943873D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2464AA0-55EF-AECF-2E4F-7DA473EEF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017487-CF1B-22C3-91A6-B17497BC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1BE82F-98E1-240D-0B66-26030728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2B4830-465F-913A-CFEA-3AA2DBE7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35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4963329-9D0A-B9F9-E93D-106F6B293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E74DEBC-0593-81CF-5139-E80519C14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7C0562-FACB-35E3-A12D-8C6DC642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22B6CF-9161-3594-E7CF-641BB106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F4CE1F-2AAB-14FF-1193-6106BB2C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06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FE44B-066D-0155-06CA-6C32C02D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CD90D3-0FCC-311C-7438-739AF3C6F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24A20A-4B52-275E-E716-18E7BD2F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4E25E0-8C18-2CB8-C9F2-BEA1C606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047B90-6E72-AB41-FAB3-2CDDF99E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2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AE320A-BD4D-52CC-C373-A535F04C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82A9BEA-1614-845A-B831-43FBA5959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16EB53-30A5-7A50-A68C-3C0494CE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3A899C-64FA-C19A-AB29-7260F94D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C7E571-F9C4-E3E6-528A-1B5C8369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91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FBB3EA-111E-2A50-C81E-5934DC81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D40699-BD70-B571-212F-0F87EBCAA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D56D1D7-79FA-86FA-B165-F9F23405E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E82476-8BED-0CDF-AB6D-42798483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FEEE46D-8121-0ECF-D67A-3A2BC117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5E9DC2-8C0F-9D02-C450-EB898BC7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4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F68E08-2BEE-E4C4-D993-AE2C8DB3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A0FD5D-D602-0863-183D-E93046597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82145B8-FCEF-D55E-F6BA-B16388C9E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F736C80-D58A-7A5D-21FB-E20CCD4D5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45F165-0968-4742-9BE4-061CFC858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2FE9635-98EE-43C3-2523-1D936824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CBEF754-8885-8E83-2D11-B26C7FFD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F967B15-8954-1B3A-303B-65FCFAE9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8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D27B0-DF6E-E9A7-C42D-2B4753AC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4759AAA-B56F-D6B6-830C-08C114A9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0AF6A3-F5CC-23F7-EE74-6622B8AC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8480C28-FFB8-CFD7-A944-E380078F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62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EA4AC9-1963-21D3-B344-23D831A5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1221E5E-059F-3250-85FC-80F89869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117045-CF83-49AB-A2B1-4EACCE4F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1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0DF2B5-98A0-1C7F-8E94-47B28969E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B3E225-7A54-C137-E80B-4AD6655C1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DE639B-753A-7C31-AC02-9A58F87EE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B8D6677-01F8-331D-A8AF-C53B74C1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61081D-C9E5-723A-FFF4-1BFA1D6B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CC50E28-068B-9C4A-E739-A47473C3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30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D4E482-B58F-F25D-8ADF-4ED93760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47F71E-C05C-1B63-CDAA-535D3FDF6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CC36DF6-BAA3-825B-A772-8E8650F89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5A68A0-810D-1F26-09E2-E9A5BC7C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79AAA8F-B41A-5231-6EAC-83C48601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4C0493-3D49-E5A8-8CEC-24C329E2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88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9199A52-C4CD-EED0-5813-C70F5EDF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C3756B-70F0-B2AE-C4C6-14A93CB9D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466646-BE31-50D1-4495-1F7DA0EEA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0740-B532-4780-A69C-4A67379E5743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1212B9-F24F-5CCF-5169-E007C32A7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99FFF8-8052-0D2C-7F2E-DBFD878F3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9BA2-B010-4363-A1B4-116675BB9A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92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149DCDD-5DAF-9A0C-AF6A-E8A28001E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64" y="507266"/>
            <a:ext cx="4648061" cy="5843467"/>
          </a:xfrm>
          <a:prstGeom prst="rect">
            <a:avLst/>
          </a:prstGeom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7010A7A0-830F-B9A5-9A6F-39FF4F158615}"/>
              </a:ext>
            </a:extLst>
          </p:cNvPr>
          <p:cNvCxnSpPr/>
          <p:nvPr/>
        </p:nvCxnSpPr>
        <p:spPr>
          <a:xfrm>
            <a:off x="2459115" y="5655076"/>
            <a:ext cx="3284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C279CB0-803C-DA53-3DC6-BF61237FDD76}"/>
              </a:ext>
            </a:extLst>
          </p:cNvPr>
          <p:cNvSpPr txBox="1"/>
          <p:nvPr/>
        </p:nvSpPr>
        <p:spPr>
          <a:xfrm>
            <a:off x="5814874" y="5548544"/>
            <a:ext cx="2574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주문자 연락처 표시 필드 삭제</a:t>
            </a:r>
            <a:endParaRPr lang="en-US" altLang="ko-KR" sz="1100" b="1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47A16E5F-CC89-E145-298A-B75EB893BC52}"/>
              </a:ext>
            </a:extLst>
          </p:cNvPr>
          <p:cNvCxnSpPr/>
          <p:nvPr/>
        </p:nvCxnSpPr>
        <p:spPr>
          <a:xfrm>
            <a:off x="2459115" y="5971690"/>
            <a:ext cx="3284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7776519-C27B-1444-F1EB-BBB544733D4C}"/>
              </a:ext>
            </a:extLst>
          </p:cNvPr>
          <p:cNvSpPr txBox="1"/>
          <p:nvPr/>
        </p:nvSpPr>
        <p:spPr>
          <a:xfrm>
            <a:off x="5814873" y="5865158"/>
            <a:ext cx="299177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수령 희망 시간 필드 삭제</a:t>
            </a:r>
            <a:endParaRPr lang="en-US" altLang="ko-KR" sz="1100" b="1"/>
          </a:p>
          <a:p>
            <a:r>
              <a:rPr lang="en-US" altLang="ko-KR" sz="900"/>
              <a:t>*</a:t>
            </a:r>
            <a:r>
              <a:rPr lang="ko-KR" altLang="en-US" sz="900"/>
              <a:t>앱에서 아예 수령 희망 시간 선택을 삭제합니다</a:t>
            </a:r>
            <a:r>
              <a:rPr lang="en-US" altLang="ko-KR" sz="900"/>
              <a:t>. </a:t>
            </a:r>
          </a:p>
          <a:p>
            <a:r>
              <a:rPr lang="ko-KR" altLang="en-US" sz="900"/>
              <a:t>수령 가능 시간 선택은 유지됩니다</a:t>
            </a:r>
            <a:r>
              <a:rPr lang="en-US" altLang="ko-KR" sz="90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F5C6814-C4AB-01B7-26AE-DCE21A7F4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954" y="507266"/>
            <a:ext cx="2724530" cy="48584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75B6F88A-83DE-346D-FB50-BE5B813BB60B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8366413" y="890011"/>
            <a:ext cx="440235" cy="964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DFD65DE-8C07-AB45-6F2F-D8664A4DFEC5}"/>
              </a:ext>
            </a:extLst>
          </p:cNvPr>
          <p:cNvSpPr txBox="1"/>
          <p:nvPr/>
        </p:nvSpPr>
        <p:spPr>
          <a:xfrm>
            <a:off x="8806648" y="1235169"/>
            <a:ext cx="2240821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시간</a:t>
            </a:r>
            <a:r>
              <a:rPr lang="en-US" altLang="ko-KR" sz="1100" b="1"/>
              <a:t>/</a:t>
            </a:r>
            <a:r>
              <a:rPr lang="ko-KR" altLang="en-US" sz="1100" b="1"/>
              <a:t>분 선택 분리</a:t>
            </a:r>
            <a:endParaRPr lang="en-US" altLang="ko-KR" sz="1100" b="1"/>
          </a:p>
          <a:p>
            <a:pPr marL="171450" indent="-171450">
              <a:buFontTx/>
              <a:buChar char="-"/>
            </a:pPr>
            <a:endParaRPr lang="en-US" altLang="ko-KR" sz="1100" b="1"/>
          </a:p>
          <a:p>
            <a:pPr marL="171450" indent="-171450">
              <a:buFontTx/>
              <a:buChar char="-"/>
            </a:pPr>
            <a:r>
              <a:rPr lang="en-US" altLang="ko-KR" sz="1050"/>
              <a:t>24</a:t>
            </a:r>
            <a:r>
              <a:rPr lang="ko-KR" altLang="en-US" sz="1050"/>
              <a:t>시간제</a:t>
            </a:r>
            <a:endParaRPr lang="en-US" altLang="ko-KR" sz="1050"/>
          </a:p>
          <a:p>
            <a:pPr marL="171450" indent="-171450">
              <a:buFontTx/>
              <a:buChar char="-"/>
            </a:pPr>
            <a:r>
              <a:rPr lang="en-US" altLang="ko-KR" sz="1050"/>
              <a:t>5</a:t>
            </a:r>
            <a:r>
              <a:rPr lang="ko-KR" altLang="en-US" sz="1050"/>
              <a:t>분 간격</a:t>
            </a:r>
            <a:endParaRPr lang="en-US" altLang="ko-KR" sz="1050"/>
          </a:p>
          <a:p>
            <a:pPr marL="171450" indent="-171450">
              <a:buFontTx/>
              <a:buChar char="-"/>
            </a:pPr>
            <a:endParaRPr lang="en-US" altLang="ko-KR" sz="1050"/>
          </a:p>
          <a:p>
            <a:pPr marL="171450" indent="-171450">
              <a:buFontTx/>
              <a:buChar char="-"/>
            </a:pPr>
            <a:r>
              <a:rPr lang="ko-KR" altLang="en-US" sz="1050"/>
              <a:t>시간 </a:t>
            </a:r>
            <a:r>
              <a:rPr lang="en-US" altLang="ko-KR" sz="1050"/>
              <a:t>: 1</a:t>
            </a:r>
            <a:r>
              <a:rPr lang="ko-KR" altLang="en-US" sz="1050"/>
              <a:t>시</a:t>
            </a:r>
            <a:r>
              <a:rPr lang="en-US" altLang="ko-KR" sz="1050"/>
              <a:t>, 2</a:t>
            </a:r>
            <a:r>
              <a:rPr lang="ko-KR" altLang="en-US" sz="1050"/>
              <a:t>시</a:t>
            </a:r>
            <a:r>
              <a:rPr lang="en-US" altLang="ko-KR" sz="1050"/>
              <a:t>, … , 24</a:t>
            </a:r>
            <a:r>
              <a:rPr lang="ko-KR" altLang="en-US" sz="1050"/>
              <a:t>시</a:t>
            </a:r>
            <a:endParaRPr lang="en-US" altLang="ko-KR" sz="1050"/>
          </a:p>
          <a:p>
            <a:pPr marL="171450" indent="-171450">
              <a:buFontTx/>
              <a:buChar char="-"/>
            </a:pPr>
            <a:r>
              <a:rPr lang="ko-KR" altLang="en-US" sz="1050"/>
              <a:t>분 </a:t>
            </a:r>
            <a:r>
              <a:rPr lang="en-US" altLang="ko-KR" sz="1050"/>
              <a:t>: 00</a:t>
            </a:r>
            <a:r>
              <a:rPr lang="ko-KR" altLang="en-US" sz="1050"/>
              <a:t>분</a:t>
            </a:r>
            <a:r>
              <a:rPr lang="en-US" altLang="ko-KR" sz="1050"/>
              <a:t>, 05</a:t>
            </a:r>
            <a:r>
              <a:rPr lang="ko-KR" altLang="en-US" sz="1050"/>
              <a:t>분</a:t>
            </a:r>
            <a:r>
              <a:rPr lang="en-US" altLang="ko-KR" sz="1050"/>
              <a:t>, 10</a:t>
            </a:r>
            <a:r>
              <a:rPr lang="ko-KR" altLang="en-US" sz="1050"/>
              <a:t>분</a:t>
            </a:r>
            <a:r>
              <a:rPr lang="en-US" altLang="ko-KR" sz="1050"/>
              <a:t>, … , 55</a:t>
            </a:r>
            <a:r>
              <a:rPr lang="ko-KR" altLang="en-US" sz="1050"/>
              <a:t>분</a:t>
            </a:r>
            <a:endParaRPr lang="en-US" altLang="ko-KR" sz="105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DE78F9A8-721C-5CCE-5089-8A8E6D8BAF3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2459115" y="750188"/>
            <a:ext cx="3760839" cy="5492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E0719B7-7D7D-1129-8D11-423C0569D893}"/>
              </a:ext>
            </a:extLst>
          </p:cNvPr>
          <p:cNvSpPr/>
          <p:nvPr/>
        </p:nvSpPr>
        <p:spPr>
          <a:xfrm>
            <a:off x="10194906" y="1235169"/>
            <a:ext cx="69861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시</a:t>
            </a:r>
            <a:r>
              <a:rPr lang="ko-KR" altLang="en-US" sz="900">
                <a:solidFill>
                  <a:schemeClr val="tx1"/>
                </a:solidFill>
              </a:rPr>
              <a:t>     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▼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76580D86-17B0-794A-BE9F-10E0EBBEB9F4}"/>
              </a:ext>
            </a:extLst>
          </p:cNvPr>
          <p:cNvSpPr/>
          <p:nvPr/>
        </p:nvSpPr>
        <p:spPr>
          <a:xfrm>
            <a:off x="10953107" y="1235169"/>
            <a:ext cx="69861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분</a:t>
            </a:r>
            <a:r>
              <a:rPr lang="ko-KR" altLang="en-US" sz="900">
                <a:solidFill>
                  <a:schemeClr val="tx1"/>
                </a:solidFill>
              </a:rPr>
              <a:t>      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66413" y="2500807"/>
            <a:ext cx="3696300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주문 관리 </a:t>
            </a:r>
            <a:r>
              <a:rPr lang="en-US" altLang="ko-KR" sz="900" b="1" dirty="0" smtClean="0"/>
              <a:t>(/</a:t>
            </a:r>
            <a:r>
              <a:rPr lang="en-US" altLang="ko-KR" sz="900" b="1" dirty="0" err="1" smtClean="0"/>
              <a:t>storeOrder</a:t>
            </a:r>
            <a:r>
              <a:rPr lang="en-US" altLang="ko-KR" sz="900" b="1" dirty="0" smtClean="0"/>
              <a:t>)</a:t>
            </a:r>
            <a:r>
              <a:rPr lang="ko-KR" altLang="en-US" sz="900" b="1" dirty="0" smtClean="0"/>
              <a:t>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(Modify)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주문자 연락처 </a:t>
            </a:r>
            <a:r>
              <a:rPr lang="en-US" altLang="ko-KR" sz="900" dirty="0" smtClean="0"/>
              <a:t>: REMOVE</a:t>
            </a:r>
            <a:br>
              <a:rPr lang="en-US" altLang="ko-KR" sz="900" dirty="0" smtClean="0"/>
            </a:br>
            <a:r>
              <a:rPr lang="en-US" altLang="ko-KR" sz="900" dirty="0" smtClean="0"/>
              <a:t>  2) </a:t>
            </a:r>
            <a:r>
              <a:rPr lang="ko-KR" altLang="en-US" sz="900" dirty="0" smtClean="0"/>
              <a:t>수령 희망 시간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st_order.receive_hope_time</a:t>
            </a:r>
            <a:r>
              <a:rPr lang="en-US" altLang="ko-KR" sz="900" dirty="0" smtClean="0"/>
              <a:t>} – REMOVE</a:t>
            </a:r>
            <a:br>
              <a:rPr lang="en-US" altLang="ko-KR" sz="900" dirty="0" smtClean="0"/>
            </a:br>
            <a:r>
              <a:rPr lang="en-US" altLang="ko-KR" sz="900" dirty="0" smtClean="0"/>
              <a:t>  3) </a:t>
            </a:r>
            <a:r>
              <a:rPr lang="ko-KR" altLang="en-US" sz="900" dirty="0" smtClean="0"/>
              <a:t>수령 가능 시간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receive_time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a) separate 1 time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into 2 hour / minute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b) hour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options: </a:t>
            </a:r>
            <a:r>
              <a:rPr lang="ko-KR" altLang="en-US" sz="900" dirty="0" smtClean="0">
                <a:latin typeface="+mn-ea"/>
              </a:rPr>
              <a:t>시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(select) / 1</a:t>
            </a:r>
            <a:r>
              <a:rPr lang="ko-KR" altLang="en-US" sz="900" dirty="0" smtClean="0">
                <a:latin typeface="+mn-ea"/>
              </a:rPr>
              <a:t>시</a:t>
            </a:r>
            <a:r>
              <a:rPr lang="en-US" altLang="ko-KR" sz="900" dirty="0" smtClean="0">
                <a:latin typeface="+mn-ea"/>
              </a:rPr>
              <a:t>/ ... /24</a:t>
            </a:r>
            <a:r>
              <a:rPr lang="ko-KR" altLang="en-US" sz="900" dirty="0" smtClean="0">
                <a:latin typeface="+mn-ea"/>
              </a:rPr>
              <a:t>시 </a:t>
            </a:r>
            <a:r>
              <a:rPr lang="en-US" altLang="ko-KR" sz="900" dirty="0" smtClean="0">
                <a:latin typeface="+mn-ea"/>
              </a:rPr>
              <a:t>(01/ ... / 00)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c) </a:t>
            </a:r>
            <a:r>
              <a:rPr lang="en-US" altLang="ko-KR" sz="900" dirty="0" smtClean="0">
                <a:latin typeface="+mn-ea"/>
              </a:rPr>
              <a:t>minutes </a:t>
            </a:r>
            <a:r>
              <a:rPr lang="en-US" altLang="ko-KR" sz="900" dirty="0" err="1" smtClean="0">
                <a:latin typeface="+mn-ea"/>
              </a:rPr>
              <a:t>selectbox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options: </a:t>
            </a:r>
            <a:r>
              <a:rPr lang="ko-KR" altLang="en-US" sz="900" dirty="0" smtClean="0">
                <a:latin typeface="+mn-ea"/>
              </a:rPr>
              <a:t>분 </a:t>
            </a:r>
            <a:r>
              <a:rPr lang="en-US" altLang="ko-KR" sz="900" dirty="0" smtClean="0">
                <a:latin typeface="+mn-ea"/>
              </a:rPr>
              <a:t>(select) / 00</a:t>
            </a:r>
            <a:r>
              <a:rPr lang="ko-KR" altLang="en-US" sz="900" dirty="0" smtClean="0">
                <a:latin typeface="+mn-ea"/>
              </a:rPr>
              <a:t>분</a:t>
            </a:r>
            <a:r>
              <a:rPr lang="en-US" altLang="ko-KR" sz="900" dirty="0" smtClean="0">
                <a:latin typeface="+mn-ea"/>
              </a:rPr>
              <a:t>/ ... / 55</a:t>
            </a:r>
            <a:r>
              <a:rPr lang="ko-KR" altLang="en-US" sz="900" dirty="0" smtClean="0">
                <a:latin typeface="+mn-ea"/>
              </a:rPr>
              <a:t>분 </a:t>
            </a:r>
            <a:r>
              <a:rPr lang="en-US" altLang="ko-KR" sz="900" dirty="0" smtClean="0">
                <a:latin typeface="+mn-ea"/>
              </a:rPr>
              <a:t>(5 minutes unit)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d) when save, combine like ’01:00’ (value format is same)</a:t>
            </a:r>
            <a:endParaRPr lang="en-US" altLang="ko-KR" sz="900" dirty="0" smtClean="0">
              <a:latin typeface="+mn-ea"/>
            </a:endParaRP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</a:t>
            </a:r>
            <a:r>
              <a:rPr lang="en-US" altLang="ko-KR" sz="900" dirty="0">
                <a:latin typeface="+mn-ea"/>
              </a:rPr>
              <a:t>) change DB (</a:t>
            </a:r>
            <a:r>
              <a:rPr lang="en-US" altLang="ko-KR" sz="900" dirty="0" err="1" smtClean="0">
                <a:latin typeface="+mn-ea"/>
              </a:rPr>
              <a:t>st_order</a:t>
            </a:r>
            <a:r>
              <a:rPr lang="en-US" altLang="ko-KR" sz="900" dirty="0">
                <a:latin typeface="+mn-ea"/>
              </a:rPr>
              <a:t>)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a) </a:t>
            </a:r>
            <a:r>
              <a:rPr lang="en-US" altLang="ko-KR" sz="900" b="1" dirty="0" err="1" smtClean="0">
                <a:latin typeface="+mn-ea"/>
              </a:rPr>
              <a:t>receive_hope_time</a:t>
            </a:r>
            <a:r>
              <a:rPr lang="en-US" altLang="ko-KR" sz="900" b="1" dirty="0" smtClean="0">
                <a:latin typeface="+mn-ea"/>
              </a:rPr>
              <a:t> : DELETE column</a:t>
            </a:r>
            <a:endParaRPr lang="en-US" altLang="ko-KR" sz="900" dirty="0" smtClean="0"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46756" y="5017629"/>
            <a:ext cx="369630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+mn-ea"/>
              </a:rPr>
              <a:t>[API] Change</a:t>
            </a:r>
          </a:p>
          <a:p>
            <a:r>
              <a:rPr lang="en-US" altLang="ko-KR" sz="900" dirty="0">
                <a:latin typeface="+mn-ea"/>
              </a:rPr>
              <a:t>1.POST /</a:t>
            </a:r>
            <a:r>
              <a:rPr lang="en-US" altLang="ko-KR" sz="900" dirty="0" err="1" smtClean="0">
                <a:latin typeface="+mn-ea"/>
              </a:rPr>
              <a:t>api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en-US" altLang="ko-KR" sz="900" dirty="0" err="1" smtClean="0">
                <a:latin typeface="+mn-ea"/>
              </a:rPr>
              <a:t>store_order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1) </a:t>
            </a:r>
            <a:r>
              <a:rPr lang="en-US" altLang="ko-KR" sz="900" dirty="0" err="1" smtClean="0">
                <a:latin typeface="+mn-ea"/>
              </a:rPr>
              <a:t>RequestBody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 - DELETE </a:t>
            </a:r>
            <a:r>
              <a:rPr lang="en-US" altLang="ko-KR" sz="900" dirty="0" err="1" smtClean="0">
                <a:latin typeface="+mn-ea"/>
              </a:rPr>
              <a:t>receive_hope_time</a:t>
            </a:r>
            <a:r>
              <a:rPr lang="en-US" altLang="ko-KR" sz="900" dirty="0" smtClean="0">
                <a:latin typeface="+mn-ea"/>
              </a:rPr>
              <a:t> field</a:t>
            </a:r>
          </a:p>
          <a:p>
            <a:r>
              <a:rPr lang="en-US" altLang="ko-KR" sz="900" dirty="0">
                <a:latin typeface="+mn-ea"/>
              </a:rPr>
              <a:t>2.GET /</a:t>
            </a:r>
            <a:r>
              <a:rPr lang="en-US" altLang="ko-KR" sz="900" dirty="0" err="1" smtClean="0">
                <a:latin typeface="+mn-ea"/>
              </a:rPr>
              <a:t>api</a:t>
            </a:r>
            <a:r>
              <a:rPr lang="en-US" altLang="ko-KR" sz="900" dirty="0" smtClean="0">
                <a:latin typeface="+mn-ea"/>
              </a:rPr>
              <a:t>/order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1) Response</a:t>
            </a:r>
          </a:p>
          <a:p>
            <a:r>
              <a:rPr lang="en-US" altLang="ko-KR" sz="900" dirty="0" smtClean="0">
                <a:latin typeface="+mn-ea"/>
              </a:rPr>
              <a:t>    </a:t>
            </a:r>
            <a:r>
              <a:rPr lang="en-US" altLang="ko-KR" sz="900" dirty="0">
                <a:latin typeface="+mn-ea"/>
              </a:rPr>
              <a:t>- DELETE </a:t>
            </a:r>
            <a:r>
              <a:rPr lang="en-US" altLang="ko-KR" sz="900" dirty="0" err="1">
                <a:latin typeface="+mn-ea"/>
              </a:rPr>
              <a:t>receive_hope_time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field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572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45E42DC-182E-64B2-CC28-FF8677144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5" y="533899"/>
            <a:ext cx="2766186" cy="47761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1E08E4DC-2B93-57E2-28DD-3FA2CF1109C3}"/>
              </a:ext>
            </a:extLst>
          </p:cNvPr>
          <p:cNvSpPr/>
          <p:nvPr/>
        </p:nvSpPr>
        <p:spPr>
          <a:xfrm>
            <a:off x="284085" y="904701"/>
            <a:ext cx="2766186" cy="701336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삭제 예정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2761ACC-80C8-C72E-E807-7D3B88D7D8B9}"/>
              </a:ext>
            </a:extLst>
          </p:cNvPr>
          <p:cNvSpPr/>
          <p:nvPr/>
        </p:nvSpPr>
        <p:spPr>
          <a:xfrm>
            <a:off x="3187083" y="544013"/>
            <a:ext cx="2766186" cy="476607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B92479-7A0D-A753-481D-DA9BF6C77081}"/>
              </a:ext>
            </a:extLst>
          </p:cNvPr>
          <p:cNvSpPr txBox="1"/>
          <p:nvPr/>
        </p:nvSpPr>
        <p:spPr>
          <a:xfrm>
            <a:off x="3277167" y="1961144"/>
            <a:ext cx="2586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매장에서 주문 확인 후 주문 확정 예정입니다</a:t>
            </a:r>
            <a:r>
              <a:rPr lang="en-US" altLang="ko-KR" sz="900"/>
              <a:t>.</a:t>
            </a:r>
            <a:r>
              <a:rPr lang="ko-KR" altLang="en-US" sz="900"/>
              <a:t> </a:t>
            </a:r>
            <a:endParaRPr lang="en-US" altLang="ko-KR" sz="900"/>
          </a:p>
          <a:p>
            <a:r>
              <a:rPr lang="ko-KR" altLang="en-US" sz="900"/>
              <a:t>수령 가능 시간은 매장 상황에 따라 변경될 수 있으며</a:t>
            </a:r>
            <a:r>
              <a:rPr lang="en-US" altLang="ko-KR" sz="900"/>
              <a:t>, </a:t>
            </a:r>
            <a:r>
              <a:rPr lang="ko-KR" altLang="en-US" sz="900"/>
              <a:t>매장에서 주문이 승인된 후 주문자 직접 취소는 불가능합니다</a:t>
            </a:r>
            <a:r>
              <a:rPr lang="en-US" altLang="ko-KR" sz="900"/>
              <a:t>.</a:t>
            </a:r>
          </a:p>
          <a:p>
            <a:endParaRPr lang="en-US" altLang="ko-KR" sz="900"/>
          </a:p>
          <a:p>
            <a:r>
              <a:rPr lang="ko-KR" altLang="en-US" sz="900"/>
              <a:t>결제를 진행하시겠습니까</a:t>
            </a:r>
            <a:r>
              <a:rPr lang="en-US" altLang="ko-KR" sz="900"/>
              <a:t>?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DDDE618E-74AF-7E9B-1998-727CF6B33F0E}"/>
              </a:ext>
            </a:extLst>
          </p:cNvPr>
          <p:cNvGrpSpPr/>
          <p:nvPr/>
        </p:nvGrpSpPr>
        <p:grpSpPr>
          <a:xfrm>
            <a:off x="4104099" y="1003177"/>
            <a:ext cx="798990" cy="798990"/>
            <a:chOff x="4104099" y="1003177"/>
            <a:chExt cx="798990" cy="798990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08AE492F-E2F6-860B-D662-725FF3432655}"/>
                </a:ext>
              </a:extLst>
            </p:cNvPr>
            <p:cNvSpPr/>
            <p:nvPr/>
          </p:nvSpPr>
          <p:spPr>
            <a:xfrm>
              <a:off x="4104099" y="1003177"/>
              <a:ext cx="798990" cy="7989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BCE62AF-A13F-C2F7-F7BC-C66279CCC291}"/>
                </a:ext>
              </a:extLst>
            </p:cNvPr>
            <p:cNvSpPr txBox="1"/>
            <p:nvPr/>
          </p:nvSpPr>
          <p:spPr>
            <a:xfrm>
              <a:off x="4369860" y="1017952"/>
              <a:ext cx="2674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/>
                <a:t>!</a:t>
              </a:r>
              <a:endParaRPr lang="ko-KR" altLang="en-US" sz="4400"/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4CF2763-29C4-3C41-666C-F0DBB2F179AF}"/>
              </a:ext>
            </a:extLst>
          </p:cNvPr>
          <p:cNvSpPr/>
          <p:nvPr/>
        </p:nvSpPr>
        <p:spPr>
          <a:xfrm>
            <a:off x="3273244" y="3429000"/>
            <a:ext cx="2586018" cy="330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>
                <a:solidFill>
                  <a:schemeClr val="bg1"/>
                </a:solidFill>
              </a:rPr>
              <a:t>결제하기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1FD6D71-FC9C-3F61-31C9-2B664607768C}"/>
              </a:ext>
            </a:extLst>
          </p:cNvPr>
          <p:cNvSpPr/>
          <p:nvPr/>
        </p:nvSpPr>
        <p:spPr>
          <a:xfrm>
            <a:off x="3273244" y="3808427"/>
            <a:ext cx="2586018" cy="330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장바구니로 돌아가기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D413C8CF-1755-BBBE-88EF-3E42DC565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86" y="5341970"/>
            <a:ext cx="2766186" cy="1106474"/>
          </a:xfrm>
          <a:prstGeom prst="rect">
            <a:avLst/>
          </a:prstGeom>
        </p:spPr>
      </p:pic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E44A01A0-6A26-17D5-5119-2979BF0C2354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2811263" y="6072327"/>
            <a:ext cx="567482" cy="181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D017ECE-578A-1C65-164A-4CFB705EDC00}"/>
              </a:ext>
            </a:extLst>
          </p:cNvPr>
          <p:cNvSpPr txBox="1"/>
          <p:nvPr/>
        </p:nvSpPr>
        <p:spPr>
          <a:xfrm>
            <a:off x="3378745" y="6122878"/>
            <a:ext cx="1524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/>
              <a:t>‘</a:t>
            </a:r>
            <a:r>
              <a:rPr lang="ko-KR" altLang="en-US" sz="1100" b="1"/>
              <a:t>주문하기</a:t>
            </a:r>
            <a:r>
              <a:rPr lang="en-US" altLang="ko-KR" sz="1100" b="1"/>
              <a:t>’</a:t>
            </a:r>
            <a:r>
              <a:rPr lang="ko-KR" altLang="en-US" sz="1100" b="1"/>
              <a:t>로 변경 </a:t>
            </a:r>
            <a:endParaRPr lang="en-US" altLang="ko-KR" sz="1100" b="1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0D488D47-853A-FB88-098C-2BB887E5535F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859262" y="3577844"/>
            <a:ext cx="567482" cy="181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5E54992-E23A-01FB-0AC9-F472BC2BADBD}"/>
              </a:ext>
            </a:extLst>
          </p:cNvPr>
          <p:cNvSpPr txBox="1"/>
          <p:nvPr/>
        </p:nvSpPr>
        <p:spPr>
          <a:xfrm>
            <a:off x="6426744" y="3628395"/>
            <a:ext cx="1524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/>
              <a:t>‘</a:t>
            </a:r>
            <a:r>
              <a:rPr lang="ko-KR" altLang="en-US" sz="1100" b="1"/>
              <a:t>결제하기</a:t>
            </a:r>
            <a:r>
              <a:rPr lang="en-US" altLang="ko-KR" sz="1100" b="1"/>
              <a:t>’</a:t>
            </a:r>
            <a:r>
              <a:rPr lang="ko-KR" altLang="en-US" sz="1100" b="1"/>
              <a:t>로 이동</a:t>
            </a:r>
            <a:endParaRPr lang="en-US" altLang="ko-KR" sz="1100" b="1"/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9399EB18-5151-D6E8-BA61-F496EE486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1088" y="461005"/>
            <a:ext cx="2383537" cy="6028042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80CE36D7-7819-F913-5077-BC524A5C3D00}"/>
              </a:ext>
            </a:extLst>
          </p:cNvPr>
          <p:cNvSpPr/>
          <p:nvPr/>
        </p:nvSpPr>
        <p:spPr>
          <a:xfrm>
            <a:off x="7941563" y="1923043"/>
            <a:ext cx="2383537" cy="391531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>
              <a:solidFill>
                <a:schemeClr val="tx1"/>
              </a:solidFill>
            </a:endParaRPr>
          </a:p>
          <a:p>
            <a:pPr algn="ctr"/>
            <a:r>
              <a:rPr lang="ko-KR" altLang="en-US" sz="1100">
                <a:solidFill>
                  <a:schemeClr val="tx1"/>
                </a:solidFill>
              </a:rPr>
              <a:t>삭제 예정</a:t>
            </a: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E72B51B2-E4DA-3E9E-90A6-19F6411B84EC}"/>
              </a:ext>
            </a:extLst>
          </p:cNvPr>
          <p:cNvCxnSpPr>
            <a:cxnSpLocks/>
          </p:cNvCxnSpPr>
          <p:nvPr/>
        </p:nvCxnSpPr>
        <p:spPr>
          <a:xfrm flipV="1">
            <a:off x="7438125" y="704850"/>
            <a:ext cx="1334400" cy="2922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97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300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2023-08-02T07:56:20Z</dcterms:created>
  <dcterms:modified xsi:type="dcterms:W3CDTF">2023-08-02T08:50:33Z</dcterms:modified>
</cp:coreProperties>
</file>