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987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60" y="2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smtClean="0"/>
              <a:t>Click to edit Master subtitle style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5346-FF94-417A-A21C-26723C551D6F}" type="datetimeFigureOut">
              <a:rPr lang="ko-KR" altLang="en-US" smtClean="0"/>
              <a:t>2023-08-03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2EA9-65D2-4721-A073-7637915F3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64517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5346-FF94-417A-A21C-26723C551D6F}" type="datetimeFigureOut">
              <a:rPr lang="ko-KR" altLang="en-US" smtClean="0"/>
              <a:t>2023-08-03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2EA9-65D2-4721-A073-7637915F3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32774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5346-FF94-417A-A21C-26723C551D6F}" type="datetimeFigureOut">
              <a:rPr lang="ko-KR" altLang="en-US" smtClean="0"/>
              <a:t>2023-08-03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2EA9-65D2-4721-A073-7637915F3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782657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5346-FF94-417A-A21C-26723C551D6F}" type="datetimeFigureOut">
              <a:rPr lang="ko-KR" altLang="en-US" smtClean="0"/>
              <a:t>2023-08-03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2EA9-65D2-4721-A073-7637915F3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9718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5346-FF94-417A-A21C-26723C551D6F}" type="datetimeFigureOut">
              <a:rPr lang="ko-KR" altLang="en-US" smtClean="0"/>
              <a:t>2023-08-03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2EA9-65D2-4721-A073-7637915F3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1551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5346-FF94-417A-A21C-26723C551D6F}" type="datetimeFigureOut">
              <a:rPr lang="ko-KR" altLang="en-US" smtClean="0"/>
              <a:t>2023-08-03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2EA9-65D2-4721-A073-7637915F3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595365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5346-FF94-417A-A21C-26723C551D6F}" type="datetimeFigureOut">
              <a:rPr lang="ko-KR" altLang="en-US" smtClean="0"/>
              <a:t>2023-08-03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2EA9-65D2-4721-A073-7637915F3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475821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5346-FF94-417A-A21C-26723C551D6F}" type="datetimeFigureOut">
              <a:rPr lang="ko-KR" altLang="en-US" smtClean="0"/>
              <a:t>2023-08-03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2EA9-65D2-4721-A073-7637915F3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770127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5346-FF94-417A-A21C-26723C551D6F}" type="datetimeFigureOut">
              <a:rPr lang="ko-KR" altLang="en-US" smtClean="0"/>
              <a:t>2023-08-03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2EA9-65D2-4721-A073-7637915F3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58185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5346-FF94-417A-A21C-26723C551D6F}" type="datetimeFigureOut">
              <a:rPr lang="ko-KR" altLang="en-US" smtClean="0"/>
              <a:t>2023-08-03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2EA9-65D2-4721-A073-7637915F3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0354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ko-KR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D5346-FF94-417A-A21C-26723C551D6F}" type="datetimeFigureOut">
              <a:rPr lang="ko-KR" altLang="en-US" smtClean="0"/>
              <a:t>2023-08-03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672EA9-65D2-4721-A073-7637915F3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5951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ko-KR" smtClean="0"/>
              <a:t>Click to edit Master title style</a:t>
            </a:r>
            <a:endParaRPr lang="ko-KR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ko-KR" smtClean="0"/>
              <a:t>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  <a:endParaRPr lang="ko-KR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3D5346-FF94-417A-A21C-26723C551D6F}" type="datetimeFigureOut">
              <a:rPr lang="ko-KR" altLang="en-US" smtClean="0"/>
              <a:t>2023-08-03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672EA9-65D2-4721-A073-7637915F3B2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41909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464" y="0"/>
            <a:ext cx="5240665" cy="685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04388" y="538784"/>
            <a:ext cx="4168739" cy="2031325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 smtClean="0"/>
              <a:t>&gt;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매장</a:t>
            </a:r>
            <a:r>
              <a:rPr lang="ko-KR" altLang="en-US" sz="900" b="1" dirty="0" smtClean="0"/>
              <a:t> </a:t>
            </a:r>
            <a:r>
              <a:rPr lang="ko-KR" altLang="en-US" sz="900" b="1" dirty="0" smtClean="0"/>
              <a:t>관리 </a:t>
            </a:r>
            <a:r>
              <a:rPr lang="en-US" altLang="ko-KR" sz="900" b="1" dirty="0" smtClean="0"/>
              <a:t>(/store)</a:t>
            </a:r>
            <a:r>
              <a:rPr lang="ko-KR" altLang="en-US" sz="900" b="1" dirty="0" smtClean="0"/>
              <a:t> </a:t>
            </a:r>
            <a:r>
              <a:rPr lang="en-US" altLang="ko-KR" sz="900" dirty="0" smtClean="0"/>
              <a:t>&gt; </a:t>
            </a:r>
            <a:r>
              <a:rPr lang="ko-KR" altLang="en-US" sz="900" b="1" dirty="0" smtClean="0"/>
              <a:t>추가 </a:t>
            </a:r>
            <a:r>
              <a:rPr lang="en-US" altLang="ko-KR" sz="900" b="1" dirty="0" smtClean="0"/>
              <a:t>(</a:t>
            </a:r>
            <a:r>
              <a:rPr lang="en-US" altLang="ko-KR" sz="900" b="1" dirty="0" smtClean="0"/>
              <a:t>Add),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(Modify)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</a:t>
            </a:r>
            <a:r>
              <a:rPr lang="en-US" altLang="ko-KR" sz="900" dirty="0" smtClean="0"/>
              <a:t>) </a:t>
            </a:r>
            <a:r>
              <a:rPr lang="ko-KR" altLang="en-US" sz="900" b="1" dirty="0" smtClean="0"/>
              <a:t>상품 수령 방식 </a:t>
            </a:r>
            <a:r>
              <a:rPr lang="en-US" altLang="ko-KR" sz="900" b="1" dirty="0" smtClean="0"/>
              <a:t>: {</a:t>
            </a:r>
            <a:r>
              <a:rPr lang="en-US" altLang="ko-KR" sz="900" b="1" dirty="0" err="1" smtClean="0"/>
              <a:t>product_receive_method</a:t>
            </a:r>
            <a:r>
              <a:rPr lang="en-US" altLang="ko-KR" sz="900" b="1" dirty="0" smtClean="0"/>
              <a:t>} (NEW)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a) </a:t>
            </a:r>
            <a:r>
              <a:rPr lang="en-US" altLang="ko-KR" sz="900" b="1" dirty="0" smtClean="0">
                <a:solidFill>
                  <a:srgbClr val="FF0000"/>
                </a:solidFill>
                <a:latin typeface="+mn-ea"/>
              </a:rPr>
              <a:t>checkbox options</a:t>
            </a:r>
            <a:r>
              <a:rPr lang="en-US" altLang="ko-KR" sz="900" dirty="0" smtClean="0">
                <a:latin typeface="+mn-ea"/>
              </a:rPr>
              <a:t> : show PR code names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- validation: </a:t>
            </a:r>
            <a:r>
              <a:rPr lang="en-US" altLang="ko-KR" sz="900" b="1" dirty="0" smtClean="0">
                <a:latin typeface="+mn-ea"/>
              </a:rPr>
              <a:t>required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- append ‘*’ into the label</a:t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b) guide text : “*</a:t>
            </a:r>
            <a:r>
              <a:rPr lang="ko-KR" altLang="en-US" sz="900" dirty="0" smtClean="0">
                <a:latin typeface="+mn-ea"/>
              </a:rPr>
              <a:t>선택한 방식 내에서만 사용자 선택이 가능합니다</a:t>
            </a:r>
            <a:r>
              <a:rPr lang="en-US" altLang="ko-KR" sz="900" dirty="0" smtClean="0">
                <a:latin typeface="+mn-ea"/>
              </a:rPr>
              <a:t>.”</a:t>
            </a:r>
          </a:p>
          <a:p>
            <a:r>
              <a:rPr lang="en-US" altLang="ko-KR" sz="900" dirty="0" smtClean="0">
                <a:latin typeface="+mn-ea"/>
              </a:rPr>
              <a:t>     c) if multiple is checked, save value like ‘PR01,PR02’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</a:t>
            </a:r>
            <a:r>
              <a:rPr lang="ko-KR" altLang="en-US" sz="900" dirty="0" smtClean="0">
                <a:latin typeface="+mn-ea"/>
              </a:rPr>
              <a:t>저장</a:t>
            </a:r>
            <a:r>
              <a:rPr lang="en-US" altLang="ko-KR" sz="900" dirty="0" smtClean="0">
                <a:latin typeface="+mn-ea"/>
              </a:rPr>
              <a:t>(Save) 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INSERT/UPDATE </a:t>
            </a:r>
            <a:r>
              <a:rPr lang="en-US" altLang="ko-KR" sz="900" dirty="0" err="1" smtClean="0">
                <a:latin typeface="+mn-ea"/>
              </a:rPr>
              <a:t>st_mall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- </a:t>
            </a:r>
            <a:r>
              <a:rPr lang="en-US" altLang="ko-KR" sz="900" b="1" dirty="0" err="1" smtClean="0"/>
              <a:t>product_receive_method</a:t>
            </a:r>
            <a:r>
              <a:rPr lang="en-US" altLang="ko-KR" sz="900" b="1" dirty="0" smtClean="0"/>
              <a:t> : NEW column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6887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34" y="0"/>
            <a:ext cx="4161511" cy="6858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404388" y="538784"/>
            <a:ext cx="4168739" cy="3000821"/>
          </a:xfrm>
          <a:prstGeom prst="rect">
            <a:avLst/>
          </a:prstGeom>
          <a:solidFill>
            <a:srgbClr val="FFFF00"/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</a:t>
            </a:r>
            <a:r>
              <a:rPr lang="ko-KR" altLang="en-US" sz="900" dirty="0" smtClean="0"/>
              <a:t>스마트 오더 </a:t>
            </a:r>
            <a:r>
              <a:rPr lang="ko-KR" altLang="en-US" sz="900" dirty="0"/>
              <a:t>관리 </a:t>
            </a:r>
            <a:r>
              <a:rPr lang="en-US" altLang="ko-KR" sz="900" dirty="0" smtClean="0"/>
              <a:t>&gt;</a:t>
            </a:r>
            <a:r>
              <a:rPr lang="ko-KR" altLang="en-US" sz="900" dirty="0"/>
              <a:t> </a:t>
            </a:r>
            <a:r>
              <a:rPr lang="ko-KR" altLang="en-US" sz="900" dirty="0" smtClean="0"/>
              <a:t>주문</a:t>
            </a:r>
            <a:r>
              <a:rPr lang="ko-KR" altLang="en-US" sz="900" b="1" dirty="0" smtClean="0"/>
              <a:t> </a:t>
            </a:r>
            <a:r>
              <a:rPr lang="ko-KR" altLang="en-US" sz="900" b="1" dirty="0" smtClean="0"/>
              <a:t>관리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storeOrder</a:t>
            </a:r>
            <a:r>
              <a:rPr lang="en-US" altLang="ko-KR" sz="900" b="1" dirty="0" smtClean="0"/>
              <a:t>)</a:t>
            </a:r>
            <a:r>
              <a:rPr lang="ko-KR" altLang="en-US" sz="900" b="1" dirty="0" smtClean="0"/>
              <a:t> </a:t>
            </a:r>
            <a:r>
              <a:rPr lang="en-US" altLang="ko-KR" sz="900" dirty="0" smtClean="0"/>
              <a:t>&gt; </a:t>
            </a:r>
            <a:r>
              <a:rPr lang="ko-KR" altLang="en-US" sz="900" b="1" dirty="0" smtClean="0"/>
              <a:t>추가 </a:t>
            </a:r>
            <a:r>
              <a:rPr lang="en-US" altLang="ko-KR" sz="900" b="1" dirty="0" smtClean="0"/>
              <a:t>(</a:t>
            </a:r>
            <a:r>
              <a:rPr lang="en-US" altLang="ko-KR" sz="900" b="1" dirty="0" smtClean="0"/>
              <a:t>Add)</a:t>
            </a:r>
            <a:endParaRPr lang="en-US" altLang="ko-KR" sz="900" b="1" dirty="0" smtClean="0"/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/>
              <a:t> </a:t>
            </a:r>
            <a:r>
              <a:rPr lang="en-US" altLang="ko-KR" sz="900" dirty="0" smtClean="0"/>
              <a:t> 1</a:t>
            </a:r>
            <a:r>
              <a:rPr lang="en-US" altLang="ko-KR" sz="900" dirty="0" smtClean="0"/>
              <a:t>) </a:t>
            </a:r>
            <a:r>
              <a:rPr lang="ko-KR" altLang="en-US" sz="900" b="1" dirty="0" smtClean="0"/>
              <a:t>상품 수령 방식 </a:t>
            </a:r>
            <a:r>
              <a:rPr lang="en-US" altLang="ko-KR" sz="900" b="1" dirty="0" smtClean="0"/>
              <a:t>: {</a:t>
            </a:r>
            <a:r>
              <a:rPr lang="en-US" altLang="ko-KR" sz="900" b="1" dirty="0" err="1" smtClean="0"/>
              <a:t>product_receive_method</a:t>
            </a:r>
            <a:r>
              <a:rPr lang="en-US" altLang="ko-KR" sz="900" b="1" dirty="0" smtClean="0"/>
              <a:t>} (NEW)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a) </a:t>
            </a:r>
            <a:r>
              <a:rPr lang="en-US" altLang="ko-KR" sz="900" b="1" dirty="0" smtClean="0">
                <a:solidFill>
                  <a:srgbClr val="FF0000"/>
                </a:solidFill>
                <a:latin typeface="+mn-ea"/>
              </a:rPr>
              <a:t>radio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 options</a:t>
            </a:r>
            <a:r>
              <a:rPr lang="en-US" altLang="ko-KR" sz="900" dirty="0" smtClean="0">
                <a:latin typeface="+mn-ea"/>
              </a:rPr>
              <a:t> : show PR code names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</a:t>
            </a:r>
            <a:r>
              <a:rPr lang="en-US" altLang="ko-KR" sz="900" dirty="0" smtClean="0">
                <a:latin typeface="+mn-ea"/>
              </a:rPr>
              <a:t>- validation: </a:t>
            </a:r>
            <a:r>
              <a:rPr lang="en-US" altLang="ko-KR" sz="900" b="1" dirty="0" smtClean="0">
                <a:latin typeface="+mn-ea"/>
              </a:rPr>
              <a:t>required</a:t>
            </a:r>
            <a:r>
              <a:rPr lang="en-US" altLang="ko-KR" sz="900" dirty="0" smtClean="0">
                <a:latin typeface="+mn-ea"/>
              </a:rPr>
              <a:t/>
            </a:r>
            <a:br>
              <a:rPr lang="en-US" altLang="ko-KR" sz="900" dirty="0" smtClean="0">
                <a:latin typeface="+mn-ea"/>
              </a:rPr>
            </a:br>
            <a:r>
              <a:rPr lang="en-US" altLang="ko-KR" sz="900" dirty="0" smtClean="0">
                <a:latin typeface="+mn-ea"/>
              </a:rPr>
              <a:t>       - append ‘*’ into the label</a:t>
            </a:r>
          </a:p>
          <a:p>
            <a:endParaRPr lang="en-US" altLang="ko-KR" sz="900" dirty="0">
              <a:latin typeface="+mn-ea"/>
            </a:endParaRPr>
          </a:p>
          <a:p>
            <a:r>
              <a:rPr lang="en-US" altLang="ko-KR" sz="900" dirty="0" smtClean="0">
                <a:latin typeface="+mn-ea"/>
              </a:rPr>
              <a:t>3.</a:t>
            </a:r>
            <a:r>
              <a:rPr lang="ko-KR" altLang="en-US" sz="900" dirty="0" smtClean="0">
                <a:latin typeface="+mn-ea"/>
              </a:rPr>
              <a:t>저장</a:t>
            </a:r>
            <a:r>
              <a:rPr lang="en-US" altLang="ko-KR" sz="900" dirty="0" smtClean="0">
                <a:latin typeface="+mn-ea"/>
              </a:rPr>
              <a:t>(Save) button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1) INSERT </a:t>
            </a:r>
            <a:r>
              <a:rPr lang="en-US" altLang="ko-KR" sz="900" dirty="0" err="1" smtClean="0">
                <a:latin typeface="+mn-ea"/>
              </a:rPr>
              <a:t>st_order</a:t>
            </a:r>
            <a:endParaRPr lang="en-US" altLang="ko-KR" sz="900" dirty="0" smtClean="0">
              <a:latin typeface="+mn-ea"/>
            </a:endParaRP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- </a:t>
            </a:r>
            <a:r>
              <a:rPr lang="en-US" altLang="ko-KR" sz="900" b="1" dirty="0" err="1" smtClean="0"/>
              <a:t>product_receive_method</a:t>
            </a:r>
            <a:r>
              <a:rPr lang="en-US" altLang="ko-KR" sz="900" b="1" dirty="0" smtClean="0"/>
              <a:t> : NEW column</a:t>
            </a:r>
          </a:p>
          <a:p>
            <a:endParaRPr lang="en-US" altLang="ko-KR" sz="900" b="1" dirty="0" smtClean="0">
              <a:latin typeface="+mn-ea"/>
            </a:endParaRPr>
          </a:p>
          <a:p>
            <a:r>
              <a:rPr lang="en-US" altLang="ko-KR" sz="900" b="1" dirty="0" smtClean="0">
                <a:latin typeface="+mn-ea"/>
              </a:rPr>
              <a:t>------------------------------------------------------------------------------</a:t>
            </a:r>
            <a:endParaRPr lang="en-US" altLang="ko-KR" sz="900" b="1" dirty="0">
              <a:latin typeface="+mn-ea"/>
            </a:endParaRPr>
          </a:p>
          <a:p>
            <a:r>
              <a:rPr lang="en-US" altLang="ko-KR" sz="900" dirty="0" smtClean="0"/>
              <a:t>1.Menu navigation</a:t>
            </a:r>
          </a:p>
          <a:p>
            <a:r>
              <a:rPr lang="en-US" altLang="ko-KR" sz="900" dirty="0" smtClean="0"/>
              <a:t>  </a:t>
            </a:r>
            <a:r>
              <a:rPr lang="ko-KR" altLang="en-US" sz="900" dirty="0" smtClean="0"/>
              <a:t>스마트 오더 관리 </a:t>
            </a:r>
            <a:r>
              <a:rPr lang="en-US" altLang="ko-KR" sz="900" dirty="0" smtClean="0"/>
              <a:t>&gt;</a:t>
            </a:r>
            <a:r>
              <a:rPr lang="ko-KR" altLang="en-US" sz="900" dirty="0" smtClean="0"/>
              <a:t> 주문</a:t>
            </a:r>
            <a:r>
              <a:rPr lang="ko-KR" altLang="en-US" sz="900" b="1" dirty="0" smtClean="0"/>
              <a:t> 관리 </a:t>
            </a:r>
            <a:r>
              <a:rPr lang="en-US" altLang="ko-KR" sz="900" b="1" dirty="0" smtClean="0"/>
              <a:t>(/</a:t>
            </a:r>
            <a:r>
              <a:rPr lang="en-US" altLang="ko-KR" sz="900" b="1" dirty="0" err="1" smtClean="0"/>
              <a:t>storeOrder</a:t>
            </a:r>
            <a:r>
              <a:rPr lang="en-US" altLang="ko-KR" sz="900" b="1" dirty="0" smtClean="0"/>
              <a:t>)</a:t>
            </a:r>
            <a:r>
              <a:rPr lang="ko-KR" altLang="en-US" sz="900" b="1" dirty="0" smtClean="0"/>
              <a:t> </a:t>
            </a:r>
            <a:r>
              <a:rPr lang="en-US" altLang="ko-KR" sz="900" dirty="0" smtClean="0"/>
              <a:t>&gt; </a:t>
            </a:r>
            <a:r>
              <a:rPr lang="ko-KR" altLang="en-US" sz="900" b="1" dirty="0" smtClean="0"/>
              <a:t>상세 </a:t>
            </a:r>
            <a:r>
              <a:rPr lang="en-US" altLang="ko-KR" sz="900" b="1" dirty="0" smtClean="0"/>
              <a:t>(Modify)</a:t>
            </a:r>
          </a:p>
          <a:p>
            <a:endParaRPr lang="en-US" altLang="ko-KR" sz="900" dirty="0" smtClean="0"/>
          </a:p>
          <a:p>
            <a:r>
              <a:rPr lang="en-US" altLang="ko-KR" sz="900" dirty="0" smtClean="0"/>
              <a:t>2.Fields</a:t>
            </a:r>
          </a:p>
          <a:p>
            <a:r>
              <a:rPr lang="en-US" altLang="ko-KR" sz="900" dirty="0" smtClean="0"/>
              <a:t>  1) </a:t>
            </a:r>
            <a:r>
              <a:rPr lang="ko-KR" altLang="en-US" sz="900" b="1" dirty="0" smtClean="0"/>
              <a:t>상품 수령 방식 </a:t>
            </a:r>
            <a:r>
              <a:rPr lang="en-US" altLang="ko-KR" sz="900" b="1" dirty="0" smtClean="0"/>
              <a:t>: {</a:t>
            </a:r>
            <a:r>
              <a:rPr lang="en-US" altLang="ko-KR" sz="900" b="1" dirty="0" err="1" smtClean="0"/>
              <a:t>product_receive_method</a:t>
            </a:r>
            <a:r>
              <a:rPr lang="en-US" altLang="ko-KR" sz="900" b="1" dirty="0" smtClean="0"/>
              <a:t>} (NEW)</a:t>
            </a:r>
          </a:p>
          <a:p>
            <a:r>
              <a:rPr lang="en-US" altLang="ko-KR" sz="900" dirty="0" smtClean="0">
                <a:latin typeface="+mn-ea"/>
              </a:rPr>
              <a:t>     a) </a:t>
            </a:r>
            <a:r>
              <a:rPr lang="en-US" altLang="ko-KR" sz="900" dirty="0" err="1" smtClean="0">
                <a:solidFill>
                  <a:srgbClr val="FF0000"/>
                </a:solidFill>
                <a:latin typeface="+mn-ea"/>
              </a:rPr>
              <a:t>inputbox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 (</a:t>
            </a:r>
            <a:r>
              <a:rPr lang="en-US" altLang="ko-KR" sz="900" dirty="0" err="1" smtClean="0">
                <a:solidFill>
                  <a:srgbClr val="FF0000"/>
                </a:solidFill>
                <a:latin typeface="+mn-ea"/>
              </a:rPr>
              <a:t>readonly</a:t>
            </a:r>
            <a:r>
              <a:rPr lang="en-US" altLang="ko-KR" sz="900" dirty="0" smtClean="0">
                <a:solidFill>
                  <a:srgbClr val="FF0000"/>
                </a:solidFill>
                <a:latin typeface="+mn-ea"/>
              </a:rPr>
              <a:t>)</a:t>
            </a:r>
          </a:p>
          <a:p>
            <a:r>
              <a:rPr lang="en-US" altLang="ko-KR" sz="900" dirty="0">
                <a:latin typeface="+mn-ea"/>
              </a:rPr>
              <a:t> </a:t>
            </a:r>
            <a:r>
              <a:rPr lang="en-US" altLang="ko-KR" sz="900" dirty="0" smtClean="0">
                <a:latin typeface="+mn-ea"/>
              </a:rPr>
              <a:t>      - show PR code name</a:t>
            </a:r>
            <a:endParaRPr lang="en-US" altLang="ko-KR" sz="900" dirty="0" smtClean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0055539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222</Words>
  <Application>Microsoft Office PowerPoint</Application>
  <PresentationFormat>Widescreen</PresentationFormat>
  <Paragraphs>32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맑은 고딕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gram</dc:creator>
  <cp:lastModifiedBy>gram</cp:lastModifiedBy>
  <cp:revision>3</cp:revision>
  <dcterms:created xsi:type="dcterms:W3CDTF">2023-08-03T07:03:55Z</dcterms:created>
  <dcterms:modified xsi:type="dcterms:W3CDTF">2023-08-03T08:38:00Z</dcterms:modified>
</cp:coreProperties>
</file>