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51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77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26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718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55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53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82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012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818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035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5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5346-FF94-417A-A21C-26723C551D6F}" type="datetimeFigureOut">
              <a:rPr lang="ko-KR" altLang="en-US" smtClean="0"/>
              <a:t>2023-08-03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2EA9-65D2-4721-A073-7637915F3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90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64" y="0"/>
            <a:ext cx="524066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4388" y="538784"/>
            <a:ext cx="4168739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&gt;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매장</a:t>
            </a:r>
            <a:r>
              <a:rPr lang="ko-KR" altLang="en-US" sz="900" b="1" dirty="0" smtClean="0"/>
              <a:t> </a:t>
            </a:r>
            <a:r>
              <a:rPr lang="ko-KR" altLang="en-US" sz="900" b="1" dirty="0" smtClean="0"/>
              <a:t>관리 </a:t>
            </a:r>
            <a:r>
              <a:rPr lang="en-US" altLang="ko-KR" sz="900" b="1" dirty="0" smtClean="0"/>
              <a:t>(/store)</a:t>
            </a:r>
            <a:r>
              <a:rPr lang="ko-KR" altLang="en-US" sz="900" b="1" dirty="0" smtClean="0"/>
              <a:t> </a:t>
            </a:r>
            <a:r>
              <a:rPr lang="en-US" altLang="ko-KR" sz="900" dirty="0" smtClean="0"/>
              <a:t>&gt; </a:t>
            </a:r>
            <a:r>
              <a:rPr lang="ko-KR" altLang="en-US" sz="900" b="1" dirty="0" smtClean="0"/>
              <a:t>추가 </a:t>
            </a:r>
            <a:r>
              <a:rPr lang="en-US" altLang="ko-KR" sz="900" b="1" dirty="0" smtClean="0"/>
              <a:t>(</a:t>
            </a:r>
            <a:r>
              <a:rPr lang="en-US" altLang="ko-KR" sz="900" b="1" dirty="0" smtClean="0"/>
              <a:t>Add),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</a:t>
            </a:r>
            <a:r>
              <a:rPr lang="en-US" altLang="ko-KR" sz="900" dirty="0" smtClean="0"/>
              <a:t>) </a:t>
            </a:r>
            <a:r>
              <a:rPr lang="ko-KR" altLang="en-US" sz="900" b="1" dirty="0" smtClean="0"/>
              <a:t>상품 수령 방식 </a:t>
            </a:r>
            <a:r>
              <a:rPr lang="en-US" altLang="ko-KR" sz="900" b="1" dirty="0" smtClean="0"/>
              <a:t>: {</a:t>
            </a:r>
            <a:r>
              <a:rPr lang="en-US" altLang="ko-KR" sz="900" b="1" dirty="0" err="1" smtClean="0"/>
              <a:t>product_receive_method</a:t>
            </a:r>
            <a:r>
              <a:rPr lang="en-US" altLang="ko-KR" sz="900" b="1" dirty="0" smtClean="0"/>
              <a:t>} (NEW)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a) 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checkbox options</a:t>
            </a:r>
            <a:r>
              <a:rPr lang="en-US" altLang="ko-KR" sz="900" dirty="0" smtClean="0">
                <a:latin typeface="+mn-ea"/>
              </a:rPr>
              <a:t> : show PR code names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- validation: </a:t>
            </a:r>
            <a:r>
              <a:rPr lang="en-US" altLang="ko-KR" sz="900" b="1" dirty="0" smtClean="0">
                <a:latin typeface="+mn-ea"/>
              </a:rPr>
              <a:t>required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- append ‘*’ into the label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b) guide text : “*</a:t>
            </a:r>
            <a:r>
              <a:rPr lang="ko-KR" altLang="en-US" sz="900" dirty="0" smtClean="0">
                <a:latin typeface="+mn-ea"/>
              </a:rPr>
              <a:t>선택한 방식 내에서만 사용자 선택이 가능합니다</a:t>
            </a:r>
            <a:r>
              <a:rPr lang="en-US" altLang="ko-KR" sz="900" dirty="0" smtClean="0">
                <a:latin typeface="+mn-ea"/>
              </a:rPr>
              <a:t>.”</a:t>
            </a:r>
          </a:p>
          <a:p>
            <a:r>
              <a:rPr lang="en-US" altLang="ko-KR" sz="900" dirty="0" smtClean="0">
                <a:latin typeface="+mn-ea"/>
              </a:rPr>
              <a:t>     c) if multiple is checked, save value like ‘PR01,PR02’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 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INSERT/UPDATE </a:t>
            </a:r>
            <a:r>
              <a:rPr lang="en-US" altLang="ko-KR" sz="900" dirty="0" err="1" smtClean="0">
                <a:latin typeface="+mn-ea"/>
              </a:rPr>
              <a:t>st_mall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</a:t>
            </a:r>
            <a:r>
              <a:rPr lang="en-US" altLang="ko-KR" sz="900" b="1" dirty="0" err="1" smtClean="0"/>
              <a:t>product_receive_method</a:t>
            </a:r>
            <a:r>
              <a:rPr lang="en-US" altLang="ko-KR" sz="900" b="1" dirty="0" smtClean="0"/>
              <a:t> : NEW column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88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34" y="0"/>
            <a:ext cx="416151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04388" y="538784"/>
            <a:ext cx="4168739" cy="300082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&gt;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주문</a:t>
            </a:r>
            <a:r>
              <a:rPr lang="ko-KR" altLang="en-US" sz="900" b="1" dirty="0" smtClean="0"/>
              <a:t> </a:t>
            </a:r>
            <a:r>
              <a:rPr lang="ko-KR" altLang="en-US" sz="900" b="1" dirty="0" smtClean="0"/>
              <a:t>관리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storeOrder</a:t>
            </a:r>
            <a:r>
              <a:rPr lang="en-US" altLang="ko-KR" sz="900" b="1" dirty="0" smtClean="0"/>
              <a:t>)</a:t>
            </a:r>
            <a:r>
              <a:rPr lang="ko-KR" altLang="en-US" sz="900" b="1" dirty="0" smtClean="0"/>
              <a:t> </a:t>
            </a:r>
            <a:r>
              <a:rPr lang="en-US" altLang="ko-KR" sz="900" dirty="0" smtClean="0"/>
              <a:t>&gt; </a:t>
            </a:r>
            <a:r>
              <a:rPr lang="ko-KR" altLang="en-US" sz="900" b="1" dirty="0" smtClean="0"/>
              <a:t>추가 </a:t>
            </a:r>
            <a:r>
              <a:rPr lang="en-US" altLang="ko-KR" sz="900" b="1" dirty="0" smtClean="0"/>
              <a:t>(</a:t>
            </a:r>
            <a:r>
              <a:rPr lang="en-US" altLang="ko-KR" sz="900" b="1" dirty="0" smtClean="0"/>
              <a:t>Add)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</a:t>
            </a:r>
            <a:r>
              <a:rPr lang="en-US" altLang="ko-KR" sz="900" dirty="0" smtClean="0"/>
              <a:t>) </a:t>
            </a:r>
            <a:r>
              <a:rPr lang="ko-KR" altLang="en-US" sz="900" b="1" dirty="0" smtClean="0"/>
              <a:t>상품 수령 방식 </a:t>
            </a:r>
            <a:r>
              <a:rPr lang="en-US" altLang="ko-KR" sz="900" b="1" dirty="0" smtClean="0"/>
              <a:t>: {</a:t>
            </a:r>
            <a:r>
              <a:rPr lang="en-US" altLang="ko-KR" sz="900" b="1" dirty="0" err="1" smtClean="0"/>
              <a:t>product_receive_method</a:t>
            </a:r>
            <a:r>
              <a:rPr lang="en-US" altLang="ko-KR" sz="900" b="1" dirty="0" smtClean="0"/>
              <a:t>} (NEW)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a) 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radio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options</a:t>
            </a:r>
            <a:r>
              <a:rPr lang="en-US" altLang="ko-KR" sz="900" dirty="0" smtClean="0">
                <a:latin typeface="+mn-ea"/>
              </a:rPr>
              <a:t> : show PR code names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</a:t>
            </a:r>
            <a:r>
              <a:rPr lang="en-US" altLang="ko-KR" sz="900" dirty="0" smtClean="0">
                <a:latin typeface="+mn-ea"/>
              </a:rPr>
              <a:t>- validation: </a:t>
            </a:r>
            <a:r>
              <a:rPr lang="en-US" altLang="ko-KR" sz="900" b="1" dirty="0" smtClean="0">
                <a:latin typeface="+mn-ea"/>
              </a:rPr>
              <a:t>required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- append ‘*’ into the label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 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INSERT </a:t>
            </a:r>
            <a:r>
              <a:rPr lang="en-US" altLang="ko-KR" sz="900" dirty="0" err="1" smtClean="0">
                <a:latin typeface="+mn-ea"/>
              </a:rPr>
              <a:t>st_order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</a:t>
            </a:r>
            <a:r>
              <a:rPr lang="en-US" altLang="ko-KR" sz="900" b="1" dirty="0" err="1" smtClean="0"/>
              <a:t>product_receive_method</a:t>
            </a:r>
            <a:r>
              <a:rPr lang="en-US" altLang="ko-KR" sz="900" b="1" dirty="0" smtClean="0"/>
              <a:t> : NEW column</a:t>
            </a:r>
          </a:p>
          <a:p>
            <a:endParaRPr lang="en-US" altLang="ko-KR" sz="900" b="1" dirty="0" smtClean="0">
              <a:latin typeface="+mn-ea"/>
            </a:endParaRPr>
          </a:p>
          <a:p>
            <a:r>
              <a:rPr lang="en-US" altLang="ko-KR" sz="900" b="1" dirty="0" smtClean="0">
                <a:latin typeface="+mn-ea"/>
              </a:rPr>
              <a:t>------------------------------------------------------------------------------</a:t>
            </a:r>
            <a:endParaRPr lang="en-US" altLang="ko-KR" sz="900" b="1" dirty="0">
              <a:latin typeface="+mn-ea"/>
            </a:endParaRPr>
          </a:p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 smtClean="0"/>
              <a:t>  </a:t>
            </a:r>
            <a:r>
              <a:rPr lang="ko-KR" altLang="en-US" sz="900" dirty="0" smtClean="0"/>
              <a:t>스마트 오더 관리 </a:t>
            </a:r>
            <a:r>
              <a:rPr lang="en-US" altLang="ko-KR" sz="900" dirty="0" smtClean="0"/>
              <a:t>&gt;</a:t>
            </a:r>
            <a:r>
              <a:rPr lang="ko-KR" altLang="en-US" sz="900" dirty="0" smtClean="0"/>
              <a:t> 주문</a:t>
            </a:r>
            <a:r>
              <a:rPr lang="ko-KR" altLang="en-US" sz="900" b="1" dirty="0" smtClean="0"/>
              <a:t> 관리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storeOrder</a:t>
            </a:r>
            <a:r>
              <a:rPr lang="en-US" altLang="ko-KR" sz="900" b="1" dirty="0" smtClean="0"/>
              <a:t>)</a:t>
            </a:r>
            <a:r>
              <a:rPr lang="ko-KR" altLang="en-US" sz="900" b="1" dirty="0" smtClean="0"/>
              <a:t> </a:t>
            </a:r>
            <a:r>
              <a:rPr lang="en-US" altLang="ko-KR" sz="900" dirty="0" smtClean="0"/>
              <a:t>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 smtClean="0"/>
              <a:t>  1) </a:t>
            </a:r>
            <a:r>
              <a:rPr lang="ko-KR" altLang="en-US" sz="900" b="1" dirty="0" smtClean="0"/>
              <a:t>상품 수령 방식 </a:t>
            </a:r>
            <a:r>
              <a:rPr lang="en-US" altLang="ko-KR" sz="900" b="1" dirty="0" smtClean="0"/>
              <a:t>: {</a:t>
            </a:r>
            <a:r>
              <a:rPr lang="en-US" altLang="ko-KR" sz="900" b="1" dirty="0" err="1" smtClean="0"/>
              <a:t>product_receive_method</a:t>
            </a:r>
            <a:r>
              <a:rPr lang="en-US" altLang="ko-KR" sz="900" b="1" dirty="0" smtClean="0"/>
              <a:t>} (NEW)</a:t>
            </a:r>
          </a:p>
          <a:p>
            <a:r>
              <a:rPr lang="en-US" altLang="ko-KR" sz="900" dirty="0" smtClean="0">
                <a:latin typeface="+mn-ea"/>
              </a:rPr>
              <a:t>     a) </a:t>
            </a:r>
            <a:r>
              <a:rPr lang="en-US" altLang="ko-KR" sz="900" dirty="0" err="1" smtClean="0">
                <a:solidFill>
                  <a:srgbClr val="FF0000"/>
                </a:solidFill>
                <a:latin typeface="+mn-ea"/>
              </a:rPr>
              <a:t>inputbox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(</a:t>
            </a:r>
            <a:r>
              <a:rPr lang="en-US" altLang="ko-KR" sz="900" dirty="0" err="1" smtClean="0">
                <a:solidFill>
                  <a:srgbClr val="FF0000"/>
                </a:solidFill>
                <a:latin typeface="+mn-ea"/>
              </a:rPr>
              <a:t>readonly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- show PR code name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555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222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3</cp:revision>
  <dcterms:created xsi:type="dcterms:W3CDTF">2023-08-03T07:03:55Z</dcterms:created>
  <dcterms:modified xsi:type="dcterms:W3CDTF">2023-08-03T08:38:00Z</dcterms:modified>
</cp:coreProperties>
</file>