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68" r:id="rId6"/>
    <p:sldId id="269" r:id="rId7"/>
    <p:sldId id="270" r:id="rId8"/>
    <p:sldId id="267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84E1DF57-C4E6-44D2-8572-C58F0CF34B79}">
          <p14:sldIdLst>
            <p14:sldId id="257"/>
          </p14:sldIdLst>
        </p14:section>
        <p14:section name="수정요청사항" id="{5A70D8E0-35A1-49A9-8AAF-16FC95F295F6}">
          <p14:sldIdLst>
            <p14:sldId id="264"/>
            <p14:sldId id="265"/>
            <p14:sldId id="266"/>
            <p14:sldId id="268"/>
            <p14:sldId id="269"/>
            <p14:sldId id="270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94005" autoAdjust="0"/>
  </p:normalViewPr>
  <p:slideViewPr>
    <p:cSldViewPr snapToGrid="0">
      <p:cViewPr varScale="1">
        <p:scale>
          <a:sx n="107" d="100"/>
          <a:sy n="107" d="100"/>
        </p:scale>
        <p:origin x="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C47CE7-E08E-40AA-8AFC-841FC9D514D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42991CE-BFE9-4DDE-85CD-776D23BA5146}">
      <dgm:prSet phldrT="[텍스트]"/>
      <dgm:spPr/>
      <dgm:t>
        <a:bodyPr/>
        <a:lstStyle/>
        <a:p>
          <a:pPr latinLnBrk="1"/>
          <a:r>
            <a:rPr lang="ko-KR" altLang="en-US" dirty="0"/>
            <a:t>표제어 생성</a:t>
          </a:r>
        </a:p>
      </dgm:t>
    </dgm:pt>
    <dgm:pt modelId="{EEEBD0F9-C343-4DEB-874F-11B16A51608C}" type="parTrans" cxnId="{906F65CB-48B2-4E94-A1F8-38381A334C05}">
      <dgm:prSet/>
      <dgm:spPr/>
      <dgm:t>
        <a:bodyPr/>
        <a:lstStyle/>
        <a:p>
          <a:pPr latinLnBrk="1"/>
          <a:endParaRPr lang="ko-KR" altLang="en-US"/>
        </a:p>
      </dgm:t>
    </dgm:pt>
    <dgm:pt modelId="{03338FF6-E5D7-4ACF-9CC6-5A969F5EFAED}" type="sibTrans" cxnId="{906F65CB-48B2-4E94-A1F8-38381A334C05}">
      <dgm:prSet/>
      <dgm:spPr/>
      <dgm:t>
        <a:bodyPr/>
        <a:lstStyle/>
        <a:p>
          <a:pPr latinLnBrk="1"/>
          <a:endParaRPr lang="ko-KR" altLang="en-US"/>
        </a:p>
      </dgm:t>
    </dgm:pt>
    <dgm:pt modelId="{CC35A7CD-0A66-40F7-88ED-46088E66F829}">
      <dgm:prSet phldrT="[텍스트]"/>
      <dgm:spPr/>
      <dgm:t>
        <a:bodyPr/>
        <a:lstStyle/>
        <a:p>
          <a:pPr latinLnBrk="1"/>
          <a:r>
            <a:rPr lang="ko-KR" altLang="en-US" dirty="0"/>
            <a:t>집필자 작성완료 후 감수요청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1B71F381-6CBD-45EC-A87F-1F784A78AE28}" type="parTrans" cxnId="{53634A4A-E5ED-4E3F-8B8A-624239B33D60}">
      <dgm:prSet/>
      <dgm:spPr/>
      <dgm:t>
        <a:bodyPr/>
        <a:lstStyle/>
        <a:p>
          <a:pPr latinLnBrk="1"/>
          <a:endParaRPr lang="ko-KR" altLang="en-US"/>
        </a:p>
      </dgm:t>
    </dgm:pt>
    <dgm:pt modelId="{652FF1B4-2812-490F-A18F-D64E6B82CE17}" type="sibTrans" cxnId="{53634A4A-E5ED-4E3F-8B8A-624239B33D60}">
      <dgm:prSet/>
      <dgm:spPr/>
      <dgm:t>
        <a:bodyPr/>
        <a:lstStyle/>
        <a:p>
          <a:pPr latinLnBrk="1"/>
          <a:endParaRPr lang="ko-KR" altLang="en-US"/>
        </a:p>
      </dgm:t>
    </dgm:pt>
    <dgm:pt modelId="{B6DC72DE-D885-47BD-A924-69132793C850}">
      <dgm:prSet phldrT="[텍스트]"/>
      <dgm:spPr/>
      <dgm:t>
        <a:bodyPr/>
        <a:lstStyle/>
        <a:p>
          <a:pPr latinLnBrk="1"/>
          <a:r>
            <a:rPr lang="ko-KR" altLang="en-US" dirty="0"/>
            <a:t>표제어 검토</a:t>
          </a:r>
        </a:p>
      </dgm:t>
    </dgm:pt>
    <dgm:pt modelId="{B27989C7-25B2-4420-9047-CBE8D35CE4FA}" type="parTrans" cxnId="{48D843DD-8353-4D4C-B22F-901C7874977E}">
      <dgm:prSet/>
      <dgm:spPr/>
      <dgm:t>
        <a:bodyPr/>
        <a:lstStyle/>
        <a:p>
          <a:pPr latinLnBrk="1"/>
          <a:endParaRPr lang="ko-KR" altLang="en-US"/>
        </a:p>
      </dgm:t>
    </dgm:pt>
    <dgm:pt modelId="{28D6339F-8153-428B-A691-9FBBAC88CB48}" type="sibTrans" cxnId="{48D843DD-8353-4D4C-B22F-901C7874977E}">
      <dgm:prSet/>
      <dgm:spPr/>
      <dgm:t>
        <a:bodyPr/>
        <a:lstStyle/>
        <a:p>
          <a:pPr latinLnBrk="1"/>
          <a:endParaRPr lang="ko-KR" altLang="en-US"/>
        </a:p>
      </dgm:t>
    </dgm:pt>
    <dgm:pt modelId="{6058526A-C06F-4E6C-8511-DDA6981C54AB}">
      <dgm:prSet phldrT="[텍스트]"/>
      <dgm:spPr/>
      <dgm:t>
        <a:bodyPr/>
        <a:lstStyle/>
        <a:p>
          <a:pPr latinLnBrk="1"/>
          <a:r>
            <a:rPr lang="ko-KR" altLang="en-US" dirty="0"/>
            <a:t>검토자가 감수자 배당 후 감수요청</a:t>
          </a:r>
          <a:r>
            <a:rPr lang="en-US" altLang="ko-KR" dirty="0"/>
            <a:t>(-&gt;</a:t>
          </a:r>
          <a:r>
            <a:rPr lang="ko-KR" altLang="en-US" dirty="0"/>
            <a:t>감수자</a:t>
          </a:r>
          <a:r>
            <a:rPr lang="en-US" altLang="ko-KR" dirty="0"/>
            <a:t>)</a:t>
          </a:r>
          <a:endParaRPr lang="ko-KR" altLang="en-US" dirty="0"/>
        </a:p>
      </dgm:t>
    </dgm:pt>
    <dgm:pt modelId="{81FE66F5-AB99-40F1-B268-1CE7B9DD19EF}" type="parTrans" cxnId="{925C0989-EE0F-4634-AF0F-A24DE46A732E}">
      <dgm:prSet/>
      <dgm:spPr/>
      <dgm:t>
        <a:bodyPr/>
        <a:lstStyle/>
        <a:p>
          <a:pPr latinLnBrk="1"/>
          <a:endParaRPr lang="ko-KR" altLang="en-US"/>
        </a:p>
      </dgm:t>
    </dgm:pt>
    <dgm:pt modelId="{61F91516-8151-45C7-9D3F-7AEABB4A4381}" type="sibTrans" cxnId="{925C0989-EE0F-4634-AF0F-A24DE46A732E}">
      <dgm:prSet/>
      <dgm:spPr/>
      <dgm:t>
        <a:bodyPr/>
        <a:lstStyle/>
        <a:p>
          <a:pPr latinLnBrk="1"/>
          <a:endParaRPr lang="ko-KR" altLang="en-US"/>
        </a:p>
      </dgm:t>
    </dgm:pt>
    <dgm:pt modelId="{0F94E92B-9F71-47D5-9642-25B41065F69A}">
      <dgm:prSet phldrT="[텍스트]"/>
      <dgm:spPr/>
      <dgm:t>
        <a:bodyPr/>
        <a:lstStyle/>
        <a:p>
          <a:pPr latinLnBrk="1"/>
          <a:r>
            <a:rPr lang="ko-KR" altLang="en-US" dirty="0"/>
            <a:t>표제어 검토</a:t>
          </a:r>
        </a:p>
      </dgm:t>
    </dgm:pt>
    <dgm:pt modelId="{5F5638BB-F662-400C-89AC-05FF9D183E34}" type="parTrans" cxnId="{5C40DBBD-B97A-4BA3-B921-2CFC5E52ECC5}">
      <dgm:prSet/>
      <dgm:spPr/>
      <dgm:t>
        <a:bodyPr/>
        <a:lstStyle/>
        <a:p>
          <a:pPr latinLnBrk="1"/>
          <a:endParaRPr lang="ko-KR" altLang="en-US"/>
        </a:p>
      </dgm:t>
    </dgm:pt>
    <dgm:pt modelId="{425B30A4-2DE4-46C2-9305-68F411BD4DAC}" type="sibTrans" cxnId="{5C40DBBD-B97A-4BA3-B921-2CFC5E52ECC5}">
      <dgm:prSet/>
      <dgm:spPr/>
      <dgm:t>
        <a:bodyPr/>
        <a:lstStyle/>
        <a:p>
          <a:pPr latinLnBrk="1"/>
          <a:endParaRPr lang="ko-KR" altLang="en-US"/>
        </a:p>
      </dgm:t>
    </dgm:pt>
    <dgm:pt modelId="{9DDC2858-904A-4666-BC87-C39CCB3735A1}">
      <dgm:prSet phldrT="[텍스트]"/>
      <dgm:spPr/>
      <dgm:t>
        <a:bodyPr/>
        <a:lstStyle/>
        <a:p>
          <a:pPr latinLnBrk="1"/>
          <a:r>
            <a:rPr lang="ko-KR" altLang="en-US" dirty="0"/>
            <a:t>검토자 검토완료 후 </a:t>
          </a:r>
          <a:r>
            <a:rPr lang="ko-KR" altLang="en-US" dirty="0" err="1"/>
            <a:t>교열자</a:t>
          </a:r>
          <a:r>
            <a:rPr lang="ko-KR" altLang="en-US" dirty="0"/>
            <a:t> 배정 </a:t>
          </a:r>
          <a:r>
            <a:rPr lang="en-US" altLang="ko-KR" dirty="0"/>
            <a:t>(-&gt;</a:t>
          </a:r>
          <a:r>
            <a:rPr lang="ko-KR" altLang="en-US" dirty="0" err="1"/>
            <a:t>교열자</a:t>
          </a:r>
          <a:r>
            <a:rPr lang="en-US" altLang="ko-KR" dirty="0"/>
            <a:t>)</a:t>
          </a:r>
          <a:endParaRPr lang="ko-KR" altLang="en-US" dirty="0"/>
        </a:p>
      </dgm:t>
    </dgm:pt>
    <dgm:pt modelId="{F1BB88CA-2A8B-4E08-AB7E-0BA9EB0AD422}" type="parTrans" cxnId="{54377731-4D6C-4AA2-BE99-7E1112847F9D}">
      <dgm:prSet/>
      <dgm:spPr/>
      <dgm:t>
        <a:bodyPr/>
        <a:lstStyle/>
        <a:p>
          <a:pPr latinLnBrk="1"/>
          <a:endParaRPr lang="ko-KR" altLang="en-US"/>
        </a:p>
      </dgm:t>
    </dgm:pt>
    <dgm:pt modelId="{1FA16870-0873-44F2-870B-26B2C5920016}" type="sibTrans" cxnId="{54377731-4D6C-4AA2-BE99-7E1112847F9D}">
      <dgm:prSet/>
      <dgm:spPr/>
      <dgm:t>
        <a:bodyPr/>
        <a:lstStyle/>
        <a:p>
          <a:pPr latinLnBrk="1"/>
          <a:endParaRPr lang="ko-KR" altLang="en-US"/>
        </a:p>
      </dgm:t>
    </dgm:pt>
    <dgm:pt modelId="{30ECAA3A-D18A-4342-B344-E482D0B41F17}">
      <dgm:prSet phldrT="[텍스트]"/>
      <dgm:spPr/>
      <dgm:t>
        <a:bodyPr/>
        <a:lstStyle/>
        <a:p>
          <a:pPr latinLnBrk="1"/>
          <a:r>
            <a:rPr lang="ko-KR" altLang="en-US" dirty="0"/>
            <a:t>표제어 감수</a:t>
          </a:r>
        </a:p>
      </dgm:t>
    </dgm:pt>
    <dgm:pt modelId="{6A025948-608C-4D88-B5A0-D90DF9DA8545}" type="parTrans" cxnId="{707E626E-B4AF-4DD3-A49D-FCAF328B9598}">
      <dgm:prSet/>
      <dgm:spPr/>
      <dgm:t>
        <a:bodyPr/>
        <a:lstStyle/>
        <a:p>
          <a:pPr latinLnBrk="1"/>
          <a:endParaRPr lang="ko-KR" altLang="en-US"/>
        </a:p>
      </dgm:t>
    </dgm:pt>
    <dgm:pt modelId="{E5AD4C5E-C00B-4BE0-8217-D8D853FBDC0F}" type="sibTrans" cxnId="{707E626E-B4AF-4DD3-A49D-FCAF328B9598}">
      <dgm:prSet/>
      <dgm:spPr/>
      <dgm:t>
        <a:bodyPr/>
        <a:lstStyle/>
        <a:p>
          <a:pPr latinLnBrk="1"/>
          <a:endParaRPr lang="ko-KR" altLang="en-US"/>
        </a:p>
      </dgm:t>
    </dgm:pt>
    <dgm:pt modelId="{426F0C47-C9C7-4803-8E68-B299C3630784}">
      <dgm:prSet phldrT="[텍스트]"/>
      <dgm:spPr/>
      <dgm:t>
        <a:bodyPr/>
        <a:lstStyle/>
        <a:p>
          <a:pPr latinLnBrk="1"/>
          <a:r>
            <a:rPr lang="ko-KR" altLang="en-US" dirty="0"/>
            <a:t>표제어 검토</a:t>
          </a:r>
        </a:p>
      </dgm:t>
    </dgm:pt>
    <dgm:pt modelId="{9871A516-AF47-4B62-BD89-44FCD1A5E65F}" type="parTrans" cxnId="{1F94DF11-CED5-4106-8CAB-527288EFFB0F}">
      <dgm:prSet/>
      <dgm:spPr/>
      <dgm:t>
        <a:bodyPr/>
        <a:lstStyle/>
        <a:p>
          <a:pPr latinLnBrk="1"/>
          <a:endParaRPr lang="ko-KR" altLang="en-US"/>
        </a:p>
      </dgm:t>
    </dgm:pt>
    <dgm:pt modelId="{D7CC6BE2-E234-4215-A592-6D91F48A045D}" type="sibTrans" cxnId="{1F94DF11-CED5-4106-8CAB-527288EFFB0F}">
      <dgm:prSet/>
      <dgm:spPr/>
      <dgm:t>
        <a:bodyPr/>
        <a:lstStyle/>
        <a:p>
          <a:pPr latinLnBrk="1"/>
          <a:endParaRPr lang="ko-KR" altLang="en-US"/>
        </a:p>
      </dgm:t>
    </dgm:pt>
    <dgm:pt modelId="{F57E2455-3B0F-46D4-BD8A-9BC72CBDC063}">
      <dgm:prSet phldrT="[텍스트]"/>
      <dgm:spPr/>
      <dgm:t>
        <a:bodyPr/>
        <a:lstStyle/>
        <a:p>
          <a:pPr latinLnBrk="1"/>
          <a:r>
            <a:rPr lang="ko-KR" altLang="en-US" dirty="0"/>
            <a:t>표제어 수정</a:t>
          </a:r>
        </a:p>
      </dgm:t>
    </dgm:pt>
    <dgm:pt modelId="{1ED679A0-1C00-4D59-A275-8500B53FDB72}" type="parTrans" cxnId="{1CA4896C-5E17-4212-A5C7-05F905E97A16}">
      <dgm:prSet/>
      <dgm:spPr/>
      <dgm:t>
        <a:bodyPr/>
        <a:lstStyle/>
        <a:p>
          <a:pPr latinLnBrk="1"/>
          <a:endParaRPr lang="ko-KR" altLang="en-US"/>
        </a:p>
      </dgm:t>
    </dgm:pt>
    <dgm:pt modelId="{959EE07F-63F2-4BBC-9FA4-D0F007288306}" type="sibTrans" cxnId="{1CA4896C-5E17-4212-A5C7-05F905E97A16}">
      <dgm:prSet/>
      <dgm:spPr/>
      <dgm:t>
        <a:bodyPr/>
        <a:lstStyle/>
        <a:p>
          <a:pPr latinLnBrk="1"/>
          <a:endParaRPr lang="ko-KR" altLang="en-US"/>
        </a:p>
      </dgm:t>
    </dgm:pt>
    <dgm:pt modelId="{B4CC0208-407C-432B-894B-F8EF21FF0C89}">
      <dgm:prSet phldrT="[텍스트]"/>
      <dgm:spPr/>
      <dgm:t>
        <a:bodyPr/>
        <a:lstStyle/>
        <a:p>
          <a:pPr latinLnBrk="1"/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/>
            <a:t>집필자</a:t>
          </a:r>
          <a:r>
            <a:rPr lang="en-US" altLang="ko-KR" dirty="0"/>
            <a:t>)</a:t>
          </a:r>
          <a:endParaRPr lang="ko-KR" altLang="en-US" dirty="0"/>
        </a:p>
      </dgm:t>
    </dgm:pt>
    <dgm:pt modelId="{75408A45-E7AF-46F3-823A-76EA8E30B7BF}" type="parTrans" cxnId="{4C4FB1A4-65BD-4DC5-9C96-276739864CE0}">
      <dgm:prSet/>
      <dgm:spPr/>
      <dgm:t>
        <a:bodyPr/>
        <a:lstStyle/>
        <a:p>
          <a:pPr latinLnBrk="1"/>
          <a:endParaRPr lang="ko-KR" altLang="en-US"/>
        </a:p>
      </dgm:t>
    </dgm:pt>
    <dgm:pt modelId="{8B2BB2A4-8666-47EF-B789-07CA4F39392B}" type="sibTrans" cxnId="{4C4FB1A4-65BD-4DC5-9C96-276739864CE0}">
      <dgm:prSet/>
      <dgm:spPr/>
      <dgm:t>
        <a:bodyPr/>
        <a:lstStyle/>
        <a:p>
          <a:pPr latinLnBrk="1"/>
          <a:endParaRPr lang="ko-KR" altLang="en-US"/>
        </a:p>
      </dgm:t>
    </dgm:pt>
    <dgm:pt modelId="{379BAAFD-F0B2-4306-88F6-AFEF6176346E}">
      <dgm:prSet/>
      <dgm:spPr/>
      <dgm:t>
        <a:bodyPr/>
        <a:lstStyle/>
        <a:p>
          <a:pPr latinLnBrk="1"/>
          <a:r>
            <a:rPr lang="ko-KR" altLang="en-US" dirty="0"/>
            <a:t>감수자가 직접 수정 기능 </a:t>
          </a:r>
          <a:r>
            <a:rPr lang="en-US" altLang="ko-KR" dirty="0"/>
            <a:t>x, </a:t>
          </a:r>
          <a:r>
            <a:rPr lang="ko-KR" altLang="en-US" dirty="0"/>
            <a:t>의견전달</a:t>
          </a:r>
          <a:r>
            <a:rPr lang="en-US" altLang="ko-KR" dirty="0"/>
            <a:t>(</a:t>
          </a:r>
          <a:r>
            <a:rPr lang="ko-KR" altLang="en-US" dirty="0"/>
            <a:t>메모</a:t>
          </a:r>
          <a:r>
            <a:rPr lang="en-US" altLang="ko-KR" dirty="0"/>
            <a:t>)</a:t>
          </a:r>
          <a:r>
            <a:rPr lang="ko-KR" altLang="en-US" dirty="0"/>
            <a:t>로만 감수내용 전달</a:t>
          </a:r>
        </a:p>
      </dgm:t>
    </dgm:pt>
    <dgm:pt modelId="{94EF951F-76EC-4245-9C2F-310B28AF0857}" type="parTrans" cxnId="{C83030F4-3C4C-4DF9-BB43-31EE00859869}">
      <dgm:prSet/>
      <dgm:spPr/>
      <dgm:t>
        <a:bodyPr/>
        <a:lstStyle/>
        <a:p>
          <a:pPr latinLnBrk="1"/>
          <a:endParaRPr lang="ko-KR" altLang="en-US"/>
        </a:p>
      </dgm:t>
    </dgm:pt>
    <dgm:pt modelId="{0C017F93-EB3A-4AF5-8EB9-C663A04A9663}" type="sibTrans" cxnId="{C83030F4-3C4C-4DF9-BB43-31EE00859869}">
      <dgm:prSet/>
      <dgm:spPr/>
      <dgm:t>
        <a:bodyPr/>
        <a:lstStyle/>
        <a:p>
          <a:pPr latinLnBrk="1"/>
          <a:endParaRPr lang="ko-KR" altLang="en-US"/>
        </a:p>
      </dgm:t>
    </dgm:pt>
    <dgm:pt modelId="{9933F212-19F6-4FBC-BB40-4757D8BDA251}">
      <dgm:prSet/>
      <dgm:spPr/>
      <dgm:t>
        <a:bodyPr/>
        <a:lstStyle/>
        <a:p>
          <a:pPr latinLnBrk="1"/>
          <a:r>
            <a:rPr lang="ko-KR" altLang="en-US" dirty="0"/>
            <a:t>감수완료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41AB7ED1-6BBC-4383-BB13-FE8EEBE46B33}" type="parTrans" cxnId="{5A9F186F-E3A2-416D-A6C7-52280B4A621D}">
      <dgm:prSet/>
      <dgm:spPr/>
      <dgm:t>
        <a:bodyPr/>
        <a:lstStyle/>
        <a:p>
          <a:pPr latinLnBrk="1"/>
          <a:endParaRPr lang="ko-KR" altLang="en-US"/>
        </a:p>
      </dgm:t>
    </dgm:pt>
    <dgm:pt modelId="{66E9B3E8-FCCD-414C-B100-D3BCE218A453}" type="sibTrans" cxnId="{5A9F186F-E3A2-416D-A6C7-52280B4A621D}">
      <dgm:prSet/>
      <dgm:spPr/>
      <dgm:t>
        <a:bodyPr/>
        <a:lstStyle/>
        <a:p>
          <a:pPr latinLnBrk="1"/>
          <a:endParaRPr lang="ko-KR" altLang="en-US"/>
        </a:p>
      </dgm:t>
    </dgm:pt>
    <dgm:pt modelId="{307F6442-E67C-486E-97E7-00198427BD76}">
      <dgm:prSet/>
      <dgm:spPr/>
      <dgm:t>
        <a:bodyPr/>
        <a:lstStyle/>
        <a:p>
          <a:pPr latinLnBrk="1"/>
          <a:r>
            <a:rPr lang="ko-KR" altLang="en-US" dirty="0"/>
            <a:t>검토자가 감수의견 검토 및 일부 내용 교열 작업 진행</a:t>
          </a:r>
        </a:p>
      </dgm:t>
    </dgm:pt>
    <dgm:pt modelId="{9228552C-DE85-46CC-9A11-7F5E6F6B13D9}" type="parTrans" cxnId="{A4B724D0-8F21-437E-8D71-91C94EBF60A5}">
      <dgm:prSet/>
      <dgm:spPr/>
      <dgm:t>
        <a:bodyPr/>
        <a:lstStyle/>
        <a:p>
          <a:pPr latinLnBrk="1"/>
          <a:endParaRPr lang="ko-KR" altLang="en-US"/>
        </a:p>
      </dgm:t>
    </dgm:pt>
    <dgm:pt modelId="{1DF3CA03-E2D0-4963-9BAB-13E24A5F0B85}" type="sibTrans" cxnId="{A4B724D0-8F21-437E-8D71-91C94EBF60A5}">
      <dgm:prSet/>
      <dgm:spPr/>
      <dgm:t>
        <a:bodyPr/>
        <a:lstStyle/>
        <a:p>
          <a:pPr latinLnBrk="1"/>
          <a:endParaRPr lang="ko-KR" altLang="en-US"/>
        </a:p>
      </dgm:t>
    </dgm:pt>
    <dgm:pt modelId="{5C1CCB01-0131-4D31-8F32-3E9E638EB033}">
      <dgm:prSet/>
      <dgm:spPr/>
      <dgm:t>
        <a:bodyPr/>
        <a:lstStyle/>
        <a:p>
          <a:pPr latinLnBrk="1"/>
          <a:endParaRPr lang="ko-KR" altLang="en-US" dirty="0"/>
        </a:p>
      </dgm:t>
    </dgm:pt>
    <dgm:pt modelId="{170AE850-1353-42C9-9875-C4D09D210602}" type="parTrans" cxnId="{172D0FF5-C206-467D-A051-BE508A4095D3}">
      <dgm:prSet/>
      <dgm:spPr/>
      <dgm:t>
        <a:bodyPr/>
        <a:lstStyle/>
        <a:p>
          <a:pPr latinLnBrk="1"/>
          <a:endParaRPr lang="ko-KR" altLang="en-US"/>
        </a:p>
      </dgm:t>
    </dgm:pt>
    <dgm:pt modelId="{16B0BC80-B954-43B7-BC60-708D67562732}" type="sibTrans" cxnId="{172D0FF5-C206-467D-A051-BE508A4095D3}">
      <dgm:prSet/>
      <dgm:spPr/>
      <dgm:t>
        <a:bodyPr/>
        <a:lstStyle/>
        <a:p>
          <a:pPr latinLnBrk="1"/>
          <a:endParaRPr lang="ko-KR" altLang="en-US"/>
        </a:p>
      </dgm:t>
    </dgm:pt>
    <dgm:pt modelId="{C909EE06-A919-4626-8F56-9C377B4D78B0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84F7863E-3C7B-49BA-A242-C1F994D6580B}" type="parTrans" cxnId="{DCCC8D40-B675-4D32-8296-B3A4BB34F7DA}">
      <dgm:prSet/>
      <dgm:spPr/>
      <dgm:t>
        <a:bodyPr/>
        <a:lstStyle/>
        <a:p>
          <a:pPr latinLnBrk="1"/>
          <a:endParaRPr lang="ko-KR" altLang="en-US"/>
        </a:p>
      </dgm:t>
    </dgm:pt>
    <dgm:pt modelId="{CD036748-BE4E-44B2-9E2F-F4624119DACE}" type="sibTrans" cxnId="{DCCC8D40-B675-4D32-8296-B3A4BB34F7DA}">
      <dgm:prSet/>
      <dgm:spPr/>
      <dgm:t>
        <a:bodyPr/>
        <a:lstStyle/>
        <a:p>
          <a:pPr latinLnBrk="1"/>
          <a:endParaRPr lang="ko-KR" altLang="en-US"/>
        </a:p>
      </dgm:t>
    </dgm:pt>
    <dgm:pt modelId="{7C5B9291-E1D4-438C-8DDE-16A37E0645A7}">
      <dgm:prSet/>
      <dgm:spPr/>
      <dgm:t>
        <a:bodyPr/>
        <a:lstStyle/>
        <a:p>
          <a:pPr latinLnBrk="1"/>
          <a:r>
            <a:rPr lang="ko-KR" altLang="en-US" dirty="0"/>
            <a:t>검토완료</a:t>
          </a:r>
          <a:r>
            <a:rPr lang="en-US" altLang="ko-KR" dirty="0"/>
            <a:t>(-&gt;</a:t>
          </a:r>
          <a:r>
            <a:rPr lang="ko-KR" altLang="en-US" dirty="0"/>
            <a:t>집필자</a:t>
          </a:r>
          <a:r>
            <a:rPr lang="en-US" altLang="ko-KR" dirty="0"/>
            <a:t>)</a:t>
          </a:r>
          <a:endParaRPr lang="ko-KR" altLang="en-US" dirty="0"/>
        </a:p>
      </dgm:t>
    </dgm:pt>
    <dgm:pt modelId="{79A07D75-7C3C-41A9-B9CC-AB4D5431703D}" type="parTrans" cxnId="{EF272168-1A8E-4F23-A715-A6D083B13557}">
      <dgm:prSet/>
      <dgm:spPr/>
      <dgm:t>
        <a:bodyPr/>
        <a:lstStyle/>
        <a:p>
          <a:pPr latinLnBrk="1"/>
          <a:endParaRPr lang="ko-KR" altLang="en-US"/>
        </a:p>
      </dgm:t>
    </dgm:pt>
    <dgm:pt modelId="{8EA41096-7675-46F4-97F6-548C7AAD9DE1}" type="sibTrans" cxnId="{EF272168-1A8E-4F23-A715-A6D083B13557}">
      <dgm:prSet/>
      <dgm:spPr/>
      <dgm:t>
        <a:bodyPr/>
        <a:lstStyle/>
        <a:p>
          <a:pPr latinLnBrk="1"/>
          <a:endParaRPr lang="ko-KR" altLang="en-US"/>
        </a:p>
      </dgm:t>
    </dgm:pt>
    <dgm:pt modelId="{B92C5906-9E3F-4C59-88B2-938606C51C59}">
      <dgm:prSet/>
      <dgm:spPr/>
      <dgm:t>
        <a:bodyPr/>
        <a:lstStyle/>
        <a:p>
          <a:pPr latinLnBrk="1"/>
          <a:endParaRPr lang="ko-KR" altLang="en-US" dirty="0"/>
        </a:p>
      </dgm:t>
    </dgm:pt>
    <dgm:pt modelId="{8081DD8C-19DE-488B-B4A5-A8B3E197C4E0}" type="parTrans" cxnId="{9A9812F0-925C-4FAE-B6B9-75F854C00314}">
      <dgm:prSet/>
      <dgm:spPr/>
      <dgm:t>
        <a:bodyPr/>
        <a:lstStyle/>
        <a:p>
          <a:pPr latinLnBrk="1"/>
          <a:endParaRPr lang="ko-KR" altLang="en-US"/>
        </a:p>
      </dgm:t>
    </dgm:pt>
    <dgm:pt modelId="{47385E48-35CB-4E82-B1F8-68157B2CF09F}" type="sibTrans" cxnId="{9A9812F0-925C-4FAE-B6B9-75F854C00314}">
      <dgm:prSet/>
      <dgm:spPr/>
      <dgm:t>
        <a:bodyPr/>
        <a:lstStyle/>
        <a:p>
          <a:pPr latinLnBrk="1"/>
          <a:endParaRPr lang="ko-KR" altLang="en-US"/>
        </a:p>
      </dgm:t>
    </dgm:pt>
    <dgm:pt modelId="{4CB1FBCC-9A2A-44EB-A87A-390AE114313A}">
      <dgm:prSet/>
      <dgm:spPr/>
      <dgm:t>
        <a:bodyPr/>
        <a:lstStyle/>
        <a:p>
          <a:pPr latinLnBrk="1"/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/>
            <a:t>감수자</a:t>
          </a:r>
          <a:r>
            <a:rPr lang="en-US" altLang="ko-KR" dirty="0"/>
            <a:t>)</a:t>
          </a:r>
          <a:endParaRPr lang="ko-KR" altLang="en-US" dirty="0"/>
        </a:p>
      </dgm:t>
    </dgm:pt>
    <dgm:pt modelId="{20BD794A-9EAD-4967-B865-CA63D875044C}" type="parTrans" cxnId="{56224B8A-59C0-4AD7-B711-01DCF24837F0}">
      <dgm:prSet/>
      <dgm:spPr/>
      <dgm:t>
        <a:bodyPr/>
        <a:lstStyle/>
        <a:p>
          <a:pPr latinLnBrk="1"/>
          <a:endParaRPr lang="ko-KR" altLang="en-US"/>
        </a:p>
      </dgm:t>
    </dgm:pt>
    <dgm:pt modelId="{C822427B-EB29-4D66-A075-365E6CFAE8F1}" type="sibTrans" cxnId="{56224B8A-59C0-4AD7-B711-01DCF24837F0}">
      <dgm:prSet/>
      <dgm:spPr/>
      <dgm:t>
        <a:bodyPr/>
        <a:lstStyle/>
        <a:p>
          <a:pPr latinLnBrk="1"/>
          <a:endParaRPr lang="ko-KR" altLang="en-US"/>
        </a:p>
      </dgm:t>
    </dgm:pt>
    <dgm:pt modelId="{823F55AA-B342-4B75-B534-963EF57AA90D}">
      <dgm:prSet phldrT="[텍스트]"/>
      <dgm:spPr/>
      <dgm:t>
        <a:bodyPr/>
        <a:lstStyle/>
        <a:p>
          <a:pPr latinLnBrk="1"/>
          <a:r>
            <a:rPr lang="ko-KR" altLang="en-US" dirty="0"/>
            <a:t>집필자 수정완료 후 교열요청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E3EEA68D-F06B-4A04-83EE-7A1D103047B3}" type="parTrans" cxnId="{5ACE3A7F-1E49-4016-B325-33DD61A4879B}">
      <dgm:prSet/>
      <dgm:spPr/>
      <dgm:t>
        <a:bodyPr/>
        <a:lstStyle/>
        <a:p>
          <a:pPr latinLnBrk="1"/>
          <a:endParaRPr lang="ko-KR" altLang="en-US"/>
        </a:p>
      </dgm:t>
    </dgm:pt>
    <dgm:pt modelId="{4CA54915-F771-40E8-8FF9-2FA6BA30A755}" type="sibTrans" cxnId="{5ACE3A7F-1E49-4016-B325-33DD61A4879B}">
      <dgm:prSet/>
      <dgm:spPr/>
      <dgm:t>
        <a:bodyPr/>
        <a:lstStyle/>
        <a:p>
          <a:pPr latinLnBrk="1"/>
          <a:endParaRPr lang="ko-KR" altLang="en-US"/>
        </a:p>
      </dgm:t>
    </dgm:pt>
    <dgm:pt modelId="{3830DF9A-B101-49BD-BFC3-B0B3B59DEDC6}">
      <dgm:prSet phldrT="[텍스트]"/>
      <dgm:spPr/>
      <dgm:t>
        <a:bodyPr/>
        <a:lstStyle/>
        <a:p>
          <a:pPr latinLnBrk="1"/>
          <a:r>
            <a:rPr lang="ko-KR" altLang="en-US" dirty="0"/>
            <a:t>의견제출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C897B6CA-49A4-4E75-8FC8-5A01F30AAA3B}" type="parTrans" cxnId="{1931C043-176D-449B-9B40-2FEA9D36C148}">
      <dgm:prSet/>
      <dgm:spPr/>
      <dgm:t>
        <a:bodyPr/>
        <a:lstStyle/>
        <a:p>
          <a:pPr latinLnBrk="1"/>
          <a:endParaRPr lang="ko-KR" altLang="en-US"/>
        </a:p>
      </dgm:t>
    </dgm:pt>
    <dgm:pt modelId="{7B3CA984-2916-4EFF-8F8A-64EC4FAD226C}" type="sibTrans" cxnId="{1931C043-176D-449B-9B40-2FEA9D36C148}">
      <dgm:prSet/>
      <dgm:spPr/>
      <dgm:t>
        <a:bodyPr/>
        <a:lstStyle/>
        <a:p>
          <a:pPr latinLnBrk="1"/>
          <a:endParaRPr lang="ko-KR" altLang="en-US"/>
        </a:p>
      </dgm:t>
    </dgm:pt>
    <dgm:pt modelId="{EDEC2725-99FD-4335-8167-D6DDFC914537}">
      <dgm:prSet phldrT="[텍스트]"/>
      <dgm:spPr/>
      <dgm:t>
        <a:bodyPr/>
        <a:lstStyle/>
        <a:p>
          <a:pPr latinLnBrk="1"/>
          <a:r>
            <a:rPr lang="ko-KR" altLang="en-US" dirty="0"/>
            <a:t>수정요청</a:t>
          </a:r>
          <a:r>
            <a:rPr lang="en-US" altLang="ko-KR" dirty="0"/>
            <a:t>/</a:t>
          </a:r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/>
            <a:t>집필자</a:t>
          </a:r>
          <a:r>
            <a:rPr lang="en-US" altLang="ko-KR" dirty="0"/>
            <a:t>)</a:t>
          </a:r>
          <a:endParaRPr lang="ko-KR" altLang="en-US" dirty="0"/>
        </a:p>
      </dgm:t>
    </dgm:pt>
    <dgm:pt modelId="{42D3A1FF-5393-4CB5-868D-8BB51922E219}" type="parTrans" cxnId="{00F53F47-7919-475B-B3DD-E08C2D237256}">
      <dgm:prSet/>
      <dgm:spPr/>
      <dgm:t>
        <a:bodyPr/>
        <a:lstStyle/>
        <a:p>
          <a:pPr latinLnBrk="1"/>
          <a:endParaRPr lang="ko-KR" altLang="en-US"/>
        </a:p>
      </dgm:t>
    </dgm:pt>
    <dgm:pt modelId="{8B55F3D7-9FF1-419A-9E81-16FE7AD7687E}" type="sibTrans" cxnId="{00F53F47-7919-475B-B3DD-E08C2D237256}">
      <dgm:prSet/>
      <dgm:spPr/>
      <dgm:t>
        <a:bodyPr/>
        <a:lstStyle/>
        <a:p>
          <a:pPr latinLnBrk="1"/>
          <a:endParaRPr lang="ko-KR" altLang="en-US"/>
        </a:p>
      </dgm:t>
    </dgm:pt>
    <dgm:pt modelId="{36093DE4-49C2-484C-B4E6-D9D7663FA626}">
      <dgm:prSet phldrT="[텍스트]"/>
      <dgm:spPr/>
      <dgm:t>
        <a:bodyPr/>
        <a:lstStyle/>
        <a:p>
          <a:pPr latinLnBrk="1"/>
          <a:r>
            <a:rPr lang="ko-KR" altLang="en-US" dirty="0"/>
            <a:t>표제어 교열</a:t>
          </a:r>
        </a:p>
      </dgm:t>
    </dgm:pt>
    <dgm:pt modelId="{BE45C5A1-6933-4675-8C5A-D424FE4CAD71}" type="parTrans" cxnId="{977DEFE1-30A2-40B3-941C-F29272975689}">
      <dgm:prSet/>
      <dgm:spPr/>
      <dgm:t>
        <a:bodyPr/>
        <a:lstStyle/>
        <a:p>
          <a:pPr latinLnBrk="1"/>
          <a:endParaRPr lang="ko-KR" altLang="en-US"/>
        </a:p>
      </dgm:t>
    </dgm:pt>
    <dgm:pt modelId="{BBDADDFC-463A-475B-8DDB-4623359AC12A}" type="sibTrans" cxnId="{977DEFE1-30A2-40B3-941C-F29272975689}">
      <dgm:prSet/>
      <dgm:spPr/>
      <dgm:t>
        <a:bodyPr/>
        <a:lstStyle/>
        <a:p>
          <a:pPr latinLnBrk="1"/>
          <a:endParaRPr lang="ko-KR" altLang="en-US"/>
        </a:p>
      </dgm:t>
    </dgm:pt>
    <dgm:pt modelId="{84D1C97D-26A3-49A9-8F17-38B1068B0578}">
      <dgm:prSet phldrT="[텍스트]"/>
      <dgm:spPr/>
      <dgm:t>
        <a:bodyPr/>
        <a:lstStyle/>
        <a:p>
          <a:pPr latinLnBrk="1"/>
          <a:r>
            <a:rPr lang="ko-KR" altLang="en-US" dirty="0" err="1"/>
            <a:t>교열자</a:t>
          </a:r>
          <a:r>
            <a:rPr lang="ko-KR" altLang="en-US" dirty="0"/>
            <a:t> 교열완료 후 승인요청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BABEEBDE-55DD-4B82-B2A2-8E60647A1E13}" type="parTrans" cxnId="{402F0511-5F1A-4B9B-AAC2-7B660D576272}">
      <dgm:prSet/>
      <dgm:spPr/>
      <dgm:t>
        <a:bodyPr/>
        <a:lstStyle/>
        <a:p>
          <a:pPr latinLnBrk="1"/>
          <a:endParaRPr lang="ko-KR" altLang="en-US"/>
        </a:p>
      </dgm:t>
    </dgm:pt>
    <dgm:pt modelId="{B783229F-D438-4554-A027-6F7941353F02}" type="sibTrans" cxnId="{402F0511-5F1A-4B9B-AAC2-7B660D576272}">
      <dgm:prSet/>
      <dgm:spPr/>
      <dgm:t>
        <a:bodyPr/>
        <a:lstStyle/>
        <a:p>
          <a:pPr latinLnBrk="1"/>
          <a:endParaRPr lang="ko-KR" altLang="en-US"/>
        </a:p>
      </dgm:t>
    </dgm:pt>
    <dgm:pt modelId="{CDD69DC2-AB85-4E7E-B9E7-1DD4D6EFB812}">
      <dgm:prSet phldrT="[텍스트]"/>
      <dgm:spPr/>
      <dgm:t>
        <a:bodyPr/>
        <a:lstStyle/>
        <a:p>
          <a:pPr latinLnBrk="1"/>
          <a:r>
            <a:rPr lang="ko-KR" altLang="en-US" dirty="0"/>
            <a:t>표제어 검토</a:t>
          </a:r>
        </a:p>
      </dgm:t>
    </dgm:pt>
    <dgm:pt modelId="{AA691350-D74C-4C5B-AC42-EC2B0CB6DAED}" type="parTrans" cxnId="{1D6F2E67-78AC-42E1-B137-5D6DB9D5310B}">
      <dgm:prSet/>
      <dgm:spPr/>
      <dgm:t>
        <a:bodyPr/>
        <a:lstStyle/>
        <a:p>
          <a:pPr latinLnBrk="1"/>
          <a:endParaRPr lang="ko-KR" altLang="en-US"/>
        </a:p>
      </dgm:t>
    </dgm:pt>
    <dgm:pt modelId="{F731E922-CE21-47C7-9A4A-5E3151FB9275}" type="sibTrans" cxnId="{1D6F2E67-78AC-42E1-B137-5D6DB9D5310B}">
      <dgm:prSet/>
      <dgm:spPr/>
      <dgm:t>
        <a:bodyPr/>
        <a:lstStyle/>
        <a:p>
          <a:pPr latinLnBrk="1"/>
          <a:endParaRPr lang="ko-KR" altLang="en-US"/>
        </a:p>
      </dgm:t>
    </dgm:pt>
    <dgm:pt modelId="{9500F439-F1E2-4577-9FDB-B98AD2135F4A}">
      <dgm:prSet phldrT="[텍스트]"/>
      <dgm:spPr/>
      <dgm:t>
        <a:bodyPr/>
        <a:lstStyle/>
        <a:p>
          <a:pPr latinLnBrk="1"/>
          <a:r>
            <a:rPr lang="ko-KR" altLang="en-US" dirty="0"/>
            <a:t>교열 </a:t>
          </a:r>
          <a:r>
            <a:rPr lang="ko-KR" altLang="en-US" dirty="0" err="1"/>
            <a:t>확인후</a:t>
          </a:r>
          <a:r>
            <a:rPr lang="ko-KR" altLang="en-US" dirty="0"/>
            <a:t> 승인요청</a:t>
          </a:r>
          <a:r>
            <a:rPr lang="en-US" altLang="ko-KR" dirty="0"/>
            <a:t>(-&gt;</a:t>
          </a:r>
          <a:r>
            <a:rPr lang="ko-KR" altLang="en-US" dirty="0"/>
            <a:t>승인자</a:t>
          </a:r>
          <a:r>
            <a:rPr lang="en-US" altLang="ko-KR" dirty="0"/>
            <a:t>)</a:t>
          </a:r>
          <a:endParaRPr lang="ko-KR" altLang="en-US" dirty="0"/>
        </a:p>
      </dgm:t>
    </dgm:pt>
    <dgm:pt modelId="{E1F898AC-A4D9-46F6-9C40-D17F8BED8A41}" type="parTrans" cxnId="{D4715555-1A28-46F3-B2D7-264AA6ED60FA}">
      <dgm:prSet/>
      <dgm:spPr/>
      <dgm:t>
        <a:bodyPr/>
        <a:lstStyle/>
        <a:p>
          <a:pPr latinLnBrk="1"/>
          <a:endParaRPr lang="ko-KR" altLang="en-US"/>
        </a:p>
      </dgm:t>
    </dgm:pt>
    <dgm:pt modelId="{50E5D69C-6470-425E-B21B-ACAB53AE48FF}" type="sibTrans" cxnId="{D4715555-1A28-46F3-B2D7-264AA6ED60FA}">
      <dgm:prSet/>
      <dgm:spPr/>
      <dgm:t>
        <a:bodyPr/>
        <a:lstStyle/>
        <a:p>
          <a:pPr latinLnBrk="1"/>
          <a:endParaRPr lang="ko-KR" altLang="en-US"/>
        </a:p>
      </dgm:t>
    </dgm:pt>
    <dgm:pt modelId="{602E9142-FA64-4A89-BBC3-6802647A0262}">
      <dgm:prSet phldrT="[텍스트]"/>
      <dgm:spPr/>
      <dgm:t>
        <a:bodyPr/>
        <a:lstStyle/>
        <a:p>
          <a:pPr latinLnBrk="1"/>
          <a:r>
            <a:rPr lang="ko-KR" altLang="en-US" dirty="0"/>
            <a:t>수정요청</a:t>
          </a:r>
          <a:r>
            <a:rPr lang="en-US" altLang="ko-KR" dirty="0"/>
            <a:t>/</a:t>
          </a:r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 err="1"/>
            <a:t>교열자</a:t>
          </a:r>
          <a:r>
            <a:rPr lang="en-US" altLang="ko-KR" dirty="0"/>
            <a:t>)</a:t>
          </a:r>
          <a:endParaRPr lang="ko-KR" altLang="en-US" dirty="0"/>
        </a:p>
      </dgm:t>
    </dgm:pt>
    <dgm:pt modelId="{15703AE9-CA79-42C8-B12D-CF539E6003F8}" type="parTrans" cxnId="{67DC62DE-36F8-44C8-9FB4-D57AFD925EDA}">
      <dgm:prSet/>
      <dgm:spPr/>
      <dgm:t>
        <a:bodyPr/>
        <a:lstStyle/>
        <a:p>
          <a:pPr latinLnBrk="1"/>
          <a:endParaRPr lang="ko-KR" altLang="en-US"/>
        </a:p>
      </dgm:t>
    </dgm:pt>
    <dgm:pt modelId="{388222D0-AE13-4E46-850A-5B91AC90D3DC}" type="sibTrans" cxnId="{67DC62DE-36F8-44C8-9FB4-D57AFD925EDA}">
      <dgm:prSet/>
      <dgm:spPr/>
      <dgm:t>
        <a:bodyPr/>
        <a:lstStyle/>
        <a:p>
          <a:pPr latinLnBrk="1"/>
          <a:endParaRPr lang="ko-KR" altLang="en-US"/>
        </a:p>
      </dgm:t>
    </dgm:pt>
    <dgm:pt modelId="{2A270BE6-D31A-4682-A96D-24A68D8A17DB}">
      <dgm:prSet phldrT="[텍스트]"/>
      <dgm:spPr/>
      <dgm:t>
        <a:bodyPr/>
        <a:lstStyle/>
        <a:p>
          <a:pPr latinLnBrk="1"/>
          <a:r>
            <a:rPr lang="ko-KR" altLang="en-US" dirty="0"/>
            <a:t>표제어 승인</a:t>
          </a:r>
        </a:p>
      </dgm:t>
    </dgm:pt>
    <dgm:pt modelId="{493C8F3A-2925-48FA-BF6C-F3DABF8C34D6}" type="parTrans" cxnId="{A43712D3-C1A9-488C-9199-091835492F3F}">
      <dgm:prSet/>
      <dgm:spPr/>
      <dgm:t>
        <a:bodyPr/>
        <a:lstStyle/>
        <a:p>
          <a:pPr latinLnBrk="1"/>
          <a:endParaRPr lang="ko-KR" altLang="en-US"/>
        </a:p>
      </dgm:t>
    </dgm:pt>
    <dgm:pt modelId="{FCC5070B-23E7-4DD6-87AE-351A0BBA6E6A}" type="sibTrans" cxnId="{A43712D3-C1A9-488C-9199-091835492F3F}">
      <dgm:prSet/>
      <dgm:spPr/>
      <dgm:t>
        <a:bodyPr/>
        <a:lstStyle/>
        <a:p>
          <a:pPr latinLnBrk="1"/>
          <a:endParaRPr lang="ko-KR" altLang="en-US"/>
        </a:p>
      </dgm:t>
    </dgm:pt>
    <dgm:pt modelId="{A1FD78CB-5F72-4C85-B1BD-515C93D0E19D}">
      <dgm:prSet phldrT="[텍스트]"/>
      <dgm:spPr/>
      <dgm:t>
        <a:bodyPr/>
        <a:lstStyle/>
        <a:p>
          <a:pPr latinLnBrk="1"/>
          <a:r>
            <a:rPr lang="ko-KR" altLang="en-US" dirty="0"/>
            <a:t>공개</a:t>
          </a:r>
          <a:r>
            <a:rPr lang="en-US" altLang="ko-KR" dirty="0"/>
            <a:t>/</a:t>
          </a:r>
          <a:r>
            <a:rPr lang="ko-KR" altLang="en-US" dirty="0"/>
            <a:t>비공개 승인</a:t>
          </a:r>
        </a:p>
      </dgm:t>
    </dgm:pt>
    <dgm:pt modelId="{21F1276A-7E63-4036-B232-D831F18B7C74}" type="parTrans" cxnId="{F9217D92-4B5F-426B-9471-A3B573FDA2AB}">
      <dgm:prSet/>
      <dgm:spPr/>
      <dgm:t>
        <a:bodyPr/>
        <a:lstStyle/>
        <a:p>
          <a:pPr latinLnBrk="1"/>
          <a:endParaRPr lang="ko-KR" altLang="en-US"/>
        </a:p>
      </dgm:t>
    </dgm:pt>
    <dgm:pt modelId="{5D93F1A7-B780-4C85-9401-9D3AD4F1C0E6}" type="sibTrans" cxnId="{F9217D92-4B5F-426B-9471-A3B573FDA2AB}">
      <dgm:prSet/>
      <dgm:spPr/>
      <dgm:t>
        <a:bodyPr/>
        <a:lstStyle/>
        <a:p>
          <a:pPr latinLnBrk="1"/>
          <a:endParaRPr lang="ko-KR" altLang="en-US"/>
        </a:p>
      </dgm:t>
    </dgm:pt>
    <dgm:pt modelId="{C4ED4B8A-1972-407F-BC72-1E96FBEAFE0A}">
      <dgm:prSet phldrT="[텍스트]"/>
      <dgm:spPr/>
      <dgm:t>
        <a:bodyPr/>
        <a:lstStyle/>
        <a:p>
          <a:pPr latinLnBrk="1"/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/>
            <a:t>검토자</a:t>
          </a:r>
          <a:r>
            <a:rPr lang="en-US" altLang="ko-KR" dirty="0"/>
            <a:t>)</a:t>
          </a:r>
          <a:endParaRPr lang="ko-KR" altLang="en-US" dirty="0"/>
        </a:p>
      </dgm:t>
    </dgm:pt>
    <dgm:pt modelId="{BDE5DA23-D97F-4E3F-AA51-2C0B2AC122E5}" type="parTrans" cxnId="{469C9CB9-1972-44E7-AD7A-D6282905A63C}">
      <dgm:prSet/>
      <dgm:spPr/>
      <dgm:t>
        <a:bodyPr/>
        <a:lstStyle/>
        <a:p>
          <a:pPr latinLnBrk="1"/>
          <a:endParaRPr lang="ko-KR" altLang="en-US"/>
        </a:p>
      </dgm:t>
    </dgm:pt>
    <dgm:pt modelId="{0B4DFA55-24B9-46F9-B789-CA4B2F789F34}" type="sibTrans" cxnId="{469C9CB9-1972-44E7-AD7A-D6282905A63C}">
      <dgm:prSet/>
      <dgm:spPr/>
      <dgm:t>
        <a:bodyPr/>
        <a:lstStyle/>
        <a:p>
          <a:pPr latinLnBrk="1"/>
          <a:endParaRPr lang="ko-KR" altLang="en-US"/>
        </a:p>
      </dgm:t>
    </dgm:pt>
    <dgm:pt modelId="{9C69465A-5A0B-4C7B-A64D-089AB6591D23}">
      <dgm:prSet phldrT="[텍스트]"/>
      <dgm:spPr/>
      <dgm:t>
        <a:bodyPr/>
        <a:lstStyle/>
        <a:p>
          <a:pPr latinLnBrk="1"/>
          <a:r>
            <a:rPr lang="ko-KR" altLang="en-US" dirty="0"/>
            <a:t>반려</a:t>
          </a:r>
          <a:r>
            <a:rPr lang="en-US" altLang="ko-KR" dirty="0"/>
            <a:t>(-&gt;</a:t>
          </a:r>
          <a:r>
            <a:rPr lang="ko-KR" altLang="en-US" dirty="0"/>
            <a:t>집필자</a:t>
          </a:r>
          <a:r>
            <a:rPr lang="en-US" altLang="ko-KR" dirty="0"/>
            <a:t>)</a:t>
          </a:r>
          <a:endParaRPr lang="ko-KR" altLang="en-US" dirty="0"/>
        </a:p>
      </dgm:t>
    </dgm:pt>
    <dgm:pt modelId="{481A8EF9-E847-4152-ADAD-EDF2DBBB2851}" type="parTrans" cxnId="{B9344D5E-D7FC-47BF-A404-0939AF9E36A1}">
      <dgm:prSet/>
      <dgm:spPr/>
      <dgm:t>
        <a:bodyPr/>
        <a:lstStyle/>
        <a:p>
          <a:pPr latinLnBrk="1"/>
          <a:endParaRPr lang="ko-KR" altLang="en-US"/>
        </a:p>
      </dgm:t>
    </dgm:pt>
    <dgm:pt modelId="{E48E8A31-409F-46A3-9122-1FC6A5E763DC}" type="sibTrans" cxnId="{B9344D5E-D7FC-47BF-A404-0939AF9E36A1}">
      <dgm:prSet/>
      <dgm:spPr/>
      <dgm:t>
        <a:bodyPr/>
        <a:lstStyle/>
        <a:p>
          <a:pPr latinLnBrk="1"/>
          <a:endParaRPr lang="ko-KR" altLang="en-US"/>
        </a:p>
      </dgm:t>
    </dgm:pt>
    <dgm:pt modelId="{F5448067-37CF-49C9-A842-23A5B4CE68E2}" type="pres">
      <dgm:prSet presAssocID="{13C47CE7-E08E-40AA-8AFC-841FC9D514D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 altLang="ko-KR"/>
        </a:p>
      </dgm:t>
    </dgm:pt>
    <dgm:pt modelId="{5493D7E8-6B10-46B9-B593-77B759F07491}" type="pres">
      <dgm:prSet presAssocID="{13C47CE7-E08E-40AA-8AFC-841FC9D514D4}" presName="arrow" presStyleLbl="bgShp" presStyleIdx="0" presStyleCnt="1"/>
      <dgm:spPr/>
    </dgm:pt>
    <dgm:pt modelId="{35D947C5-C95E-4E77-BF6D-88ECFF5C5CF1}" type="pres">
      <dgm:prSet presAssocID="{13C47CE7-E08E-40AA-8AFC-841FC9D514D4}" presName="points" presStyleCnt="0"/>
      <dgm:spPr/>
    </dgm:pt>
    <dgm:pt modelId="{454DF117-8F0B-4148-B650-924C158ADF77}" type="pres">
      <dgm:prSet presAssocID="{842991CE-BFE9-4DDE-85CD-776D23BA5146}" presName="compositeA" presStyleCnt="0"/>
      <dgm:spPr/>
    </dgm:pt>
    <dgm:pt modelId="{6BD0AA10-F52E-4514-A167-073EE1286F3F}" type="pres">
      <dgm:prSet presAssocID="{842991CE-BFE9-4DDE-85CD-776D23BA5146}" presName="textA" presStyleLbl="revTx" presStyleIdx="0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65558B6C-6148-44A4-B48D-09AEFFFA4AAA}" type="pres">
      <dgm:prSet presAssocID="{842991CE-BFE9-4DDE-85CD-776D23BA5146}" presName="circleA" presStyleLbl="node1" presStyleIdx="0" presStyleCnt="9"/>
      <dgm:spPr/>
    </dgm:pt>
    <dgm:pt modelId="{38C9C603-DFD0-4241-B1A6-B6A0C920FD71}" type="pres">
      <dgm:prSet presAssocID="{842991CE-BFE9-4DDE-85CD-776D23BA5146}" presName="spaceA" presStyleCnt="0"/>
      <dgm:spPr/>
    </dgm:pt>
    <dgm:pt modelId="{B7F9ABF4-CD3B-45B2-8B95-A90D27226725}" type="pres">
      <dgm:prSet presAssocID="{03338FF6-E5D7-4ACF-9CC6-5A969F5EFAED}" presName="space" presStyleCnt="0"/>
      <dgm:spPr/>
    </dgm:pt>
    <dgm:pt modelId="{C5629070-2103-4965-93D4-67F3DB049A46}" type="pres">
      <dgm:prSet presAssocID="{B6DC72DE-D885-47BD-A924-69132793C850}" presName="compositeB" presStyleCnt="0"/>
      <dgm:spPr/>
    </dgm:pt>
    <dgm:pt modelId="{A6DFE110-8F92-4FBE-B1F8-D54C69216170}" type="pres">
      <dgm:prSet presAssocID="{B6DC72DE-D885-47BD-A924-69132793C850}" presName="textB" presStyleLbl="revTx" presStyleIdx="1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4D488331-6DF1-411A-AE60-F066BB39325E}" type="pres">
      <dgm:prSet presAssocID="{B6DC72DE-D885-47BD-A924-69132793C850}" presName="circleB" presStyleLbl="node1" presStyleIdx="1" presStyleCnt="9"/>
      <dgm:spPr/>
    </dgm:pt>
    <dgm:pt modelId="{10765B84-8AAB-4040-AA01-07928A62A47C}" type="pres">
      <dgm:prSet presAssocID="{B6DC72DE-D885-47BD-A924-69132793C850}" presName="spaceB" presStyleCnt="0"/>
      <dgm:spPr/>
    </dgm:pt>
    <dgm:pt modelId="{45B8CFEB-0ABD-4A9F-9552-20B1D04DF5C8}" type="pres">
      <dgm:prSet presAssocID="{28D6339F-8153-428B-A691-9FBBAC88CB48}" presName="space" presStyleCnt="0"/>
      <dgm:spPr/>
    </dgm:pt>
    <dgm:pt modelId="{AC357682-79E5-476A-A0CE-BED76A3BA4EF}" type="pres">
      <dgm:prSet presAssocID="{30ECAA3A-D18A-4342-B344-E482D0B41F17}" presName="compositeA" presStyleCnt="0"/>
      <dgm:spPr/>
    </dgm:pt>
    <dgm:pt modelId="{C85A07DB-7ED4-43D2-AA81-06FAB662FC18}" type="pres">
      <dgm:prSet presAssocID="{30ECAA3A-D18A-4342-B344-E482D0B41F17}" presName="textA" presStyleLbl="revTx" presStyleIdx="2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D60A25A2-A5F9-431C-A1DA-24DED716F11B}" type="pres">
      <dgm:prSet presAssocID="{30ECAA3A-D18A-4342-B344-E482D0B41F17}" presName="circleA" presStyleLbl="node1" presStyleIdx="2" presStyleCnt="9"/>
      <dgm:spPr/>
    </dgm:pt>
    <dgm:pt modelId="{06D2C8C8-C71B-4665-8220-602201C10C44}" type="pres">
      <dgm:prSet presAssocID="{30ECAA3A-D18A-4342-B344-E482D0B41F17}" presName="spaceA" presStyleCnt="0"/>
      <dgm:spPr/>
    </dgm:pt>
    <dgm:pt modelId="{075F59DD-3B4C-473B-A5B5-FC128E34F16A}" type="pres">
      <dgm:prSet presAssocID="{E5AD4C5E-C00B-4BE0-8217-D8D853FBDC0F}" presName="space" presStyleCnt="0"/>
      <dgm:spPr/>
    </dgm:pt>
    <dgm:pt modelId="{0672CFE2-C461-4F95-9D64-4B1D8E99F51E}" type="pres">
      <dgm:prSet presAssocID="{426F0C47-C9C7-4803-8E68-B299C3630784}" presName="compositeB" presStyleCnt="0"/>
      <dgm:spPr/>
    </dgm:pt>
    <dgm:pt modelId="{930C907A-BD93-4A57-883C-1294684EC1CD}" type="pres">
      <dgm:prSet presAssocID="{426F0C47-C9C7-4803-8E68-B299C3630784}" presName="textB" presStyleLbl="revTx" presStyleIdx="3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86EF0292-F3E5-4127-B214-3083E8878289}" type="pres">
      <dgm:prSet presAssocID="{426F0C47-C9C7-4803-8E68-B299C3630784}" presName="circleB" presStyleLbl="node1" presStyleIdx="3" presStyleCnt="9"/>
      <dgm:spPr/>
    </dgm:pt>
    <dgm:pt modelId="{78AB46CD-63DE-4C91-8690-E42960454034}" type="pres">
      <dgm:prSet presAssocID="{426F0C47-C9C7-4803-8E68-B299C3630784}" presName="spaceB" presStyleCnt="0"/>
      <dgm:spPr/>
    </dgm:pt>
    <dgm:pt modelId="{6FD8CBCA-0CED-4D02-BF1D-D086770688A5}" type="pres">
      <dgm:prSet presAssocID="{D7CC6BE2-E234-4215-A592-6D91F48A045D}" presName="space" presStyleCnt="0"/>
      <dgm:spPr/>
    </dgm:pt>
    <dgm:pt modelId="{C0EFE724-F873-4630-8802-13547F9601C4}" type="pres">
      <dgm:prSet presAssocID="{F57E2455-3B0F-46D4-BD8A-9BC72CBDC063}" presName="compositeA" presStyleCnt="0"/>
      <dgm:spPr/>
    </dgm:pt>
    <dgm:pt modelId="{2BC75646-F08D-4980-9777-1F5B19205986}" type="pres">
      <dgm:prSet presAssocID="{F57E2455-3B0F-46D4-BD8A-9BC72CBDC063}" presName="textA" presStyleLbl="revTx" presStyleIdx="4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ECBBC8B4-F4E0-4012-9D1C-18FBEF08335C}" type="pres">
      <dgm:prSet presAssocID="{F57E2455-3B0F-46D4-BD8A-9BC72CBDC063}" presName="circleA" presStyleLbl="node1" presStyleIdx="4" presStyleCnt="9"/>
      <dgm:spPr/>
    </dgm:pt>
    <dgm:pt modelId="{83B3A7E0-0DA3-49DC-9FCD-1BD745523EE1}" type="pres">
      <dgm:prSet presAssocID="{F57E2455-3B0F-46D4-BD8A-9BC72CBDC063}" presName="spaceA" presStyleCnt="0"/>
      <dgm:spPr/>
    </dgm:pt>
    <dgm:pt modelId="{E025509F-C562-4259-BAD9-AC109160C699}" type="pres">
      <dgm:prSet presAssocID="{959EE07F-63F2-4BBC-9FA4-D0F007288306}" presName="space" presStyleCnt="0"/>
      <dgm:spPr/>
    </dgm:pt>
    <dgm:pt modelId="{91B2340B-3506-4781-9CEA-0FA9ADB15410}" type="pres">
      <dgm:prSet presAssocID="{0F94E92B-9F71-47D5-9642-25B41065F69A}" presName="compositeB" presStyleCnt="0"/>
      <dgm:spPr/>
    </dgm:pt>
    <dgm:pt modelId="{067392C4-2F30-48A6-9225-686B76263DFC}" type="pres">
      <dgm:prSet presAssocID="{0F94E92B-9F71-47D5-9642-25B41065F69A}" presName="textB" presStyleLbl="revTx" presStyleIdx="5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5795BAB0-EB25-4121-A3C7-CC6A6D05F8AB}" type="pres">
      <dgm:prSet presAssocID="{0F94E92B-9F71-47D5-9642-25B41065F69A}" presName="circleB" presStyleLbl="node1" presStyleIdx="5" presStyleCnt="9"/>
      <dgm:spPr/>
    </dgm:pt>
    <dgm:pt modelId="{BA98054F-43F8-4468-BAA8-25ECCB220250}" type="pres">
      <dgm:prSet presAssocID="{0F94E92B-9F71-47D5-9642-25B41065F69A}" presName="spaceB" presStyleCnt="0"/>
      <dgm:spPr/>
    </dgm:pt>
    <dgm:pt modelId="{DF404F12-C02F-49CB-BCD4-07509893C31B}" type="pres">
      <dgm:prSet presAssocID="{425B30A4-2DE4-46C2-9305-68F411BD4DAC}" presName="space" presStyleCnt="0"/>
      <dgm:spPr/>
    </dgm:pt>
    <dgm:pt modelId="{ADB529A2-0C89-4F6E-9D22-727D33A63616}" type="pres">
      <dgm:prSet presAssocID="{36093DE4-49C2-484C-B4E6-D9D7663FA626}" presName="compositeA" presStyleCnt="0"/>
      <dgm:spPr/>
    </dgm:pt>
    <dgm:pt modelId="{C8542FC0-9AB0-4B94-A9A3-C37C599F3FF6}" type="pres">
      <dgm:prSet presAssocID="{36093DE4-49C2-484C-B4E6-D9D7663FA626}" presName="textA" presStyleLbl="revTx" presStyleIdx="6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7BE089F6-0F07-4CD7-8A1C-B1885A89073F}" type="pres">
      <dgm:prSet presAssocID="{36093DE4-49C2-484C-B4E6-D9D7663FA626}" presName="circleA" presStyleLbl="node1" presStyleIdx="6" presStyleCnt="9"/>
      <dgm:spPr/>
    </dgm:pt>
    <dgm:pt modelId="{6C7B9282-C690-447C-8DE5-C4980567DEBB}" type="pres">
      <dgm:prSet presAssocID="{36093DE4-49C2-484C-B4E6-D9D7663FA626}" presName="spaceA" presStyleCnt="0"/>
      <dgm:spPr/>
    </dgm:pt>
    <dgm:pt modelId="{821DD2ED-B694-4F45-88C1-21AE1BC8D1C6}" type="pres">
      <dgm:prSet presAssocID="{BBDADDFC-463A-475B-8DDB-4623359AC12A}" presName="space" presStyleCnt="0"/>
      <dgm:spPr/>
    </dgm:pt>
    <dgm:pt modelId="{92B5AA54-AE84-4D9A-AD18-AE72673601AF}" type="pres">
      <dgm:prSet presAssocID="{CDD69DC2-AB85-4E7E-B9E7-1DD4D6EFB812}" presName="compositeB" presStyleCnt="0"/>
      <dgm:spPr/>
    </dgm:pt>
    <dgm:pt modelId="{D460CF96-6ACD-4450-B61C-7E93EAC1544E}" type="pres">
      <dgm:prSet presAssocID="{CDD69DC2-AB85-4E7E-B9E7-1DD4D6EFB812}" presName="textB" presStyleLbl="revTx" presStyleIdx="7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02499B22-DE2C-4ED3-8998-A97835A112DE}" type="pres">
      <dgm:prSet presAssocID="{CDD69DC2-AB85-4E7E-B9E7-1DD4D6EFB812}" presName="circleB" presStyleLbl="node1" presStyleIdx="7" presStyleCnt="9"/>
      <dgm:spPr/>
    </dgm:pt>
    <dgm:pt modelId="{A9E71CB6-E180-4403-88DC-1A7D8BE22D4A}" type="pres">
      <dgm:prSet presAssocID="{CDD69DC2-AB85-4E7E-B9E7-1DD4D6EFB812}" presName="spaceB" presStyleCnt="0"/>
      <dgm:spPr/>
    </dgm:pt>
    <dgm:pt modelId="{245879A0-AEB2-456E-930D-6FE95B9971F3}" type="pres">
      <dgm:prSet presAssocID="{F731E922-CE21-47C7-9A4A-5E3151FB9275}" presName="space" presStyleCnt="0"/>
      <dgm:spPr/>
    </dgm:pt>
    <dgm:pt modelId="{90DCC6B1-93F6-4409-80EF-1F9215291D0B}" type="pres">
      <dgm:prSet presAssocID="{2A270BE6-D31A-4682-A96D-24A68D8A17DB}" presName="compositeA" presStyleCnt="0"/>
      <dgm:spPr/>
    </dgm:pt>
    <dgm:pt modelId="{2CF74571-DFF2-445D-AB0D-CB2E141559E9}" type="pres">
      <dgm:prSet presAssocID="{2A270BE6-D31A-4682-A96D-24A68D8A17DB}" presName="textA" presStyleLbl="revTx" presStyleIdx="8" presStyleCnt="9">
        <dgm:presLayoutVars>
          <dgm:bulletEnabled val="1"/>
        </dgm:presLayoutVars>
      </dgm:prSet>
      <dgm:spPr/>
      <dgm:t>
        <a:bodyPr/>
        <a:lstStyle/>
        <a:p>
          <a:endParaRPr lang="en-US" altLang="ko-KR"/>
        </a:p>
      </dgm:t>
    </dgm:pt>
    <dgm:pt modelId="{3E422D28-EA6B-4B4D-A2D3-75DF97FD0A41}" type="pres">
      <dgm:prSet presAssocID="{2A270BE6-D31A-4682-A96D-24A68D8A17DB}" presName="circleA" presStyleLbl="node1" presStyleIdx="8" presStyleCnt="9"/>
      <dgm:spPr/>
    </dgm:pt>
    <dgm:pt modelId="{36FA311D-B39F-4A6B-998D-AEA8A7056B0D}" type="pres">
      <dgm:prSet presAssocID="{2A270BE6-D31A-4682-A96D-24A68D8A17DB}" presName="spaceA" presStyleCnt="0"/>
      <dgm:spPr/>
    </dgm:pt>
  </dgm:ptLst>
  <dgm:cxnLst>
    <dgm:cxn modelId="{D4715555-1A28-46F3-B2D7-264AA6ED60FA}" srcId="{CDD69DC2-AB85-4E7E-B9E7-1DD4D6EFB812}" destId="{9500F439-F1E2-4577-9FDB-B98AD2135F4A}" srcOrd="0" destOrd="0" parTransId="{E1F898AC-A4D9-46F6-9C40-D17F8BED8A41}" sibTransId="{50E5D69C-6470-425E-B21B-ACAB53AE48FF}"/>
    <dgm:cxn modelId="{48D843DD-8353-4D4C-B22F-901C7874977E}" srcId="{13C47CE7-E08E-40AA-8AFC-841FC9D514D4}" destId="{B6DC72DE-D885-47BD-A924-69132793C850}" srcOrd="1" destOrd="0" parTransId="{B27989C7-25B2-4420-9047-CBE8D35CE4FA}" sibTransId="{28D6339F-8153-428B-A691-9FBBAC88CB48}"/>
    <dgm:cxn modelId="{5ACE3A7F-1E49-4016-B325-33DD61A4879B}" srcId="{F57E2455-3B0F-46D4-BD8A-9BC72CBDC063}" destId="{823F55AA-B342-4B75-B534-963EF57AA90D}" srcOrd="0" destOrd="0" parTransId="{E3EEA68D-F06B-4A04-83EE-7A1D103047B3}" sibTransId="{4CA54915-F771-40E8-8FF9-2FA6BA30A755}"/>
    <dgm:cxn modelId="{1CA4896C-5E17-4212-A5C7-05F905E97A16}" srcId="{13C47CE7-E08E-40AA-8AFC-841FC9D514D4}" destId="{F57E2455-3B0F-46D4-BD8A-9BC72CBDC063}" srcOrd="4" destOrd="0" parTransId="{1ED679A0-1C00-4D59-A275-8500B53FDB72}" sibTransId="{959EE07F-63F2-4BBC-9FA4-D0F007288306}"/>
    <dgm:cxn modelId="{DCF3A5B2-17D6-480E-B613-915093BEADF1}" type="presOf" srcId="{602E9142-FA64-4A89-BBC3-6802647A0262}" destId="{D460CF96-6ACD-4450-B61C-7E93EAC1544E}" srcOrd="0" destOrd="2" presId="urn:microsoft.com/office/officeart/2005/8/layout/hProcess11"/>
    <dgm:cxn modelId="{B78D03FA-074F-4A80-B877-36E7EB1DEF42}" type="presOf" srcId="{B4CC0208-407C-432B-894B-F8EF21FF0C89}" destId="{A6DFE110-8F92-4FBE-B1F8-D54C69216170}" srcOrd="0" destOrd="2" presId="urn:microsoft.com/office/officeart/2005/8/layout/hProcess11"/>
    <dgm:cxn modelId="{469C9CB9-1972-44E7-AD7A-D6282905A63C}" srcId="{2A270BE6-D31A-4682-A96D-24A68D8A17DB}" destId="{C4ED4B8A-1972-407F-BC72-1E96FBEAFE0A}" srcOrd="1" destOrd="0" parTransId="{BDE5DA23-D97F-4E3F-AA51-2C0B2AC122E5}" sibTransId="{0B4DFA55-24B9-46F9-B789-CA4B2F789F34}"/>
    <dgm:cxn modelId="{56224B8A-59C0-4AD7-B711-01DCF24837F0}" srcId="{426F0C47-C9C7-4803-8E68-B299C3630784}" destId="{4CB1FBCC-9A2A-44EB-A87A-390AE114313A}" srcOrd="2" destOrd="0" parTransId="{20BD794A-9EAD-4967-B865-CA63D875044C}" sibTransId="{C822427B-EB29-4D66-A075-365E6CFAE8F1}"/>
    <dgm:cxn modelId="{DCCC8D40-B675-4D32-8296-B3A4BB34F7DA}" srcId="{842991CE-BFE9-4DDE-85CD-776D23BA5146}" destId="{C909EE06-A919-4626-8F56-9C377B4D78B0}" srcOrd="1" destOrd="0" parTransId="{84F7863E-3C7B-49BA-A242-C1F994D6580B}" sibTransId="{CD036748-BE4E-44B2-9E2F-F4624119DACE}"/>
    <dgm:cxn modelId="{B9344D5E-D7FC-47BF-A404-0939AF9E36A1}" srcId="{2A270BE6-D31A-4682-A96D-24A68D8A17DB}" destId="{9C69465A-5A0B-4C7B-A64D-089AB6591D23}" srcOrd="2" destOrd="0" parTransId="{481A8EF9-E847-4152-ADAD-EDF2DBBB2851}" sibTransId="{E48E8A31-409F-46A3-9122-1FC6A5E763DC}"/>
    <dgm:cxn modelId="{ACE0F854-E8E5-4637-BECF-A854BFAA05F2}" type="presOf" srcId="{B6DC72DE-D885-47BD-A924-69132793C850}" destId="{A6DFE110-8F92-4FBE-B1F8-D54C69216170}" srcOrd="0" destOrd="0" presId="urn:microsoft.com/office/officeart/2005/8/layout/hProcess11"/>
    <dgm:cxn modelId="{DCD114EF-370A-4D82-A9C8-09E0FFB37AB0}" type="presOf" srcId="{0F94E92B-9F71-47D5-9642-25B41065F69A}" destId="{067392C4-2F30-48A6-9225-686B76263DFC}" srcOrd="0" destOrd="0" presId="urn:microsoft.com/office/officeart/2005/8/layout/hProcess11"/>
    <dgm:cxn modelId="{402F0511-5F1A-4B9B-AAC2-7B660D576272}" srcId="{36093DE4-49C2-484C-B4E6-D9D7663FA626}" destId="{84D1C97D-26A3-49A9-8F17-38B1068B0578}" srcOrd="0" destOrd="0" parTransId="{BABEEBDE-55DD-4B82-B2A2-8E60647A1E13}" sibTransId="{B783229F-D438-4554-A027-6F7941353F02}"/>
    <dgm:cxn modelId="{4C57FB81-20B8-43F8-86FB-F8D103E587FD}" type="presOf" srcId="{CC35A7CD-0A66-40F7-88ED-46088E66F829}" destId="{6BD0AA10-F52E-4514-A167-073EE1286F3F}" srcOrd="0" destOrd="1" presId="urn:microsoft.com/office/officeart/2005/8/layout/hProcess11"/>
    <dgm:cxn modelId="{4C30A064-C02F-4CDD-B80F-863ECF0CC245}" type="presOf" srcId="{9500F439-F1E2-4577-9FDB-B98AD2135F4A}" destId="{D460CF96-6ACD-4450-B61C-7E93EAC1544E}" srcOrd="0" destOrd="1" presId="urn:microsoft.com/office/officeart/2005/8/layout/hProcess11"/>
    <dgm:cxn modelId="{1F94DF11-CED5-4106-8CAB-527288EFFB0F}" srcId="{13C47CE7-E08E-40AA-8AFC-841FC9D514D4}" destId="{426F0C47-C9C7-4803-8E68-B299C3630784}" srcOrd="3" destOrd="0" parTransId="{9871A516-AF47-4B62-BD89-44FCD1A5E65F}" sibTransId="{D7CC6BE2-E234-4215-A592-6D91F48A045D}"/>
    <dgm:cxn modelId="{AF9F4A31-A23A-467D-BCE4-AEBB25049876}" type="presOf" srcId="{13C47CE7-E08E-40AA-8AFC-841FC9D514D4}" destId="{F5448067-37CF-49C9-A842-23A5B4CE68E2}" srcOrd="0" destOrd="0" presId="urn:microsoft.com/office/officeart/2005/8/layout/hProcess11"/>
    <dgm:cxn modelId="{876D0396-06E2-4D9D-A8CD-5C6A3DED2037}" type="presOf" srcId="{842991CE-BFE9-4DDE-85CD-776D23BA5146}" destId="{6BD0AA10-F52E-4514-A167-073EE1286F3F}" srcOrd="0" destOrd="0" presId="urn:microsoft.com/office/officeart/2005/8/layout/hProcess11"/>
    <dgm:cxn modelId="{1EDCDCFD-728E-4E43-910F-8043A599634A}" type="presOf" srcId="{379BAAFD-F0B2-4306-88F6-AFEF6176346E}" destId="{C85A07DB-7ED4-43D2-AA81-06FAB662FC18}" srcOrd="0" destOrd="1" presId="urn:microsoft.com/office/officeart/2005/8/layout/hProcess11"/>
    <dgm:cxn modelId="{9A9812F0-925C-4FAE-B6B9-75F854C00314}" srcId="{426F0C47-C9C7-4803-8E68-B299C3630784}" destId="{B92C5906-9E3F-4C59-88B2-938606C51C59}" srcOrd="3" destOrd="0" parTransId="{8081DD8C-19DE-488B-B4A5-A8B3E197C4E0}" sibTransId="{47385E48-35CB-4E82-B1F8-68157B2CF09F}"/>
    <dgm:cxn modelId="{6887A0F4-8E9F-456F-BF89-05295835C185}" type="presOf" srcId="{2A270BE6-D31A-4682-A96D-24A68D8A17DB}" destId="{2CF74571-DFF2-445D-AB0D-CB2E141559E9}" srcOrd="0" destOrd="0" presId="urn:microsoft.com/office/officeart/2005/8/layout/hProcess11"/>
    <dgm:cxn modelId="{707E626E-B4AF-4DD3-A49D-FCAF328B9598}" srcId="{13C47CE7-E08E-40AA-8AFC-841FC9D514D4}" destId="{30ECAA3A-D18A-4342-B344-E482D0B41F17}" srcOrd="2" destOrd="0" parTransId="{6A025948-608C-4D88-B5A0-D90DF9DA8545}" sibTransId="{E5AD4C5E-C00B-4BE0-8217-D8D853FBDC0F}"/>
    <dgm:cxn modelId="{906F65CB-48B2-4E94-A1F8-38381A334C05}" srcId="{13C47CE7-E08E-40AA-8AFC-841FC9D514D4}" destId="{842991CE-BFE9-4DDE-85CD-776D23BA5146}" srcOrd="0" destOrd="0" parTransId="{EEEBD0F9-C343-4DEB-874F-11B16A51608C}" sibTransId="{03338FF6-E5D7-4ACF-9CC6-5A969F5EFAED}"/>
    <dgm:cxn modelId="{5C40DBBD-B97A-4BA3-B921-2CFC5E52ECC5}" srcId="{13C47CE7-E08E-40AA-8AFC-841FC9D514D4}" destId="{0F94E92B-9F71-47D5-9642-25B41065F69A}" srcOrd="5" destOrd="0" parTransId="{5F5638BB-F662-400C-89AC-05FF9D183E34}" sibTransId="{425B30A4-2DE4-46C2-9305-68F411BD4DAC}"/>
    <dgm:cxn modelId="{C25EDD5D-0FA7-4F6B-B835-5CEA87B3F604}" type="presOf" srcId="{EDEC2725-99FD-4335-8167-D6DDFC914537}" destId="{067392C4-2F30-48A6-9225-686B76263DFC}" srcOrd="0" destOrd="2" presId="urn:microsoft.com/office/officeart/2005/8/layout/hProcess11"/>
    <dgm:cxn modelId="{977DEFE1-30A2-40B3-941C-F29272975689}" srcId="{13C47CE7-E08E-40AA-8AFC-841FC9D514D4}" destId="{36093DE4-49C2-484C-B4E6-D9D7663FA626}" srcOrd="6" destOrd="0" parTransId="{BE45C5A1-6933-4675-8C5A-D424FE4CAD71}" sibTransId="{BBDADDFC-463A-475B-8DDB-4623359AC12A}"/>
    <dgm:cxn modelId="{1931C043-176D-449B-9B40-2FEA9D36C148}" srcId="{F57E2455-3B0F-46D4-BD8A-9BC72CBDC063}" destId="{3830DF9A-B101-49BD-BFC3-B0B3B59DEDC6}" srcOrd="1" destOrd="0" parTransId="{C897B6CA-49A4-4E75-8FC8-5A01F30AAA3B}" sibTransId="{7B3CA984-2916-4EFF-8F8A-64EC4FAD226C}"/>
    <dgm:cxn modelId="{7A3481CE-976A-42F1-976B-AB8A7E02463B}" type="presOf" srcId="{9933F212-19F6-4FBC-BB40-4757D8BDA251}" destId="{C85A07DB-7ED4-43D2-AA81-06FAB662FC18}" srcOrd="0" destOrd="2" presId="urn:microsoft.com/office/officeart/2005/8/layout/hProcess11"/>
    <dgm:cxn modelId="{5585E196-0D16-4F27-ACC9-736EC00CC11B}" type="presOf" srcId="{B92C5906-9E3F-4C59-88B2-938606C51C59}" destId="{930C907A-BD93-4A57-883C-1294684EC1CD}" srcOrd="0" destOrd="4" presId="urn:microsoft.com/office/officeart/2005/8/layout/hProcess11"/>
    <dgm:cxn modelId="{925C0989-EE0F-4634-AF0F-A24DE46A732E}" srcId="{B6DC72DE-D885-47BD-A924-69132793C850}" destId="{6058526A-C06F-4E6C-8511-DDA6981C54AB}" srcOrd="0" destOrd="0" parTransId="{81FE66F5-AB99-40F1-B268-1CE7B9DD19EF}" sibTransId="{61F91516-8151-45C7-9D3F-7AEABB4A4381}"/>
    <dgm:cxn modelId="{A95767F6-6E6A-427E-A7B2-4B1B9C54FBCD}" type="presOf" srcId="{5C1CCB01-0131-4D31-8F32-3E9E638EB033}" destId="{930C907A-BD93-4A57-883C-1294684EC1CD}" srcOrd="0" destOrd="5" presId="urn:microsoft.com/office/officeart/2005/8/layout/hProcess11"/>
    <dgm:cxn modelId="{26EE3D9C-F1B6-4C4E-8A47-1841791D9C34}" type="presOf" srcId="{7C5B9291-E1D4-438C-8DDE-16A37E0645A7}" destId="{930C907A-BD93-4A57-883C-1294684EC1CD}" srcOrd="0" destOrd="2" presId="urn:microsoft.com/office/officeart/2005/8/layout/hProcess11"/>
    <dgm:cxn modelId="{1D6F2E67-78AC-42E1-B137-5D6DB9D5310B}" srcId="{13C47CE7-E08E-40AA-8AFC-841FC9D514D4}" destId="{CDD69DC2-AB85-4E7E-B9E7-1DD4D6EFB812}" srcOrd="7" destOrd="0" parTransId="{AA691350-D74C-4C5B-AC42-EC2B0CB6DAED}" sibTransId="{F731E922-CE21-47C7-9A4A-5E3151FB9275}"/>
    <dgm:cxn modelId="{328EB9D6-6EEF-4C94-A1BA-625614977EB1}" type="presOf" srcId="{823F55AA-B342-4B75-B534-963EF57AA90D}" destId="{2BC75646-F08D-4980-9777-1F5B19205986}" srcOrd="0" destOrd="1" presId="urn:microsoft.com/office/officeart/2005/8/layout/hProcess11"/>
    <dgm:cxn modelId="{96533A46-C385-406B-862F-1173379ED641}" type="presOf" srcId="{C909EE06-A919-4626-8F56-9C377B4D78B0}" destId="{6BD0AA10-F52E-4514-A167-073EE1286F3F}" srcOrd="0" destOrd="2" presId="urn:microsoft.com/office/officeart/2005/8/layout/hProcess11"/>
    <dgm:cxn modelId="{00F53F47-7919-475B-B3DD-E08C2D237256}" srcId="{0F94E92B-9F71-47D5-9642-25B41065F69A}" destId="{EDEC2725-99FD-4335-8167-D6DDFC914537}" srcOrd="1" destOrd="0" parTransId="{42D3A1FF-5393-4CB5-868D-8BB51922E219}" sibTransId="{8B55F3D7-9FF1-419A-9E81-16FE7AD7687E}"/>
    <dgm:cxn modelId="{EF272168-1A8E-4F23-A715-A6D083B13557}" srcId="{426F0C47-C9C7-4803-8E68-B299C3630784}" destId="{7C5B9291-E1D4-438C-8DDE-16A37E0645A7}" srcOrd="1" destOrd="0" parTransId="{79A07D75-7C3C-41A9-B9CC-AB4D5431703D}" sibTransId="{8EA41096-7675-46F4-97F6-548C7AAD9DE1}"/>
    <dgm:cxn modelId="{1FA969B8-9703-4E25-A366-DE2D07FAE603}" type="presOf" srcId="{6058526A-C06F-4E6C-8511-DDA6981C54AB}" destId="{A6DFE110-8F92-4FBE-B1F8-D54C69216170}" srcOrd="0" destOrd="1" presId="urn:microsoft.com/office/officeart/2005/8/layout/hProcess11"/>
    <dgm:cxn modelId="{3ADC1FDB-D16E-4D59-8728-C572F991F523}" type="presOf" srcId="{4CB1FBCC-9A2A-44EB-A87A-390AE114313A}" destId="{930C907A-BD93-4A57-883C-1294684EC1CD}" srcOrd="0" destOrd="3" presId="urn:microsoft.com/office/officeart/2005/8/layout/hProcess11"/>
    <dgm:cxn modelId="{B1B2FF74-F51B-4691-A185-38A7C6E97434}" type="presOf" srcId="{A1FD78CB-5F72-4C85-B1BD-515C93D0E19D}" destId="{2CF74571-DFF2-445D-AB0D-CB2E141559E9}" srcOrd="0" destOrd="1" presId="urn:microsoft.com/office/officeart/2005/8/layout/hProcess11"/>
    <dgm:cxn modelId="{DD6DA183-E9EF-4B9F-9082-4D08BAC52AD7}" type="presOf" srcId="{9C69465A-5A0B-4C7B-A64D-089AB6591D23}" destId="{2CF74571-DFF2-445D-AB0D-CB2E141559E9}" srcOrd="0" destOrd="3" presId="urn:microsoft.com/office/officeart/2005/8/layout/hProcess11"/>
    <dgm:cxn modelId="{F9217D92-4B5F-426B-9471-A3B573FDA2AB}" srcId="{2A270BE6-D31A-4682-A96D-24A68D8A17DB}" destId="{A1FD78CB-5F72-4C85-B1BD-515C93D0E19D}" srcOrd="0" destOrd="0" parTransId="{21F1276A-7E63-4036-B232-D831F18B7C74}" sibTransId="{5D93F1A7-B780-4C85-9401-9D3AD4F1C0E6}"/>
    <dgm:cxn modelId="{54377731-4D6C-4AA2-BE99-7E1112847F9D}" srcId="{0F94E92B-9F71-47D5-9642-25B41065F69A}" destId="{9DDC2858-904A-4666-BC87-C39CCB3735A1}" srcOrd="0" destOrd="0" parTransId="{F1BB88CA-2A8B-4E08-AB7E-0BA9EB0AD422}" sibTransId="{1FA16870-0873-44F2-870B-26B2C5920016}"/>
    <dgm:cxn modelId="{172D0FF5-C206-467D-A051-BE508A4095D3}" srcId="{426F0C47-C9C7-4803-8E68-B299C3630784}" destId="{5C1CCB01-0131-4D31-8F32-3E9E638EB033}" srcOrd="4" destOrd="0" parTransId="{170AE850-1353-42C9-9875-C4D09D210602}" sibTransId="{16B0BC80-B954-43B7-BC60-708D67562732}"/>
    <dgm:cxn modelId="{F078A4BC-5DD2-4CE0-A05C-FE68509594F4}" type="presOf" srcId="{36093DE4-49C2-484C-B4E6-D9D7663FA626}" destId="{C8542FC0-9AB0-4B94-A9A3-C37C599F3FF6}" srcOrd="0" destOrd="0" presId="urn:microsoft.com/office/officeart/2005/8/layout/hProcess11"/>
    <dgm:cxn modelId="{7B9D7F21-2374-43F1-BFB1-DDEBA932AEBE}" type="presOf" srcId="{84D1C97D-26A3-49A9-8F17-38B1068B0578}" destId="{C8542FC0-9AB0-4B94-A9A3-C37C599F3FF6}" srcOrd="0" destOrd="1" presId="urn:microsoft.com/office/officeart/2005/8/layout/hProcess11"/>
    <dgm:cxn modelId="{53634A4A-E5ED-4E3F-8B8A-624239B33D60}" srcId="{842991CE-BFE9-4DDE-85CD-776D23BA5146}" destId="{CC35A7CD-0A66-40F7-88ED-46088E66F829}" srcOrd="0" destOrd="0" parTransId="{1B71F381-6CBD-45EC-A87F-1F784A78AE28}" sibTransId="{652FF1B4-2812-490F-A18F-D64E6B82CE17}"/>
    <dgm:cxn modelId="{D0EF311C-0589-4004-8887-C2BA6975897A}" type="presOf" srcId="{3830DF9A-B101-49BD-BFC3-B0B3B59DEDC6}" destId="{2BC75646-F08D-4980-9777-1F5B19205986}" srcOrd="0" destOrd="2" presId="urn:microsoft.com/office/officeart/2005/8/layout/hProcess11"/>
    <dgm:cxn modelId="{5A9F186F-E3A2-416D-A6C7-52280B4A621D}" srcId="{30ECAA3A-D18A-4342-B344-E482D0B41F17}" destId="{9933F212-19F6-4FBC-BB40-4757D8BDA251}" srcOrd="1" destOrd="0" parTransId="{41AB7ED1-6BBC-4383-BB13-FE8EEBE46B33}" sibTransId="{66E9B3E8-FCCD-414C-B100-D3BCE218A453}"/>
    <dgm:cxn modelId="{A43712D3-C1A9-488C-9199-091835492F3F}" srcId="{13C47CE7-E08E-40AA-8AFC-841FC9D514D4}" destId="{2A270BE6-D31A-4682-A96D-24A68D8A17DB}" srcOrd="8" destOrd="0" parTransId="{493C8F3A-2925-48FA-BF6C-F3DABF8C34D6}" sibTransId="{FCC5070B-23E7-4DD6-87AE-351A0BBA6E6A}"/>
    <dgm:cxn modelId="{ECEAADA9-1A23-49F3-8E97-2171FDCE90C7}" type="presOf" srcId="{30ECAA3A-D18A-4342-B344-E482D0B41F17}" destId="{C85A07DB-7ED4-43D2-AA81-06FAB662FC18}" srcOrd="0" destOrd="0" presId="urn:microsoft.com/office/officeart/2005/8/layout/hProcess11"/>
    <dgm:cxn modelId="{824F079F-44E0-4090-B70D-37E27A5EE910}" type="presOf" srcId="{C4ED4B8A-1972-407F-BC72-1E96FBEAFE0A}" destId="{2CF74571-DFF2-445D-AB0D-CB2E141559E9}" srcOrd="0" destOrd="2" presId="urn:microsoft.com/office/officeart/2005/8/layout/hProcess11"/>
    <dgm:cxn modelId="{C83030F4-3C4C-4DF9-BB43-31EE00859869}" srcId="{30ECAA3A-D18A-4342-B344-E482D0B41F17}" destId="{379BAAFD-F0B2-4306-88F6-AFEF6176346E}" srcOrd="0" destOrd="0" parTransId="{94EF951F-76EC-4245-9C2F-310B28AF0857}" sibTransId="{0C017F93-EB3A-4AF5-8EB9-C663A04A9663}"/>
    <dgm:cxn modelId="{67DC62DE-36F8-44C8-9FB4-D57AFD925EDA}" srcId="{CDD69DC2-AB85-4E7E-B9E7-1DD4D6EFB812}" destId="{602E9142-FA64-4A89-BBC3-6802647A0262}" srcOrd="1" destOrd="0" parTransId="{15703AE9-CA79-42C8-B12D-CF539E6003F8}" sibTransId="{388222D0-AE13-4E46-850A-5B91AC90D3DC}"/>
    <dgm:cxn modelId="{F2AC784D-33A3-416C-9E78-170B9AF1A502}" type="presOf" srcId="{307F6442-E67C-486E-97E7-00198427BD76}" destId="{930C907A-BD93-4A57-883C-1294684EC1CD}" srcOrd="0" destOrd="1" presId="urn:microsoft.com/office/officeart/2005/8/layout/hProcess11"/>
    <dgm:cxn modelId="{310C8183-AF09-4907-A6C4-5E6AA30D252B}" type="presOf" srcId="{F57E2455-3B0F-46D4-BD8A-9BC72CBDC063}" destId="{2BC75646-F08D-4980-9777-1F5B19205986}" srcOrd="0" destOrd="0" presId="urn:microsoft.com/office/officeart/2005/8/layout/hProcess11"/>
    <dgm:cxn modelId="{4C4FB1A4-65BD-4DC5-9C96-276739864CE0}" srcId="{B6DC72DE-D885-47BD-A924-69132793C850}" destId="{B4CC0208-407C-432B-894B-F8EF21FF0C89}" srcOrd="1" destOrd="0" parTransId="{75408A45-E7AF-46F3-823A-76EA8E30B7BF}" sibTransId="{8B2BB2A4-8666-47EF-B789-07CA4F39392B}"/>
    <dgm:cxn modelId="{A4B724D0-8F21-437E-8D71-91C94EBF60A5}" srcId="{426F0C47-C9C7-4803-8E68-B299C3630784}" destId="{307F6442-E67C-486E-97E7-00198427BD76}" srcOrd="0" destOrd="0" parTransId="{9228552C-DE85-46CC-9A11-7F5E6F6B13D9}" sibTransId="{1DF3CA03-E2D0-4963-9BAB-13E24A5F0B85}"/>
    <dgm:cxn modelId="{7DFD4DBB-E1E6-4A71-8193-EE36CF979A51}" type="presOf" srcId="{9DDC2858-904A-4666-BC87-C39CCB3735A1}" destId="{067392C4-2F30-48A6-9225-686B76263DFC}" srcOrd="0" destOrd="1" presId="urn:microsoft.com/office/officeart/2005/8/layout/hProcess11"/>
    <dgm:cxn modelId="{CD0D5721-7137-4D0D-AD65-E757923C10D8}" type="presOf" srcId="{426F0C47-C9C7-4803-8E68-B299C3630784}" destId="{930C907A-BD93-4A57-883C-1294684EC1CD}" srcOrd="0" destOrd="0" presId="urn:microsoft.com/office/officeart/2005/8/layout/hProcess11"/>
    <dgm:cxn modelId="{73DE5CAD-D602-442F-A548-67FAD0669D99}" type="presOf" srcId="{CDD69DC2-AB85-4E7E-B9E7-1DD4D6EFB812}" destId="{D460CF96-6ACD-4450-B61C-7E93EAC1544E}" srcOrd="0" destOrd="0" presId="urn:microsoft.com/office/officeart/2005/8/layout/hProcess11"/>
    <dgm:cxn modelId="{D53664CE-CD84-481A-855F-64E35A8AE999}" type="presParOf" srcId="{F5448067-37CF-49C9-A842-23A5B4CE68E2}" destId="{5493D7E8-6B10-46B9-B593-77B759F07491}" srcOrd="0" destOrd="0" presId="urn:microsoft.com/office/officeart/2005/8/layout/hProcess11"/>
    <dgm:cxn modelId="{DC6994D4-6916-4CD3-8D6E-567A7DF30B6A}" type="presParOf" srcId="{F5448067-37CF-49C9-A842-23A5B4CE68E2}" destId="{35D947C5-C95E-4E77-BF6D-88ECFF5C5CF1}" srcOrd="1" destOrd="0" presId="urn:microsoft.com/office/officeart/2005/8/layout/hProcess11"/>
    <dgm:cxn modelId="{18F3DF02-57B7-4437-ACDF-50D70A30A6C3}" type="presParOf" srcId="{35D947C5-C95E-4E77-BF6D-88ECFF5C5CF1}" destId="{454DF117-8F0B-4148-B650-924C158ADF77}" srcOrd="0" destOrd="0" presId="urn:microsoft.com/office/officeart/2005/8/layout/hProcess11"/>
    <dgm:cxn modelId="{4C5749C4-F035-4F51-9ED4-D77F520F1F98}" type="presParOf" srcId="{454DF117-8F0B-4148-B650-924C158ADF77}" destId="{6BD0AA10-F52E-4514-A167-073EE1286F3F}" srcOrd="0" destOrd="0" presId="urn:microsoft.com/office/officeart/2005/8/layout/hProcess11"/>
    <dgm:cxn modelId="{9CB0F783-A378-4FE1-9094-02F07BF52B97}" type="presParOf" srcId="{454DF117-8F0B-4148-B650-924C158ADF77}" destId="{65558B6C-6148-44A4-B48D-09AEFFFA4AAA}" srcOrd="1" destOrd="0" presId="urn:microsoft.com/office/officeart/2005/8/layout/hProcess11"/>
    <dgm:cxn modelId="{C690CC76-FFFB-428B-8516-DB5A1515AE23}" type="presParOf" srcId="{454DF117-8F0B-4148-B650-924C158ADF77}" destId="{38C9C603-DFD0-4241-B1A6-B6A0C920FD71}" srcOrd="2" destOrd="0" presId="urn:microsoft.com/office/officeart/2005/8/layout/hProcess11"/>
    <dgm:cxn modelId="{F265781A-AFD1-4D9A-9E12-5D4C24DAF3C4}" type="presParOf" srcId="{35D947C5-C95E-4E77-BF6D-88ECFF5C5CF1}" destId="{B7F9ABF4-CD3B-45B2-8B95-A90D27226725}" srcOrd="1" destOrd="0" presId="urn:microsoft.com/office/officeart/2005/8/layout/hProcess11"/>
    <dgm:cxn modelId="{C6E1123E-6CD2-4F0C-946A-A7AEB00A3C75}" type="presParOf" srcId="{35D947C5-C95E-4E77-BF6D-88ECFF5C5CF1}" destId="{C5629070-2103-4965-93D4-67F3DB049A46}" srcOrd="2" destOrd="0" presId="urn:microsoft.com/office/officeart/2005/8/layout/hProcess11"/>
    <dgm:cxn modelId="{00E1FE18-73CD-468F-846B-867D27D8C4F4}" type="presParOf" srcId="{C5629070-2103-4965-93D4-67F3DB049A46}" destId="{A6DFE110-8F92-4FBE-B1F8-D54C69216170}" srcOrd="0" destOrd="0" presId="urn:microsoft.com/office/officeart/2005/8/layout/hProcess11"/>
    <dgm:cxn modelId="{14F48BAE-007A-4C3D-8BAA-8FC19201B905}" type="presParOf" srcId="{C5629070-2103-4965-93D4-67F3DB049A46}" destId="{4D488331-6DF1-411A-AE60-F066BB39325E}" srcOrd="1" destOrd="0" presId="urn:microsoft.com/office/officeart/2005/8/layout/hProcess11"/>
    <dgm:cxn modelId="{8B84556C-B2B9-4153-81F9-80989EE9FB9E}" type="presParOf" srcId="{C5629070-2103-4965-93D4-67F3DB049A46}" destId="{10765B84-8AAB-4040-AA01-07928A62A47C}" srcOrd="2" destOrd="0" presId="urn:microsoft.com/office/officeart/2005/8/layout/hProcess11"/>
    <dgm:cxn modelId="{18C75892-17B0-48C8-BFE4-2A8878AC2BDF}" type="presParOf" srcId="{35D947C5-C95E-4E77-BF6D-88ECFF5C5CF1}" destId="{45B8CFEB-0ABD-4A9F-9552-20B1D04DF5C8}" srcOrd="3" destOrd="0" presId="urn:microsoft.com/office/officeart/2005/8/layout/hProcess11"/>
    <dgm:cxn modelId="{F2740A89-2B57-41A2-BE76-9C141D257266}" type="presParOf" srcId="{35D947C5-C95E-4E77-BF6D-88ECFF5C5CF1}" destId="{AC357682-79E5-476A-A0CE-BED76A3BA4EF}" srcOrd="4" destOrd="0" presId="urn:microsoft.com/office/officeart/2005/8/layout/hProcess11"/>
    <dgm:cxn modelId="{6A7B0093-AE21-459A-97EE-ED0A5D43CA87}" type="presParOf" srcId="{AC357682-79E5-476A-A0CE-BED76A3BA4EF}" destId="{C85A07DB-7ED4-43D2-AA81-06FAB662FC18}" srcOrd="0" destOrd="0" presId="urn:microsoft.com/office/officeart/2005/8/layout/hProcess11"/>
    <dgm:cxn modelId="{E2660E01-AB9C-4A1A-8D0D-954DF303DAF1}" type="presParOf" srcId="{AC357682-79E5-476A-A0CE-BED76A3BA4EF}" destId="{D60A25A2-A5F9-431C-A1DA-24DED716F11B}" srcOrd="1" destOrd="0" presId="urn:microsoft.com/office/officeart/2005/8/layout/hProcess11"/>
    <dgm:cxn modelId="{E9D9E0E8-BDB9-4C29-88A5-354F68348519}" type="presParOf" srcId="{AC357682-79E5-476A-A0CE-BED76A3BA4EF}" destId="{06D2C8C8-C71B-4665-8220-602201C10C44}" srcOrd="2" destOrd="0" presId="urn:microsoft.com/office/officeart/2005/8/layout/hProcess11"/>
    <dgm:cxn modelId="{4A78064C-1CC3-4260-A139-DF7C3C72A70A}" type="presParOf" srcId="{35D947C5-C95E-4E77-BF6D-88ECFF5C5CF1}" destId="{075F59DD-3B4C-473B-A5B5-FC128E34F16A}" srcOrd="5" destOrd="0" presId="urn:microsoft.com/office/officeart/2005/8/layout/hProcess11"/>
    <dgm:cxn modelId="{0229F8A0-ED1C-4119-BECA-496BAF8AB220}" type="presParOf" srcId="{35D947C5-C95E-4E77-BF6D-88ECFF5C5CF1}" destId="{0672CFE2-C461-4F95-9D64-4B1D8E99F51E}" srcOrd="6" destOrd="0" presId="urn:microsoft.com/office/officeart/2005/8/layout/hProcess11"/>
    <dgm:cxn modelId="{03A71486-9076-485F-9A6F-57F54972B2F2}" type="presParOf" srcId="{0672CFE2-C461-4F95-9D64-4B1D8E99F51E}" destId="{930C907A-BD93-4A57-883C-1294684EC1CD}" srcOrd="0" destOrd="0" presId="urn:microsoft.com/office/officeart/2005/8/layout/hProcess11"/>
    <dgm:cxn modelId="{97AA498C-5025-4236-95E2-0836D75F82D4}" type="presParOf" srcId="{0672CFE2-C461-4F95-9D64-4B1D8E99F51E}" destId="{86EF0292-F3E5-4127-B214-3083E8878289}" srcOrd="1" destOrd="0" presId="urn:microsoft.com/office/officeart/2005/8/layout/hProcess11"/>
    <dgm:cxn modelId="{4A134093-944D-43A8-8F01-F9754F364208}" type="presParOf" srcId="{0672CFE2-C461-4F95-9D64-4B1D8E99F51E}" destId="{78AB46CD-63DE-4C91-8690-E42960454034}" srcOrd="2" destOrd="0" presId="urn:microsoft.com/office/officeart/2005/8/layout/hProcess11"/>
    <dgm:cxn modelId="{363DF4FE-F03D-4B0D-912B-39D22FFB1790}" type="presParOf" srcId="{35D947C5-C95E-4E77-BF6D-88ECFF5C5CF1}" destId="{6FD8CBCA-0CED-4D02-BF1D-D086770688A5}" srcOrd="7" destOrd="0" presId="urn:microsoft.com/office/officeart/2005/8/layout/hProcess11"/>
    <dgm:cxn modelId="{7BE8D47B-EB83-4F68-850E-9E33ACF06C70}" type="presParOf" srcId="{35D947C5-C95E-4E77-BF6D-88ECFF5C5CF1}" destId="{C0EFE724-F873-4630-8802-13547F9601C4}" srcOrd="8" destOrd="0" presId="urn:microsoft.com/office/officeart/2005/8/layout/hProcess11"/>
    <dgm:cxn modelId="{7B473EA5-33A4-4593-B80E-760ABC841AA5}" type="presParOf" srcId="{C0EFE724-F873-4630-8802-13547F9601C4}" destId="{2BC75646-F08D-4980-9777-1F5B19205986}" srcOrd="0" destOrd="0" presId="urn:microsoft.com/office/officeart/2005/8/layout/hProcess11"/>
    <dgm:cxn modelId="{AA637B04-202E-4525-B596-72C231ABEE5F}" type="presParOf" srcId="{C0EFE724-F873-4630-8802-13547F9601C4}" destId="{ECBBC8B4-F4E0-4012-9D1C-18FBEF08335C}" srcOrd="1" destOrd="0" presId="urn:microsoft.com/office/officeart/2005/8/layout/hProcess11"/>
    <dgm:cxn modelId="{9500298A-9CB5-49C4-B9D9-E54C558CBE38}" type="presParOf" srcId="{C0EFE724-F873-4630-8802-13547F9601C4}" destId="{83B3A7E0-0DA3-49DC-9FCD-1BD745523EE1}" srcOrd="2" destOrd="0" presId="urn:microsoft.com/office/officeart/2005/8/layout/hProcess11"/>
    <dgm:cxn modelId="{BEF32E9E-936C-4D68-A6F2-070B051926A7}" type="presParOf" srcId="{35D947C5-C95E-4E77-BF6D-88ECFF5C5CF1}" destId="{E025509F-C562-4259-BAD9-AC109160C699}" srcOrd="9" destOrd="0" presId="urn:microsoft.com/office/officeart/2005/8/layout/hProcess11"/>
    <dgm:cxn modelId="{274FBAD4-6CF1-4013-B915-8A5093E68F64}" type="presParOf" srcId="{35D947C5-C95E-4E77-BF6D-88ECFF5C5CF1}" destId="{91B2340B-3506-4781-9CEA-0FA9ADB15410}" srcOrd="10" destOrd="0" presId="urn:microsoft.com/office/officeart/2005/8/layout/hProcess11"/>
    <dgm:cxn modelId="{B407BE3F-A383-49A2-9B9D-49730FCF2BFA}" type="presParOf" srcId="{91B2340B-3506-4781-9CEA-0FA9ADB15410}" destId="{067392C4-2F30-48A6-9225-686B76263DFC}" srcOrd="0" destOrd="0" presId="urn:microsoft.com/office/officeart/2005/8/layout/hProcess11"/>
    <dgm:cxn modelId="{EA32B409-6013-4610-AA60-331791B26044}" type="presParOf" srcId="{91B2340B-3506-4781-9CEA-0FA9ADB15410}" destId="{5795BAB0-EB25-4121-A3C7-CC6A6D05F8AB}" srcOrd="1" destOrd="0" presId="urn:microsoft.com/office/officeart/2005/8/layout/hProcess11"/>
    <dgm:cxn modelId="{9BBC26DB-5715-458C-B017-EC52CA8C9E09}" type="presParOf" srcId="{91B2340B-3506-4781-9CEA-0FA9ADB15410}" destId="{BA98054F-43F8-4468-BAA8-25ECCB220250}" srcOrd="2" destOrd="0" presId="urn:microsoft.com/office/officeart/2005/8/layout/hProcess11"/>
    <dgm:cxn modelId="{3CB502EB-5B1A-4A87-9D49-2B0A4F52A37E}" type="presParOf" srcId="{35D947C5-C95E-4E77-BF6D-88ECFF5C5CF1}" destId="{DF404F12-C02F-49CB-BCD4-07509893C31B}" srcOrd="11" destOrd="0" presId="urn:microsoft.com/office/officeart/2005/8/layout/hProcess11"/>
    <dgm:cxn modelId="{D5447D9C-3C8A-449E-B379-94266E245C98}" type="presParOf" srcId="{35D947C5-C95E-4E77-BF6D-88ECFF5C5CF1}" destId="{ADB529A2-0C89-4F6E-9D22-727D33A63616}" srcOrd="12" destOrd="0" presId="urn:microsoft.com/office/officeart/2005/8/layout/hProcess11"/>
    <dgm:cxn modelId="{B0B8BA9A-0A96-4533-9C60-7D5673208114}" type="presParOf" srcId="{ADB529A2-0C89-4F6E-9D22-727D33A63616}" destId="{C8542FC0-9AB0-4B94-A9A3-C37C599F3FF6}" srcOrd="0" destOrd="0" presId="urn:microsoft.com/office/officeart/2005/8/layout/hProcess11"/>
    <dgm:cxn modelId="{FEBA5CD6-0232-4DC3-AC39-A729343DCA90}" type="presParOf" srcId="{ADB529A2-0C89-4F6E-9D22-727D33A63616}" destId="{7BE089F6-0F07-4CD7-8A1C-B1885A89073F}" srcOrd="1" destOrd="0" presId="urn:microsoft.com/office/officeart/2005/8/layout/hProcess11"/>
    <dgm:cxn modelId="{C6649C51-EF9B-43E2-BEB1-DD329B886AFB}" type="presParOf" srcId="{ADB529A2-0C89-4F6E-9D22-727D33A63616}" destId="{6C7B9282-C690-447C-8DE5-C4980567DEBB}" srcOrd="2" destOrd="0" presId="urn:microsoft.com/office/officeart/2005/8/layout/hProcess11"/>
    <dgm:cxn modelId="{E86118D6-A925-4CEC-80C8-F1634F37A0B0}" type="presParOf" srcId="{35D947C5-C95E-4E77-BF6D-88ECFF5C5CF1}" destId="{821DD2ED-B694-4F45-88C1-21AE1BC8D1C6}" srcOrd="13" destOrd="0" presId="urn:microsoft.com/office/officeart/2005/8/layout/hProcess11"/>
    <dgm:cxn modelId="{FBBAA91B-BD33-483E-9489-C62700BD88F9}" type="presParOf" srcId="{35D947C5-C95E-4E77-BF6D-88ECFF5C5CF1}" destId="{92B5AA54-AE84-4D9A-AD18-AE72673601AF}" srcOrd="14" destOrd="0" presId="urn:microsoft.com/office/officeart/2005/8/layout/hProcess11"/>
    <dgm:cxn modelId="{6B135EA3-CB3F-4AFF-97AF-B0B2113BB2FB}" type="presParOf" srcId="{92B5AA54-AE84-4D9A-AD18-AE72673601AF}" destId="{D460CF96-6ACD-4450-B61C-7E93EAC1544E}" srcOrd="0" destOrd="0" presId="urn:microsoft.com/office/officeart/2005/8/layout/hProcess11"/>
    <dgm:cxn modelId="{86D2F84F-B625-4E14-AB04-CE8D0D3C9162}" type="presParOf" srcId="{92B5AA54-AE84-4D9A-AD18-AE72673601AF}" destId="{02499B22-DE2C-4ED3-8998-A97835A112DE}" srcOrd="1" destOrd="0" presId="urn:microsoft.com/office/officeart/2005/8/layout/hProcess11"/>
    <dgm:cxn modelId="{66E86985-466E-45E9-A80D-E26216B6AE2F}" type="presParOf" srcId="{92B5AA54-AE84-4D9A-AD18-AE72673601AF}" destId="{A9E71CB6-E180-4403-88DC-1A7D8BE22D4A}" srcOrd="2" destOrd="0" presId="urn:microsoft.com/office/officeart/2005/8/layout/hProcess11"/>
    <dgm:cxn modelId="{C16F6382-7A28-4482-BE77-4CFCF6AC6090}" type="presParOf" srcId="{35D947C5-C95E-4E77-BF6D-88ECFF5C5CF1}" destId="{245879A0-AEB2-456E-930D-6FE95B9971F3}" srcOrd="15" destOrd="0" presId="urn:microsoft.com/office/officeart/2005/8/layout/hProcess11"/>
    <dgm:cxn modelId="{49394FCA-26F7-453F-9657-474C417BADBC}" type="presParOf" srcId="{35D947C5-C95E-4E77-BF6D-88ECFF5C5CF1}" destId="{90DCC6B1-93F6-4409-80EF-1F9215291D0B}" srcOrd="16" destOrd="0" presId="urn:microsoft.com/office/officeart/2005/8/layout/hProcess11"/>
    <dgm:cxn modelId="{13397385-5758-4B74-9037-F99485777494}" type="presParOf" srcId="{90DCC6B1-93F6-4409-80EF-1F9215291D0B}" destId="{2CF74571-DFF2-445D-AB0D-CB2E141559E9}" srcOrd="0" destOrd="0" presId="urn:microsoft.com/office/officeart/2005/8/layout/hProcess11"/>
    <dgm:cxn modelId="{19966124-16F7-426A-907E-148200E9E966}" type="presParOf" srcId="{90DCC6B1-93F6-4409-80EF-1F9215291D0B}" destId="{3E422D28-EA6B-4B4D-A2D3-75DF97FD0A41}" srcOrd="1" destOrd="0" presId="urn:microsoft.com/office/officeart/2005/8/layout/hProcess11"/>
    <dgm:cxn modelId="{B5661FB8-D37E-4A4A-AEFB-553CA7C08645}" type="presParOf" srcId="{90DCC6B1-93F6-4409-80EF-1F9215291D0B}" destId="{36FA311D-B39F-4A6B-998D-AEA8A7056B0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3D7E8-6B10-46B9-B593-77B759F07491}">
      <dsp:nvSpPr>
        <dsp:cNvPr id="0" name=""/>
        <dsp:cNvSpPr/>
      </dsp:nvSpPr>
      <dsp:spPr>
        <a:xfrm>
          <a:off x="0" y="1925955"/>
          <a:ext cx="10001250" cy="256794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0AA10-F52E-4514-A167-073EE1286F3F}">
      <dsp:nvSpPr>
        <dsp:cNvPr id="0" name=""/>
        <dsp:cNvSpPr/>
      </dsp:nvSpPr>
      <dsp:spPr>
        <a:xfrm>
          <a:off x="2527" y="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생성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집필자 작성완료 후 감수요청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 dirty="0"/>
        </a:p>
      </dsp:txBody>
      <dsp:txXfrm>
        <a:off x="2527" y="0"/>
        <a:ext cx="957028" cy="2567940"/>
      </dsp:txXfrm>
    </dsp:sp>
    <dsp:sp modelId="{65558B6C-6148-44A4-B48D-09AEFFFA4AAA}">
      <dsp:nvSpPr>
        <dsp:cNvPr id="0" name=""/>
        <dsp:cNvSpPr/>
      </dsp:nvSpPr>
      <dsp:spPr>
        <a:xfrm>
          <a:off x="160049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FE110-8F92-4FBE-B1F8-D54C69216170}">
      <dsp:nvSpPr>
        <dsp:cNvPr id="0" name=""/>
        <dsp:cNvSpPr/>
      </dsp:nvSpPr>
      <dsp:spPr>
        <a:xfrm>
          <a:off x="1007407" y="385191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검토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검토자가 감수자 배당 후 감수요청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감수자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집필자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1007407" y="3851910"/>
        <a:ext cx="957028" cy="2567940"/>
      </dsp:txXfrm>
    </dsp:sp>
    <dsp:sp modelId="{4D488331-6DF1-411A-AE60-F066BB39325E}">
      <dsp:nvSpPr>
        <dsp:cNvPr id="0" name=""/>
        <dsp:cNvSpPr/>
      </dsp:nvSpPr>
      <dsp:spPr>
        <a:xfrm>
          <a:off x="1164929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A07DB-7ED4-43D2-AA81-06FAB662FC18}">
      <dsp:nvSpPr>
        <dsp:cNvPr id="0" name=""/>
        <dsp:cNvSpPr/>
      </dsp:nvSpPr>
      <dsp:spPr>
        <a:xfrm>
          <a:off x="2012287" y="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감수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감수자가 직접 수정 기능 </a:t>
          </a:r>
          <a:r>
            <a:rPr lang="en-US" altLang="ko-KR" sz="900" kern="1200" dirty="0"/>
            <a:t>x, </a:t>
          </a:r>
          <a:r>
            <a:rPr lang="ko-KR" altLang="en-US" sz="900" kern="1200" dirty="0"/>
            <a:t>의견전달</a:t>
          </a:r>
          <a:r>
            <a:rPr lang="en-US" altLang="ko-KR" sz="900" kern="1200" dirty="0"/>
            <a:t>(</a:t>
          </a:r>
          <a:r>
            <a:rPr lang="ko-KR" altLang="en-US" sz="900" kern="1200" dirty="0"/>
            <a:t>메모</a:t>
          </a:r>
          <a:r>
            <a:rPr lang="en-US" altLang="ko-KR" sz="900" kern="1200" dirty="0"/>
            <a:t>)</a:t>
          </a:r>
          <a:r>
            <a:rPr lang="ko-KR" altLang="en-US" sz="900" kern="1200" dirty="0"/>
            <a:t>로만 감수내용 전달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감수완료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2012287" y="0"/>
        <a:ext cx="957028" cy="2567940"/>
      </dsp:txXfrm>
    </dsp:sp>
    <dsp:sp modelId="{D60A25A2-A5F9-431C-A1DA-24DED716F11B}">
      <dsp:nvSpPr>
        <dsp:cNvPr id="0" name=""/>
        <dsp:cNvSpPr/>
      </dsp:nvSpPr>
      <dsp:spPr>
        <a:xfrm>
          <a:off x="2169809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C907A-BD93-4A57-883C-1294684EC1CD}">
      <dsp:nvSpPr>
        <dsp:cNvPr id="0" name=""/>
        <dsp:cNvSpPr/>
      </dsp:nvSpPr>
      <dsp:spPr>
        <a:xfrm>
          <a:off x="3017167" y="385191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검토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검토자가 감수의견 검토 및 일부 내용 교열 작업 진행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검토완료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집필자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감수자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 dirty="0"/>
        </a:p>
      </dsp:txBody>
      <dsp:txXfrm>
        <a:off x="3017167" y="3851910"/>
        <a:ext cx="957028" cy="2567940"/>
      </dsp:txXfrm>
    </dsp:sp>
    <dsp:sp modelId="{86EF0292-F3E5-4127-B214-3083E8878289}">
      <dsp:nvSpPr>
        <dsp:cNvPr id="0" name=""/>
        <dsp:cNvSpPr/>
      </dsp:nvSpPr>
      <dsp:spPr>
        <a:xfrm>
          <a:off x="3174689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75646-F08D-4980-9777-1F5B19205986}">
      <dsp:nvSpPr>
        <dsp:cNvPr id="0" name=""/>
        <dsp:cNvSpPr/>
      </dsp:nvSpPr>
      <dsp:spPr>
        <a:xfrm>
          <a:off x="4022048" y="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수정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집필자 수정완료 후 교열요청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의견제출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4022048" y="0"/>
        <a:ext cx="957028" cy="2567940"/>
      </dsp:txXfrm>
    </dsp:sp>
    <dsp:sp modelId="{ECBBC8B4-F4E0-4012-9D1C-18FBEF08335C}">
      <dsp:nvSpPr>
        <dsp:cNvPr id="0" name=""/>
        <dsp:cNvSpPr/>
      </dsp:nvSpPr>
      <dsp:spPr>
        <a:xfrm>
          <a:off x="4179570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392C4-2F30-48A6-9225-686B76263DFC}">
      <dsp:nvSpPr>
        <dsp:cNvPr id="0" name=""/>
        <dsp:cNvSpPr/>
      </dsp:nvSpPr>
      <dsp:spPr>
        <a:xfrm>
          <a:off x="5026928" y="385191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검토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검토자 검토완료 후 </a:t>
          </a:r>
          <a:r>
            <a:rPr lang="ko-KR" altLang="en-US" sz="900" kern="1200" dirty="0" err="1"/>
            <a:t>교열자</a:t>
          </a:r>
          <a:r>
            <a:rPr lang="ko-KR" altLang="en-US" sz="900" kern="1200" dirty="0"/>
            <a:t> 배정 </a:t>
          </a:r>
          <a:r>
            <a:rPr lang="en-US" altLang="ko-KR" sz="900" kern="1200" dirty="0"/>
            <a:t>(-&gt;</a:t>
          </a:r>
          <a:r>
            <a:rPr lang="ko-KR" altLang="en-US" sz="900" kern="1200" dirty="0" err="1"/>
            <a:t>교열자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수정요청</a:t>
          </a:r>
          <a:r>
            <a:rPr lang="en-US" altLang="ko-KR" sz="900" kern="1200" dirty="0"/>
            <a:t>/</a:t>
          </a: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집필자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5026928" y="3851910"/>
        <a:ext cx="957028" cy="2567940"/>
      </dsp:txXfrm>
    </dsp:sp>
    <dsp:sp modelId="{5795BAB0-EB25-4121-A3C7-CC6A6D05F8AB}">
      <dsp:nvSpPr>
        <dsp:cNvPr id="0" name=""/>
        <dsp:cNvSpPr/>
      </dsp:nvSpPr>
      <dsp:spPr>
        <a:xfrm>
          <a:off x="5184450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42FC0-9AB0-4B94-A9A3-C37C599F3FF6}">
      <dsp:nvSpPr>
        <dsp:cNvPr id="0" name=""/>
        <dsp:cNvSpPr/>
      </dsp:nvSpPr>
      <dsp:spPr>
        <a:xfrm>
          <a:off x="6031808" y="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교열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/>
            <a:t>교열자</a:t>
          </a:r>
          <a:r>
            <a:rPr lang="ko-KR" altLang="en-US" sz="900" kern="1200" dirty="0"/>
            <a:t> 교열완료 후 승인요청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6031808" y="0"/>
        <a:ext cx="957028" cy="2567940"/>
      </dsp:txXfrm>
    </dsp:sp>
    <dsp:sp modelId="{7BE089F6-0F07-4CD7-8A1C-B1885A89073F}">
      <dsp:nvSpPr>
        <dsp:cNvPr id="0" name=""/>
        <dsp:cNvSpPr/>
      </dsp:nvSpPr>
      <dsp:spPr>
        <a:xfrm>
          <a:off x="6189330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0CF96-6ACD-4450-B61C-7E93EAC1544E}">
      <dsp:nvSpPr>
        <dsp:cNvPr id="0" name=""/>
        <dsp:cNvSpPr/>
      </dsp:nvSpPr>
      <dsp:spPr>
        <a:xfrm>
          <a:off x="7036688" y="385191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검토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교열 </a:t>
          </a:r>
          <a:r>
            <a:rPr lang="ko-KR" altLang="en-US" sz="900" kern="1200" dirty="0" err="1"/>
            <a:t>확인후</a:t>
          </a:r>
          <a:r>
            <a:rPr lang="ko-KR" altLang="en-US" sz="900" kern="1200" dirty="0"/>
            <a:t> 승인요청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승인자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수정요청</a:t>
          </a:r>
          <a:r>
            <a:rPr lang="en-US" altLang="ko-KR" sz="900" kern="1200" dirty="0"/>
            <a:t>/</a:t>
          </a: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 err="1"/>
            <a:t>교열자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7036688" y="3851910"/>
        <a:ext cx="957028" cy="2567940"/>
      </dsp:txXfrm>
    </dsp:sp>
    <dsp:sp modelId="{02499B22-DE2C-4ED3-8998-A97835A112DE}">
      <dsp:nvSpPr>
        <dsp:cNvPr id="0" name=""/>
        <dsp:cNvSpPr/>
      </dsp:nvSpPr>
      <dsp:spPr>
        <a:xfrm>
          <a:off x="7194210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74571-DFF2-445D-AB0D-CB2E141559E9}">
      <dsp:nvSpPr>
        <dsp:cNvPr id="0" name=""/>
        <dsp:cNvSpPr/>
      </dsp:nvSpPr>
      <dsp:spPr>
        <a:xfrm>
          <a:off x="8041569" y="0"/>
          <a:ext cx="957028" cy="2567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1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/>
            <a:t>표제어 승인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공개</a:t>
          </a:r>
          <a:r>
            <a:rPr lang="en-US" altLang="ko-KR" sz="900" kern="1200" dirty="0"/>
            <a:t>/</a:t>
          </a:r>
          <a:r>
            <a:rPr lang="ko-KR" altLang="en-US" sz="900" kern="1200" dirty="0"/>
            <a:t>비공개 승인</a:t>
          </a: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검토자</a:t>
          </a:r>
          <a:r>
            <a:rPr lang="en-US" altLang="ko-KR" sz="900" kern="1200" dirty="0"/>
            <a:t>)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/>
            <a:t>반려</a:t>
          </a:r>
          <a:r>
            <a:rPr lang="en-US" altLang="ko-KR" sz="900" kern="1200" dirty="0"/>
            <a:t>(-&gt;</a:t>
          </a:r>
          <a:r>
            <a:rPr lang="ko-KR" altLang="en-US" sz="900" kern="1200" dirty="0"/>
            <a:t>집필자</a:t>
          </a:r>
          <a:r>
            <a:rPr lang="en-US" altLang="ko-KR" sz="900" kern="1200" dirty="0"/>
            <a:t>)</a:t>
          </a:r>
          <a:endParaRPr lang="ko-KR" altLang="en-US" sz="900" kern="1200" dirty="0"/>
        </a:p>
      </dsp:txBody>
      <dsp:txXfrm>
        <a:off x="8041569" y="0"/>
        <a:ext cx="957028" cy="2567940"/>
      </dsp:txXfrm>
    </dsp:sp>
    <dsp:sp modelId="{3E422D28-EA6B-4B4D-A2D3-75DF97FD0A41}">
      <dsp:nvSpPr>
        <dsp:cNvPr id="0" name=""/>
        <dsp:cNvSpPr/>
      </dsp:nvSpPr>
      <dsp:spPr>
        <a:xfrm>
          <a:off x="8199090" y="2888932"/>
          <a:ext cx="641985" cy="641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0925C-3273-287F-B1BF-48182D5A8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9E27BD7-3A1E-F7B6-2168-5F78B2E1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1B5A48-C1C2-BD76-441C-AE391443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9C3E78-03CA-4B1D-FC09-94E508BD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5019E6-13F4-4714-4990-F53C19C4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52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8375F9-871A-F0C5-E137-CB431B4B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75A17A-172C-4B8B-68A5-EED626741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58A661-0594-3790-D2FF-194BC305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52B8B4-2D6F-F77C-A77C-4795FB29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4F2751-C1AF-A638-E72A-4E1E64BFD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77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EB10277-6012-4C2C-231B-5BFDD5063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4FB87F-348E-6E8E-6378-9BECC5C6D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5732AD-AECF-D5E4-4AB6-74B934CD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743701-BF23-7FE7-4591-D498F7C9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2754B8-1AC7-2765-EF76-4DD7CE29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6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40AB34-CF31-FE2A-023F-14F052D6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13D74A-8BE7-1276-72C8-CE3F76F19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06A4E3-4694-5EEC-D4E6-AE441146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5EE233-1131-8CC4-0E12-3073A808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31AF32-9B1F-C984-48E9-9714AF35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93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CC4F41-26A5-3A1A-9DFD-E23F7A79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990ED9-5248-44D0-9396-D698E733B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1DB2E9-E7A0-F2A0-6219-C5B779A4C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9F4F8-45D0-1F89-76F6-B6A3783A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7AE4D8-A61A-B225-6881-F4C177F8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70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D4B03-CEC6-047E-3B5D-0B840C4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9B8E71-F556-D76D-2B74-9B37109AE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3C1FAE-3DA7-DA6A-C793-214063533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E41BC0-E1D8-CE36-43AD-A32BCC97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FA922C7-7924-3D8E-8547-57A42E4A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8FA5A7-6614-DC49-6791-228FE04F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73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4E777C-BA8B-7886-5388-31194DEE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881E07A-7B97-BF0D-EC64-E12774FE9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26DC60-DD3A-B049-9890-695243CB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CD2680C-CEDF-5F3C-E2BA-6A9DDA808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A4C03B-3E7D-00E1-9C02-FB2739086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14E1A65-91FD-E125-B985-1E81A6EA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5B7CFF7-7F7C-C9AA-10EF-50267D75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29000B9-4E6E-8B92-2CE3-492E6915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2AA331-96F2-836A-437D-1C42D551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DDACA57-4E26-6C9D-0528-7392020D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76241AA-4DB1-E7A9-D405-31C02517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0A6B928-6434-F610-52BF-B5786010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99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DCEB688-83A9-8EE8-A02F-0EC851D3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F958C4F-87B4-B6AD-7261-A8743685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ECE6F6-F046-FCAD-ADF5-5EFEC8A5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57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2DB4B6-CCCE-A105-18A8-5C0FFC3D6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23D392-1333-0DF0-D3FC-FA41B187F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078F458-F1F6-C397-3C41-051E05E1E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DA0BD7-7858-2B88-7536-AC527E35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1D51CE-4393-60F1-1417-5D7EB903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5A2AD5-4E4C-36AF-07BD-DB43E3320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1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613E20-378A-7519-669D-D592F79DB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E97509B-7D23-8C0E-61B3-E5B94257B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68E613-7EFA-0BB0-AF6A-5B0087170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180884-7AA6-261C-D0BA-0F9AEC2E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FFE949-5C99-6532-4DE9-5A5A2FFF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DC7554-706A-F6F0-11E3-A36CC060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3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9FCFD60-2BA4-31AA-C7FC-5B4F77E4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3C011A-C1A1-5AC8-68B2-C09E878F1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36A30B-5AE5-D4A4-5A4B-9F32F96A6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DB252-4B05-42BD-A4AA-0102E125C38F}" type="datetimeFigureOut">
              <a:rPr lang="ko-KR" altLang="en-US" smtClean="0"/>
              <a:t>2023-08-11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C0E80A-36E5-67F0-193B-ED3E4963E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783991-35EB-E14F-43AD-A6DA83116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83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다이어그램 1">
            <a:extLst>
              <a:ext uri="{FF2B5EF4-FFF2-40B4-BE49-F238E27FC236}">
                <a16:creationId xmlns:a16="http://schemas.microsoft.com/office/drawing/2014/main" id="{1B82132F-F988-DEAF-0E97-FC17F9104B3F}"/>
              </a:ext>
            </a:extLst>
          </p:cNvPr>
          <p:cNvGraphicFramePr/>
          <p:nvPr/>
        </p:nvGraphicFramePr>
        <p:xfrm>
          <a:off x="1095375" y="219075"/>
          <a:ext cx="10001250" cy="641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1B6CA4C-3FFC-8B7B-5ACF-F3FD5E493B3C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집필 승인 프로세스</a:t>
            </a:r>
          </a:p>
        </p:txBody>
      </p:sp>
    </p:spTree>
    <p:extLst>
      <p:ext uri="{BB962C8B-B14F-4D97-AF65-F5344CB8AC3E}">
        <p14:creationId xmlns:p14="http://schemas.microsoft.com/office/powerpoint/2010/main" val="147602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CC0EEEE-7FFB-AC8A-B80F-6B005170A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75" y="790051"/>
            <a:ext cx="8241030" cy="50947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수정사항 </a:t>
            </a:r>
            <a:r>
              <a:rPr lang="en-US" altLang="ko-KR" sz="1400" b="1" dirty="0">
                <a:latin typeface="+mj-lt"/>
              </a:rPr>
              <a:t>1. [</a:t>
            </a:r>
            <a:r>
              <a:rPr lang="ko-KR" altLang="en-US" sz="1400" b="1" dirty="0">
                <a:latin typeface="+mj-lt"/>
              </a:rPr>
              <a:t>관리자</a:t>
            </a:r>
            <a:r>
              <a:rPr lang="en-US" altLang="ko-KR" sz="1400" b="1" dirty="0">
                <a:latin typeface="+mj-lt"/>
              </a:rPr>
              <a:t>] </a:t>
            </a:r>
            <a:r>
              <a:rPr lang="ko-KR" altLang="en-US" sz="1400" b="1" dirty="0">
                <a:latin typeface="+mj-lt"/>
              </a:rPr>
              <a:t>사전관리 </a:t>
            </a:r>
            <a:r>
              <a:rPr lang="en-US" altLang="ko-KR" sz="1400" b="1" dirty="0">
                <a:latin typeface="+mj-lt"/>
              </a:rPr>
              <a:t>&gt; </a:t>
            </a:r>
            <a:r>
              <a:rPr lang="ko-KR" altLang="en-US" sz="1400" b="1" dirty="0">
                <a:latin typeface="+mj-lt"/>
              </a:rPr>
              <a:t>표제어 관리에서 </a:t>
            </a:r>
            <a:r>
              <a:rPr lang="en-US" altLang="ko-KR" sz="1400" b="1" dirty="0">
                <a:latin typeface="+mj-lt"/>
              </a:rPr>
              <a:t>‘</a:t>
            </a:r>
            <a:r>
              <a:rPr lang="ko-KR" altLang="en-US" sz="1400" b="1" dirty="0">
                <a:latin typeface="+mj-lt"/>
              </a:rPr>
              <a:t>처리상태</a:t>
            </a:r>
            <a:r>
              <a:rPr lang="en-US" altLang="ko-KR" sz="1400" b="1" dirty="0">
                <a:latin typeface="+mj-lt"/>
              </a:rPr>
              <a:t>’ </a:t>
            </a:r>
            <a:r>
              <a:rPr lang="ko-KR" altLang="en-US" sz="1400" b="1" dirty="0">
                <a:latin typeface="+mj-lt"/>
              </a:rPr>
              <a:t>표시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21400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/>
              <a:t>[</a:t>
            </a:r>
            <a:r>
              <a:rPr lang="ko-KR" altLang="en-US" sz="1000" dirty="0"/>
              <a:t>등록</a:t>
            </a:r>
            <a:r>
              <a:rPr lang="en-US" altLang="ko-KR" sz="1000" dirty="0"/>
              <a:t>] </a:t>
            </a:r>
            <a:r>
              <a:rPr lang="ko-KR" altLang="en-US" sz="1000" dirty="0"/>
              <a:t>버튼 삭제</a:t>
            </a:r>
            <a:endParaRPr lang="en-US" altLang="ko-KR" sz="1000" dirty="0"/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목록 테이블에서 </a:t>
            </a:r>
            <a:r>
              <a:rPr lang="en-US" altLang="ko-KR" sz="1000" dirty="0"/>
              <a:t>‘</a:t>
            </a:r>
            <a:r>
              <a:rPr lang="ko-KR" altLang="en-US" sz="1000" dirty="0"/>
              <a:t>삭제</a:t>
            </a:r>
            <a:r>
              <a:rPr lang="en-US" altLang="ko-KR" sz="1000" dirty="0"/>
              <a:t>’</a:t>
            </a:r>
            <a:r>
              <a:rPr lang="ko-KR" altLang="en-US" sz="1000" dirty="0"/>
              <a:t> 컬럼 제거</a:t>
            </a:r>
            <a:endParaRPr lang="en-US" altLang="ko-KR" sz="1000" dirty="0"/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목록 테이블에서 </a:t>
            </a:r>
            <a:r>
              <a:rPr lang="en-US" altLang="ko-KR" sz="1000" dirty="0"/>
              <a:t>‘</a:t>
            </a:r>
            <a:r>
              <a:rPr lang="ko-KR" altLang="en-US" sz="1000" dirty="0"/>
              <a:t>처리상태</a:t>
            </a:r>
            <a:r>
              <a:rPr lang="en-US" altLang="ko-KR" sz="1000" dirty="0"/>
              <a:t>’</a:t>
            </a:r>
            <a:r>
              <a:rPr lang="ko-KR" altLang="en-US" sz="1000" dirty="0"/>
              <a:t> 컬럼 추가</a:t>
            </a:r>
            <a:endParaRPr lang="en-US" altLang="ko-KR" sz="1000" dirty="0"/>
          </a:p>
          <a:p>
            <a:pPr marL="447675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원고의 처리 상태를 표시함</a:t>
            </a:r>
            <a:r>
              <a:rPr lang="en-US" altLang="ko-KR" sz="1000" dirty="0"/>
              <a:t>.</a:t>
            </a:r>
          </a:p>
          <a:p>
            <a:pPr marL="447675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/>
              <a:t>작성중</a:t>
            </a:r>
            <a:r>
              <a:rPr lang="en-US" altLang="ko-KR" sz="1000" dirty="0"/>
              <a:t>, </a:t>
            </a:r>
            <a:r>
              <a:rPr lang="ko-KR" altLang="en-US" sz="1000" dirty="0"/>
              <a:t>작성완료</a:t>
            </a:r>
            <a:r>
              <a:rPr lang="en-US" altLang="ko-KR" sz="1000" dirty="0"/>
              <a:t>, </a:t>
            </a:r>
            <a:br>
              <a:rPr lang="en-US" altLang="ko-KR" sz="1000" dirty="0"/>
            </a:br>
            <a:r>
              <a:rPr lang="ko-KR" altLang="en-US" sz="1000" dirty="0" err="1"/>
              <a:t>감수중</a:t>
            </a:r>
            <a:r>
              <a:rPr lang="en-US" altLang="ko-KR" sz="1000" dirty="0"/>
              <a:t>, </a:t>
            </a:r>
            <a:r>
              <a:rPr lang="ko-KR" altLang="en-US" sz="1000" dirty="0"/>
              <a:t>감수완료</a:t>
            </a:r>
            <a:r>
              <a:rPr lang="en-US" altLang="ko-KR" sz="1000" dirty="0"/>
              <a:t>, </a:t>
            </a:r>
            <a:r>
              <a:rPr lang="ko-KR" altLang="en-US" sz="1000" dirty="0"/>
              <a:t>의견제출</a:t>
            </a:r>
            <a:r>
              <a:rPr lang="en-US" altLang="ko-KR" sz="1000" dirty="0"/>
              <a:t>, </a:t>
            </a:r>
            <a:br>
              <a:rPr lang="en-US" altLang="ko-KR" sz="1000" dirty="0"/>
            </a:br>
            <a:r>
              <a:rPr lang="ko-KR" altLang="en-US" sz="1000" dirty="0" err="1"/>
              <a:t>검토중</a:t>
            </a:r>
            <a:r>
              <a:rPr lang="en-US" altLang="ko-KR" sz="1000" dirty="0"/>
              <a:t>, </a:t>
            </a:r>
            <a:r>
              <a:rPr lang="ko-KR" altLang="en-US" sz="1000" dirty="0"/>
              <a:t>검토완료</a:t>
            </a:r>
            <a:r>
              <a:rPr lang="en-US" altLang="ko-KR" sz="1000" dirty="0"/>
              <a:t>, </a:t>
            </a:r>
            <a:br>
              <a:rPr lang="en-US" altLang="ko-KR" sz="1000" dirty="0"/>
            </a:br>
            <a:r>
              <a:rPr lang="ko-KR" altLang="en-US" sz="1000" dirty="0" err="1"/>
              <a:t>수정중</a:t>
            </a:r>
            <a:r>
              <a:rPr lang="en-US" altLang="ko-KR" sz="1000" dirty="0"/>
              <a:t>, </a:t>
            </a:r>
            <a:r>
              <a:rPr lang="ko-KR" altLang="en-US" sz="1000" dirty="0"/>
              <a:t>수정완료</a:t>
            </a:r>
            <a:r>
              <a:rPr lang="en-US" altLang="ko-KR" sz="1000" dirty="0"/>
              <a:t>, </a:t>
            </a:r>
            <a:r>
              <a:rPr lang="ko-KR" altLang="en-US" sz="1000" dirty="0"/>
              <a:t>의견제출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ko-KR" altLang="en-US" sz="1000" dirty="0" err="1"/>
              <a:t>교열중</a:t>
            </a:r>
            <a:r>
              <a:rPr lang="en-US" altLang="ko-KR" sz="1000" dirty="0"/>
              <a:t>, </a:t>
            </a:r>
            <a:r>
              <a:rPr lang="ko-KR" altLang="en-US" sz="1000" dirty="0"/>
              <a:t>교열완료</a:t>
            </a:r>
            <a:r>
              <a:rPr lang="en-US" altLang="ko-KR" sz="1000" dirty="0"/>
              <a:t>,</a:t>
            </a:r>
            <a:endParaRPr lang="ko-KR" altLang="en-US" sz="10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02201D0-4A27-1FEA-CBD1-07FEB5E13FC2}"/>
              </a:ext>
            </a:extLst>
          </p:cNvPr>
          <p:cNvSpPr/>
          <p:nvPr/>
        </p:nvSpPr>
        <p:spPr>
          <a:xfrm>
            <a:off x="7524750" y="1905000"/>
            <a:ext cx="714375" cy="4286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DDE8B9EF-63D3-81F7-3B90-F25BCE1C533D}"/>
              </a:ext>
            </a:extLst>
          </p:cNvPr>
          <p:cNvSpPr/>
          <p:nvPr/>
        </p:nvSpPr>
        <p:spPr>
          <a:xfrm>
            <a:off x="7383680" y="166687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A24D369-8CF5-80C8-4220-46E522B76C01}"/>
              </a:ext>
            </a:extLst>
          </p:cNvPr>
          <p:cNvSpPr/>
          <p:nvPr/>
        </p:nvSpPr>
        <p:spPr>
          <a:xfrm>
            <a:off x="7502742" y="3123128"/>
            <a:ext cx="714375" cy="2761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FE6C2799-E30E-4E98-5128-6342C50EED68}"/>
              </a:ext>
            </a:extLst>
          </p:cNvPr>
          <p:cNvSpPr/>
          <p:nvPr/>
        </p:nvSpPr>
        <p:spPr>
          <a:xfrm>
            <a:off x="7383679" y="300406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2</a:t>
            </a:r>
            <a:endParaRPr lang="ko-KR" altLang="en-US" sz="9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053DAB8-A5B3-693F-3C98-A45AFCA48BE4}"/>
              </a:ext>
            </a:extLst>
          </p:cNvPr>
          <p:cNvSpPr/>
          <p:nvPr/>
        </p:nvSpPr>
        <p:spPr>
          <a:xfrm>
            <a:off x="3541771" y="3123128"/>
            <a:ext cx="714375" cy="2761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2059C0FE-1A92-11B4-9A37-F277862A8AFE}"/>
              </a:ext>
            </a:extLst>
          </p:cNvPr>
          <p:cNvSpPr/>
          <p:nvPr/>
        </p:nvSpPr>
        <p:spPr>
          <a:xfrm>
            <a:off x="3307831" y="2869680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3</a:t>
            </a:r>
            <a:endParaRPr lang="ko-KR" altLang="en-US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4F365F-1E08-3294-C08B-1A48680356E3}"/>
              </a:ext>
            </a:extLst>
          </p:cNvPr>
          <p:cNvSpPr txBox="1"/>
          <p:nvPr/>
        </p:nvSpPr>
        <p:spPr>
          <a:xfrm>
            <a:off x="3584098" y="318498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/>
              <a:t>처리상태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0765ED-74C0-D30A-3A36-DD5308146AB9}"/>
              </a:ext>
            </a:extLst>
          </p:cNvPr>
          <p:cNvSpPr txBox="1"/>
          <p:nvPr/>
        </p:nvSpPr>
        <p:spPr>
          <a:xfrm>
            <a:off x="8677275" y="3400425"/>
            <a:ext cx="3219550" cy="17186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200" b="1" dirty="0">
                <a:solidFill>
                  <a:srgbClr val="FF0000"/>
                </a:solidFill>
              </a:rPr>
              <a:t>표제어 생성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표제어 검수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표제어 검토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표제어 수정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표제어 교열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표제어 공개 메뉴의 표제어 목록 테이블도 모두 </a:t>
            </a:r>
            <a:r>
              <a:rPr lang="ko-KR" altLang="en-US" sz="1200" b="1" dirty="0" err="1">
                <a:solidFill>
                  <a:srgbClr val="FF0000"/>
                </a:solidFill>
              </a:rPr>
              <a:t>수정해야함</a:t>
            </a:r>
            <a:r>
              <a:rPr lang="en-US" altLang="ko-KR" sz="1200" b="1" dirty="0">
                <a:solidFill>
                  <a:srgbClr val="FF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200" b="1" dirty="0">
                <a:solidFill>
                  <a:srgbClr val="FF0000"/>
                </a:solidFill>
              </a:rPr>
              <a:t>처리상태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공개여부 컬럼으로 통일 필요함</a:t>
            </a:r>
            <a:r>
              <a:rPr lang="en-US" altLang="ko-KR" sz="1200" b="1" dirty="0">
                <a:solidFill>
                  <a:srgbClr val="FF0000"/>
                </a:solidFill>
              </a:rPr>
              <a:t>.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70460" y="4407503"/>
            <a:ext cx="3578087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 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 smtClean="0"/>
              <a:t>표제어 관리 </a:t>
            </a:r>
            <a:r>
              <a:rPr lang="en-US" altLang="ko-KR" sz="900" b="1" dirty="0"/>
              <a:t>(/</a:t>
            </a:r>
            <a:r>
              <a:rPr lang="en-US" altLang="ko-KR" sz="900" b="1" dirty="0" smtClean="0"/>
              <a:t>topic/list)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</a:t>
            </a:r>
            <a:r>
              <a:rPr lang="ko-KR" altLang="en-US" sz="900" strike="sng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등록</a:t>
            </a:r>
            <a:r>
              <a:rPr lang="en-US" altLang="ko-KR" sz="900" strike="sng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(Add) button : </a:t>
            </a:r>
            <a:r>
              <a:rPr lang="en-US" altLang="ko-KR" sz="900" b="1" strike="sng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</a:t>
            </a:r>
            <a:endParaRPr lang="en-US" altLang="ko-KR" sz="900" b="1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900" dirty="0" smtClean="0"/>
              <a:t>3.Grid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처리상태 </a:t>
            </a:r>
            <a:r>
              <a:rPr lang="en-US" altLang="ko-KR" sz="900" dirty="0" smtClean="0"/>
              <a:t>(column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add new column next to </a:t>
            </a:r>
            <a:r>
              <a:rPr lang="ko-KR" altLang="en-US" sz="900" dirty="0" smtClean="0"/>
              <a:t>표제어명 </a:t>
            </a:r>
            <a:r>
              <a:rPr lang="en-US" altLang="ko-KR" sz="900" dirty="0" smtClean="0"/>
              <a:t>column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{PRCS_STATUS</a:t>
            </a:r>
            <a:r>
              <a:rPr lang="en-US" altLang="ko-KR" sz="900" dirty="0" smtClean="0"/>
              <a:t>} (show </a:t>
            </a:r>
            <a:r>
              <a:rPr lang="en-US" altLang="ko-KR" sz="900" dirty="0"/>
              <a:t>code name </a:t>
            </a:r>
            <a:r>
              <a:rPr lang="en-US" altLang="ko-KR" sz="900" dirty="0" smtClean="0"/>
              <a:t>-  GRP_CODE: ‘TOPIC_STATUS’)</a:t>
            </a:r>
            <a:br>
              <a:rPr lang="en-US" altLang="ko-KR" sz="900" dirty="0" smtClean="0"/>
            </a:br>
            <a:r>
              <a:rPr lang="en-US" altLang="ko-KR" sz="900" dirty="0" smtClean="0"/>
              <a:t>  2)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 : </a:t>
            </a:r>
            <a:r>
              <a:rPr lang="en-US" altLang="ko-KR" sz="900" b="1" dirty="0" smtClean="0"/>
              <a:t>REMOVE</a:t>
            </a:r>
          </a:p>
        </p:txBody>
      </p:sp>
    </p:spTree>
    <p:extLst>
      <p:ext uri="{BB962C8B-B14F-4D97-AF65-F5344CB8AC3E}">
        <p14:creationId xmlns:p14="http://schemas.microsoft.com/office/powerpoint/2010/main" val="224492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3CEC040F-2AF7-B0B9-6C45-A101E9827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76" y="790051"/>
            <a:ext cx="8241030" cy="51007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수정사항 </a:t>
            </a:r>
            <a:r>
              <a:rPr lang="en-US" altLang="ko-KR" sz="1400" b="1" dirty="0">
                <a:latin typeface="+mj-lt"/>
              </a:rPr>
              <a:t>2. [</a:t>
            </a:r>
            <a:r>
              <a:rPr lang="ko-KR" altLang="en-US" sz="1400" b="1" dirty="0">
                <a:latin typeface="+mj-lt"/>
              </a:rPr>
              <a:t>관리자</a:t>
            </a:r>
            <a:r>
              <a:rPr lang="en-US" altLang="ko-KR" sz="1400" b="1" dirty="0">
                <a:latin typeface="+mj-lt"/>
              </a:rPr>
              <a:t>] </a:t>
            </a:r>
            <a:r>
              <a:rPr lang="ko-KR" altLang="en-US" sz="1400" b="1" dirty="0">
                <a:latin typeface="+mj-lt"/>
              </a:rPr>
              <a:t>사전관리 </a:t>
            </a:r>
            <a:r>
              <a:rPr lang="en-US" altLang="ko-KR" sz="1400" b="1" dirty="0">
                <a:latin typeface="+mj-lt"/>
              </a:rPr>
              <a:t>&gt; </a:t>
            </a:r>
            <a:r>
              <a:rPr lang="ko-KR" altLang="en-US" sz="1400" b="1" dirty="0">
                <a:latin typeface="+mj-lt"/>
              </a:rPr>
              <a:t>표제어 공개 부분을 제외한 나머지 부분에서 공공누리</a:t>
            </a:r>
            <a:r>
              <a:rPr lang="en-US" altLang="ko-KR" sz="1400" b="1" dirty="0">
                <a:latin typeface="+mj-lt"/>
              </a:rPr>
              <a:t>, </a:t>
            </a:r>
            <a:r>
              <a:rPr lang="ko-KR" altLang="en-US" sz="1400" b="1" dirty="0">
                <a:latin typeface="+mj-lt"/>
              </a:rPr>
              <a:t>오늘의 표제어여부 선택 항목 </a:t>
            </a:r>
            <a:r>
              <a:rPr lang="en-US" altLang="ko-KR" sz="1400" b="1" dirty="0">
                <a:latin typeface="+mj-lt"/>
              </a:rPr>
              <a:t>Hidden</a:t>
            </a:r>
            <a:endParaRPr lang="ko-KR" altLang="en-US" sz="1400" b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19092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공공누리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오늘의표제어여부</a:t>
            </a:r>
            <a:r>
              <a:rPr lang="ko-KR" altLang="en-US" sz="1000" dirty="0"/>
              <a:t> 선택 항목 </a:t>
            </a:r>
            <a:r>
              <a:rPr lang="en-US" altLang="ko-KR" sz="1000" dirty="0">
                <a:solidFill>
                  <a:srgbClr val="FF0000"/>
                </a:solidFill>
              </a:rPr>
              <a:t>Hidden</a:t>
            </a:r>
            <a:r>
              <a:rPr lang="en-US" altLang="ko-KR" sz="1000" dirty="0"/>
              <a:t> </a:t>
            </a:r>
            <a:r>
              <a:rPr lang="ko-KR" altLang="en-US" sz="1000" dirty="0"/>
              <a:t>처리</a:t>
            </a:r>
            <a:endParaRPr lang="en-US" altLang="ko-KR" sz="1000" dirty="0"/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/>
              <a:t>표제어 공개 단계에서만 해당 항목 </a:t>
            </a:r>
            <a:r>
              <a:rPr lang="ko-KR" altLang="en-US" sz="1000" dirty="0" err="1"/>
              <a:t>보여짐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ko-KR" altLang="en-US" sz="1000" dirty="0"/>
              <a:t>아래 페이지에서 위 사항 </a:t>
            </a:r>
            <a:r>
              <a:rPr lang="en-US" altLang="ko-KR" sz="1000" dirty="0">
                <a:solidFill>
                  <a:srgbClr val="FF0000"/>
                </a:solidFill>
              </a:rPr>
              <a:t>Hidden</a:t>
            </a:r>
            <a:r>
              <a:rPr lang="en-US" altLang="ko-KR" sz="1000" dirty="0"/>
              <a:t> </a:t>
            </a:r>
            <a:r>
              <a:rPr lang="ko-KR" altLang="en-US" sz="1000" dirty="0"/>
              <a:t>적용</a:t>
            </a:r>
            <a:endParaRPr lang="en-US" altLang="ko-KR" sz="1000" dirty="0"/>
          </a:p>
          <a:p>
            <a:pPr marL="361950" lvl="1" indent="-142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표제어 생성</a:t>
            </a:r>
            <a:endParaRPr lang="en-US" altLang="ko-KR" sz="1000" dirty="0"/>
          </a:p>
          <a:p>
            <a:pPr marL="361950" lvl="1" indent="-142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표제어 검수 </a:t>
            </a:r>
            <a:r>
              <a:rPr lang="en-US" altLang="ko-KR" sz="1000" dirty="0"/>
              <a:t>&gt;</a:t>
            </a:r>
            <a:r>
              <a:rPr lang="ko-KR" altLang="en-US" sz="1000" dirty="0"/>
              <a:t> 표제어 보기</a:t>
            </a:r>
            <a:endParaRPr lang="en-US" altLang="ko-KR" sz="1000" dirty="0"/>
          </a:p>
          <a:p>
            <a:pPr marL="361950" lvl="1" indent="-142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표제어 검토 </a:t>
            </a:r>
            <a:r>
              <a:rPr lang="en-US" altLang="ko-KR" sz="1000" dirty="0"/>
              <a:t>&gt; </a:t>
            </a:r>
            <a:r>
              <a:rPr lang="ko-KR" altLang="en-US" sz="1000" dirty="0"/>
              <a:t>표제어 보기</a:t>
            </a:r>
            <a:endParaRPr lang="en-US" altLang="ko-KR" sz="1000" dirty="0"/>
          </a:p>
          <a:p>
            <a:pPr marL="361950" lvl="1" indent="-142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표제어 수정 </a:t>
            </a:r>
            <a:r>
              <a:rPr lang="en-US" altLang="ko-KR" sz="1000" dirty="0"/>
              <a:t>&gt; </a:t>
            </a:r>
            <a:r>
              <a:rPr lang="ko-KR" altLang="en-US" sz="1000" dirty="0"/>
              <a:t>표제어 보기</a:t>
            </a:r>
            <a:endParaRPr lang="en-US" altLang="ko-KR" sz="10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02201D0-4A27-1FEA-CBD1-07FEB5E13FC2}"/>
              </a:ext>
            </a:extLst>
          </p:cNvPr>
          <p:cNvSpPr/>
          <p:nvPr/>
        </p:nvSpPr>
        <p:spPr>
          <a:xfrm>
            <a:off x="2038350" y="4057650"/>
            <a:ext cx="4781550" cy="9239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DDE8B9EF-63D3-81F7-3B90-F25BCE1C533D}"/>
              </a:ext>
            </a:extLst>
          </p:cNvPr>
          <p:cNvSpPr/>
          <p:nvPr/>
        </p:nvSpPr>
        <p:spPr>
          <a:xfrm>
            <a:off x="1919287" y="381952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39F85FC-9CE9-CC8C-6B41-1E4A199E0FD1}"/>
              </a:ext>
            </a:extLst>
          </p:cNvPr>
          <p:cNvSpPr/>
          <p:nvPr/>
        </p:nvSpPr>
        <p:spPr>
          <a:xfrm>
            <a:off x="436245" y="1638301"/>
            <a:ext cx="792480" cy="7429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18C892F9-20EA-CE62-1C34-3E5DF7DD4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99" y="5050202"/>
            <a:ext cx="6943725" cy="171960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1A29D0-146F-2FC7-816D-6BC95EF2ADD8}"/>
              </a:ext>
            </a:extLst>
          </p:cNvPr>
          <p:cNvSpPr txBox="1"/>
          <p:nvPr/>
        </p:nvSpPr>
        <p:spPr>
          <a:xfrm>
            <a:off x="8677275" y="4457329"/>
            <a:ext cx="3219550" cy="5242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indent="-23812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000" b="1" dirty="0">
                <a:solidFill>
                  <a:srgbClr val="FF0000"/>
                </a:solidFill>
              </a:rPr>
              <a:t>[</a:t>
            </a:r>
            <a:r>
              <a:rPr lang="ko-KR" altLang="en-US" sz="1000" b="1" dirty="0">
                <a:solidFill>
                  <a:srgbClr val="FF0000"/>
                </a:solidFill>
              </a:rPr>
              <a:t>중요</a:t>
            </a:r>
            <a:r>
              <a:rPr lang="en-US" altLang="ko-KR" sz="1000" b="1" dirty="0">
                <a:solidFill>
                  <a:srgbClr val="FF0000"/>
                </a:solidFill>
              </a:rPr>
              <a:t>]</a:t>
            </a:r>
            <a:r>
              <a:rPr lang="ko-KR" altLang="en-US" sz="1000" dirty="0"/>
              <a:t>표제어 마지막 단계인 표제어 공개 여부 단계에서 해당 항목을 선택할 수 있도록 해야함</a:t>
            </a:r>
            <a:r>
              <a:rPr lang="en-US" altLang="ko-KR" sz="1000" dirty="0"/>
              <a:t>.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03E3CCC-394D-785D-267E-7CFE637468EE}"/>
              </a:ext>
            </a:extLst>
          </p:cNvPr>
          <p:cNvSpPr/>
          <p:nvPr/>
        </p:nvSpPr>
        <p:spPr>
          <a:xfrm>
            <a:off x="4955957" y="5122357"/>
            <a:ext cx="1248678" cy="12799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371273" y="2767919"/>
            <a:ext cx="3578087" cy="30008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표제어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관리 </a:t>
            </a:r>
            <a:r>
              <a:rPr lang="en-US" altLang="ko-KR" sz="900" b="1" dirty="0">
                <a:solidFill>
                  <a:srgbClr val="FF0000"/>
                </a:solidFill>
              </a:rPr>
              <a:t>(/topic/list)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900" dirty="0">
                <a:solidFill>
                  <a:srgbClr val="FF0000"/>
                </a:solidFill>
              </a:rPr>
              <a:t>&gt; </a:t>
            </a:r>
            <a:r>
              <a:rPr lang="ko-KR" altLang="en-US" sz="900" b="1" dirty="0">
                <a:solidFill>
                  <a:srgbClr val="FF0000"/>
                </a:solidFill>
              </a:rPr>
              <a:t>등록</a:t>
            </a:r>
            <a:r>
              <a:rPr lang="en-US" altLang="ko-KR" sz="900" b="1" dirty="0">
                <a:solidFill>
                  <a:srgbClr val="FF0000"/>
                </a:solidFill>
              </a:rPr>
              <a:t>(Add),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상세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(Modify)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</a:t>
            </a:r>
            <a:r>
              <a:rPr lang="ko-KR" altLang="en-US" sz="900" dirty="0" smtClean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/>
              <a:t>표제어 생성 </a:t>
            </a:r>
            <a:r>
              <a:rPr lang="en-US" altLang="ko-KR" sz="900" b="1" dirty="0"/>
              <a:t>(/topic/</a:t>
            </a:r>
            <a:r>
              <a:rPr lang="en-US" altLang="ko-KR" sz="900" b="1" dirty="0" err="1"/>
              <a:t>tc</a:t>
            </a:r>
            <a:r>
              <a:rPr lang="en-US" altLang="ko-KR" sz="900" b="1" dirty="0"/>
              <a:t>/list)</a:t>
            </a:r>
            <a:r>
              <a:rPr lang="ko-KR" altLang="en-US" sz="900" b="1" dirty="0" smtClean="0"/>
              <a:t> </a:t>
            </a:r>
            <a:r>
              <a:rPr lang="en-US" altLang="ko-KR" sz="900" dirty="0"/>
              <a:t>&gt; </a:t>
            </a:r>
            <a:r>
              <a:rPr lang="ko-KR" altLang="en-US" sz="900" b="1" dirty="0" smtClean="0"/>
              <a:t>등록</a:t>
            </a:r>
            <a:r>
              <a:rPr lang="en-US" altLang="ko-KR" sz="900" b="1" dirty="0" smtClean="0"/>
              <a:t>(Add), </a:t>
            </a:r>
            <a:r>
              <a:rPr lang="ko-KR" altLang="en-US" sz="900" b="1" dirty="0" smtClean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r>
              <a:rPr lang="ko-KR" altLang="en-US" sz="900" dirty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/>
              <a:t>표제어 감수 </a:t>
            </a:r>
            <a:r>
              <a:rPr lang="en-US" altLang="ko-KR" sz="900" b="1" dirty="0"/>
              <a:t>(/topic/</a:t>
            </a:r>
            <a:r>
              <a:rPr lang="en-US" altLang="ko-KR" sz="900" b="1" dirty="0" err="1"/>
              <a:t>ts</a:t>
            </a:r>
            <a:r>
              <a:rPr lang="en-US" altLang="ko-KR" sz="900" b="1" dirty="0"/>
              <a:t>/list)</a:t>
            </a:r>
            <a:r>
              <a:rPr lang="ko-KR" altLang="en-US" sz="900" b="1" dirty="0" smtClean="0"/>
              <a:t> </a:t>
            </a:r>
            <a:r>
              <a:rPr lang="en-US" altLang="ko-KR" sz="900" dirty="0"/>
              <a:t>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r>
              <a:rPr lang="ko-KR" altLang="en-US" sz="900" dirty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/>
              <a:t>표제어 검토 </a:t>
            </a:r>
            <a:r>
              <a:rPr lang="en-US" altLang="ko-KR" sz="900" b="1" dirty="0"/>
              <a:t>(/topic/</a:t>
            </a:r>
            <a:r>
              <a:rPr lang="en-US" altLang="ko-KR" sz="900" b="1" dirty="0" err="1"/>
              <a:t>te</a:t>
            </a:r>
            <a:r>
              <a:rPr lang="en-US" altLang="ko-KR" sz="900" b="1" dirty="0"/>
              <a:t>/list)</a:t>
            </a:r>
            <a:r>
              <a:rPr lang="ko-KR" altLang="en-US" sz="900" b="1" dirty="0" smtClean="0"/>
              <a:t> </a:t>
            </a:r>
            <a:r>
              <a:rPr lang="en-US" altLang="ko-KR" sz="900" dirty="0"/>
              <a:t>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r>
              <a:rPr lang="ko-KR" altLang="en-US" sz="900" dirty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/>
              <a:t>표제어 수정 </a:t>
            </a:r>
            <a:r>
              <a:rPr lang="en-US" altLang="ko-KR" sz="900" b="1" dirty="0"/>
              <a:t>(/topic/tm/list)</a:t>
            </a:r>
            <a:r>
              <a:rPr lang="ko-KR" altLang="en-US" sz="900" b="1" dirty="0" smtClean="0"/>
              <a:t> </a:t>
            </a:r>
            <a:r>
              <a:rPr lang="en-US" altLang="ko-KR" sz="900" dirty="0"/>
              <a:t>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r>
              <a:rPr lang="ko-KR" altLang="en-US" sz="900" dirty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/>
              <a:t>표제어 </a:t>
            </a:r>
            <a:r>
              <a:rPr lang="ko-KR" altLang="en-US" sz="900" b="1" dirty="0" smtClean="0"/>
              <a:t>교열 </a:t>
            </a:r>
            <a:r>
              <a:rPr lang="en-US" altLang="ko-KR" sz="900" b="1" dirty="0"/>
              <a:t>(/topic/</a:t>
            </a:r>
            <a:r>
              <a:rPr lang="en-US" altLang="ko-KR" sz="900" b="1" dirty="0" err="1"/>
              <a:t>tr</a:t>
            </a:r>
            <a:r>
              <a:rPr lang="en-US" altLang="ko-KR" sz="900" b="1" dirty="0"/>
              <a:t>/list) </a:t>
            </a:r>
            <a:r>
              <a:rPr lang="en-US" altLang="ko-KR" sz="900" dirty="0" smtClean="0"/>
              <a:t>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  <a:br>
              <a:rPr lang="en-US" altLang="ko-KR" sz="900" b="1" dirty="0" smtClean="0"/>
            </a:br>
            <a:endParaRPr lang="en-US" altLang="ko-KR" sz="900" b="1" dirty="0" smtClean="0"/>
          </a:p>
          <a:p>
            <a:r>
              <a:rPr lang="en-US" altLang="ko-KR" sz="900" b="1" dirty="0" smtClean="0"/>
              <a:t>** only </a:t>
            </a:r>
            <a:r>
              <a:rPr lang="ko-KR" altLang="en-US" sz="900" b="1" dirty="0" smtClean="0"/>
              <a:t>사전관리 </a:t>
            </a:r>
            <a:r>
              <a:rPr lang="en-US" altLang="ko-KR" sz="900" b="1" dirty="0"/>
              <a:t>&gt;</a:t>
            </a:r>
            <a:r>
              <a:rPr lang="ko-KR" altLang="en-US" sz="900" b="1" dirty="0"/>
              <a:t> 표제어 </a:t>
            </a:r>
            <a:r>
              <a:rPr lang="ko-KR" altLang="en-US" sz="900" b="1" dirty="0" smtClean="0"/>
              <a:t>공개 </a:t>
            </a:r>
            <a:r>
              <a:rPr lang="en-US" altLang="ko-KR" sz="900" b="1" dirty="0"/>
              <a:t>(/</a:t>
            </a:r>
            <a:r>
              <a:rPr lang="en-US" altLang="ko-KR" sz="900" b="1" dirty="0" smtClean="0"/>
              <a:t>topic/</a:t>
            </a:r>
            <a:r>
              <a:rPr lang="en-US" altLang="ko-KR" sz="900" b="1" dirty="0" err="1" smtClean="0"/>
              <a:t>tf</a:t>
            </a:r>
            <a:r>
              <a:rPr lang="en-US" altLang="ko-KR" sz="900" b="1" dirty="0" smtClean="0"/>
              <a:t>/list)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 shows 2 fields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1) </a:t>
            </a:r>
            <a:r>
              <a:rPr lang="ko-KR" altLang="en-US" sz="900" dirty="0" smtClean="0"/>
              <a:t>공공누리 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HIDDEN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오늘의표제어여부 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HIDDEN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전체저장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don’t save(INSERT/UPDATE) removed 2 fields</a:t>
            </a:r>
          </a:p>
        </p:txBody>
      </p:sp>
    </p:spTree>
    <p:extLst>
      <p:ext uri="{BB962C8B-B14F-4D97-AF65-F5344CB8AC3E}">
        <p14:creationId xmlns:p14="http://schemas.microsoft.com/office/powerpoint/2010/main" val="60790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A10B519-868C-64AA-A071-2730D28AF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75" y="790051"/>
            <a:ext cx="8252373" cy="37438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수정사항 </a:t>
            </a:r>
            <a:r>
              <a:rPr lang="en-US" altLang="ko-KR" sz="1400" b="1" dirty="0">
                <a:latin typeface="+mj-lt"/>
              </a:rPr>
              <a:t>3. [</a:t>
            </a:r>
            <a:r>
              <a:rPr lang="ko-KR" altLang="en-US" sz="1400" b="1" dirty="0">
                <a:latin typeface="+mj-lt"/>
              </a:rPr>
              <a:t>관리자</a:t>
            </a:r>
            <a:r>
              <a:rPr lang="en-US" altLang="ko-KR" sz="1400" b="1" dirty="0">
                <a:latin typeface="+mj-lt"/>
              </a:rPr>
              <a:t>] </a:t>
            </a:r>
            <a:r>
              <a:rPr lang="ko-KR" altLang="en-US" sz="1400" b="1" dirty="0">
                <a:latin typeface="+mj-lt"/>
              </a:rPr>
              <a:t>시스템관리 </a:t>
            </a:r>
            <a:r>
              <a:rPr lang="en-US" altLang="ko-KR" sz="1400" b="1" dirty="0">
                <a:latin typeface="+mj-lt"/>
              </a:rPr>
              <a:t>&gt; </a:t>
            </a:r>
            <a:r>
              <a:rPr lang="ko-KR" altLang="en-US" sz="1400" b="1" dirty="0">
                <a:latin typeface="+mj-lt"/>
              </a:rPr>
              <a:t>사용자관리 에서 사용자 비밀번호 초기화 및 아이디 사용 정지 설정 기능 추가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14475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사용자 비밀번호 초기화 기능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사용자 비밀번호 초기화 버튼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사용자 </a:t>
            </a:r>
            <a:r>
              <a:rPr lang="ko-KR" altLang="en-US" sz="1000" dirty="0">
                <a:solidFill>
                  <a:srgbClr val="FF0000"/>
                </a:solidFill>
              </a:rPr>
              <a:t>아이디와 같은 비밀번호</a:t>
            </a:r>
            <a:r>
              <a:rPr lang="ko-KR" altLang="en-US" sz="1000" dirty="0"/>
              <a:t>로 초기화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해당 사용자 로그인 시 비밀번호 변경 레이어 팝업</a:t>
            </a:r>
            <a:r>
              <a:rPr lang="en-US" altLang="ko-KR" sz="1000" dirty="0">
                <a:sym typeface="Wingdings" panose="05000000000000000000" pitchFamily="2" charset="2"/>
              </a:rPr>
              <a:t/>
            </a:r>
            <a:br>
              <a:rPr lang="en-US" altLang="ko-KR" sz="1000" dirty="0">
                <a:sym typeface="Wingdings" panose="05000000000000000000" pitchFamily="2" charset="2"/>
              </a:rPr>
            </a:b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변경 비밀번호로 다시 로그인 후 사용</a:t>
            </a:r>
            <a:endParaRPr lang="en-US" altLang="ko-KR" sz="10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02201D0-4A27-1FEA-CBD1-07FEB5E13FC2}"/>
              </a:ext>
            </a:extLst>
          </p:cNvPr>
          <p:cNvSpPr/>
          <p:nvPr/>
        </p:nvSpPr>
        <p:spPr>
          <a:xfrm>
            <a:off x="5113973" y="1698643"/>
            <a:ext cx="2639377" cy="4349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DDE8B9EF-63D3-81F7-3B90-F25BCE1C533D}"/>
              </a:ext>
            </a:extLst>
          </p:cNvPr>
          <p:cNvSpPr/>
          <p:nvPr/>
        </p:nvSpPr>
        <p:spPr>
          <a:xfrm>
            <a:off x="4930047" y="1506546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A68BF8D-F0BC-6CEA-19FF-87C4016775DA}"/>
              </a:ext>
            </a:extLst>
          </p:cNvPr>
          <p:cNvSpPr/>
          <p:nvPr/>
        </p:nvSpPr>
        <p:spPr>
          <a:xfrm>
            <a:off x="6070376" y="1788341"/>
            <a:ext cx="809625" cy="204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초기화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6502CC-25A7-2E6C-155D-A4C99739D041}"/>
              </a:ext>
            </a:extLst>
          </p:cNvPr>
          <p:cNvSpPr txBox="1"/>
          <p:nvPr/>
        </p:nvSpPr>
        <p:spPr>
          <a:xfrm>
            <a:off x="5138688" y="1793149"/>
            <a:ext cx="614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latin typeface="+mj-lt"/>
              </a:rPr>
              <a:t>비밀번호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03283C-C86F-587D-9E91-711D7DC1F219}"/>
              </a:ext>
            </a:extLst>
          </p:cNvPr>
          <p:cNvSpPr txBox="1"/>
          <p:nvPr/>
        </p:nvSpPr>
        <p:spPr>
          <a:xfrm>
            <a:off x="5138688" y="3517174"/>
            <a:ext cx="837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latin typeface="+mj-lt"/>
              </a:rPr>
              <a:t>회원사용 여부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B8A940-FB56-374B-48E4-16CB83B57427}"/>
              </a:ext>
            </a:extLst>
          </p:cNvPr>
          <p:cNvSpPr txBox="1"/>
          <p:nvPr/>
        </p:nvSpPr>
        <p:spPr>
          <a:xfrm>
            <a:off x="6166535" y="3517174"/>
            <a:ext cx="837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latin typeface="+mj-lt"/>
              </a:rPr>
              <a:t>사용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9E3B6F-7452-E254-B53C-6088ADF8654C}"/>
              </a:ext>
            </a:extLst>
          </p:cNvPr>
          <p:cNvSpPr txBox="1"/>
          <p:nvPr/>
        </p:nvSpPr>
        <p:spPr>
          <a:xfrm>
            <a:off x="6994251" y="3539647"/>
            <a:ext cx="837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latin typeface="+mj-lt"/>
              </a:rPr>
              <a:t>사용정지</a:t>
            </a: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4DDBBD03-E95A-F39F-EF4A-E3B61D5A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6530639" y="3443921"/>
            <a:ext cx="485775" cy="361950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514F0576-9341-B55D-1086-EA09B87B1203}"/>
              </a:ext>
            </a:extLst>
          </p:cNvPr>
          <p:cNvSpPr/>
          <p:nvPr/>
        </p:nvSpPr>
        <p:spPr>
          <a:xfrm>
            <a:off x="5138688" y="3429890"/>
            <a:ext cx="2639377" cy="4349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74440C38-1394-E749-3F50-F7412E7C050F}"/>
              </a:ext>
            </a:extLst>
          </p:cNvPr>
          <p:cNvSpPr/>
          <p:nvPr/>
        </p:nvSpPr>
        <p:spPr>
          <a:xfrm>
            <a:off x="4956461" y="3263726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2</a:t>
            </a:r>
            <a:endParaRPr lang="ko-KR" altLang="en-US" sz="9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AE78AB-B94A-6A09-EF9E-C9C0C36312B0}"/>
              </a:ext>
            </a:extLst>
          </p:cNvPr>
          <p:cNvSpPr txBox="1"/>
          <p:nvPr/>
        </p:nvSpPr>
        <p:spPr>
          <a:xfrm>
            <a:off x="8729775" y="2756064"/>
            <a:ext cx="3219550" cy="14475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/>
              <a:t>회원 사용 여부 설정 기능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회원 아이디 사용 여부 설정 기능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미사용 아이디로 로그인 시  </a:t>
            </a:r>
            <a:r>
              <a:rPr lang="en-US" altLang="ko-KR" sz="1000" dirty="0"/>
              <a:t>‘Alert’ </a:t>
            </a:r>
            <a:r>
              <a:rPr lang="ko-KR" altLang="en-US" sz="1000" dirty="0"/>
              <a:t>대화 상자 팝업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>
                <a:solidFill>
                  <a:srgbClr val="FF0000"/>
                </a:solidFill>
              </a:rPr>
              <a:t>“</a:t>
            </a:r>
            <a:r>
              <a:rPr lang="ko-KR" altLang="en-US" sz="1000" dirty="0">
                <a:solidFill>
                  <a:srgbClr val="FF0000"/>
                </a:solidFill>
              </a:rPr>
              <a:t>사용 정지된 아이디 입니다</a:t>
            </a:r>
            <a:r>
              <a:rPr lang="en-US" altLang="ko-KR" sz="1000" dirty="0">
                <a:solidFill>
                  <a:srgbClr val="FF0000"/>
                </a:solidFill>
              </a:rPr>
              <a:t>. </a:t>
            </a:r>
            <a:r>
              <a:rPr lang="ko-KR" altLang="en-US" sz="1000" dirty="0">
                <a:solidFill>
                  <a:srgbClr val="FF0000"/>
                </a:solidFill>
              </a:rPr>
              <a:t>확인 후 다시 로그인 해주세요</a:t>
            </a:r>
            <a:r>
              <a:rPr lang="en-US" altLang="ko-KR" sz="1000" dirty="0">
                <a:solidFill>
                  <a:srgbClr val="FF0000"/>
                </a:solidFill>
              </a:rPr>
              <a:t>.”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C537B4A6-54BF-8456-9492-4F5AEEE3CB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811" y="4203640"/>
            <a:ext cx="5900737" cy="261412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6AA9F9A4-9792-CCF0-753D-188AA8C2E836}"/>
              </a:ext>
            </a:extLst>
          </p:cNvPr>
          <p:cNvSpPr/>
          <p:nvPr/>
        </p:nvSpPr>
        <p:spPr>
          <a:xfrm>
            <a:off x="6166535" y="4290180"/>
            <a:ext cx="2365823" cy="21920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75F2997D-D0A8-3B24-5498-BF222D369491}"/>
              </a:ext>
            </a:extLst>
          </p:cNvPr>
          <p:cNvSpPr/>
          <p:nvPr/>
        </p:nvSpPr>
        <p:spPr>
          <a:xfrm>
            <a:off x="5898534" y="4273067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3</a:t>
            </a:r>
            <a:endParaRPr lang="ko-KR" altLang="en-US" sz="9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8773B0-B821-E28B-9FCE-0294EB355E3C}"/>
              </a:ext>
            </a:extLst>
          </p:cNvPr>
          <p:cNvSpPr txBox="1"/>
          <p:nvPr/>
        </p:nvSpPr>
        <p:spPr>
          <a:xfrm>
            <a:off x="8729775" y="4472412"/>
            <a:ext cx="3219550" cy="19092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/>
              <a:t>비밀번호 초기화 아이디 로그인 시 비밀번호 변경 팝업 레이어 활성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비밀번호 초기화 후 최초 로그인 시 비밀번호 변경 팝업 레이어를 통해 비밀번호 변경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비밀번호 변경 성공 후 변경된 비밀번호로 재로그인</a:t>
            </a:r>
            <a:endParaRPr lang="en-US" altLang="ko-KR" sz="1000" dirty="0"/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</a:rPr>
              <a:t>사용자 관리 </a:t>
            </a:r>
            <a:r>
              <a:rPr lang="en-US" altLang="ko-KR" sz="1000" dirty="0">
                <a:solidFill>
                  <a:srgbClr val="FF0000"/>
                </a:solidFill>
              </a:rPr>
              <a:t>&gt; </a:t>
            </a:r>
            <a:r>
              <a:rPr lang="ko-KR" altLang="en-US" sz="1000" dirty="0">
                <a:solidFill>
                  <a:srgbClr val="FF0000"/>
                </a:solidFill>
              </a:rPr>
              <a:t>사용자 목록 테이블에 사용여부 컬럼 추가</a:t>
            </a:r>
            <a:endParaRPr lang="en-US" altLang="ko-KR" sz="1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263" y="992301"/>
            <a:ext cx="3578087" cy="32778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</a:t>
            </a:r>
            <a:r>
              <a:rPr lang="en-US" altLang="ko-KR" sz="900" dirty="0"/>
              <a:t>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시스템 관리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사용자관리 </a:t>
            </a:r>
            <a:r>
              <a:rPr lang="en-US" altLang="ko-KR" sz="900" b="1" dirty="0"/>
              <a:t>(/</a:t>
            </a:r>
            <a:r>
              <a:rPr lang="en-US" altLang="ko-KR" sz="900" b="1" dirty="0" smtClean="0"/>
              <a:t>setting/user) 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</a:t>
            </a:r>
            <a:r>
              <a:rPr lang="en-US" altLang="ko-KR" sz="900" dirty="0" smtClean="0"/>
              <a:t>1) </a:t>
            </a:r>
            <a:r>
              <a:rPr lang="ko-KR" altLang="en-US" sz="900" dirty="0" smtClean="0"/>
              <a:t>비밀번호 </a:t>
            </a:r>
            <a:r>
              <a:rPr lang="en-US" altLang="ko-KR" sz="900" dirty="0" smtClean="0"/>
              <a:t>: password reset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b="1" dirty="0" smtClean="0"/>
              <a:t>초기화</a:t>
            </a:r>
            <a:r>
              <a:rPr lang="en-US" altLang="ko-KR" sz="900" b="1" dirty="0"/>
              <a:t> </a:t>
            </a:r>
            <a:r>
              <a:rPr lang="en-US" altLang="ko-KR" sz="900" b="1" dirty="0" smtClean="0"/>
              <a:t>(reset) </a:t>
            </a:r>
            <a:r>
              <a:rPr lang="en-US" altLang="ko-KR" sz="900" dirty="0" smtClean="0"/>
              <a:t>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show confirm msg.(“</a:t>
            </a:r>
            <a:r>
              <a:rPr lang="ko-KR" altLang="en-US" sz="900" dirty="0" smtClean="0"/>
              <a:t>비밀번호를 초기화 하시겠습니까</a:t>
            </a:r>
            <a:r>
              <a:rPr lang="en-US" altLang="ko-KR" sz="900" dirty="0" smtClean="0"/>
              <a:t>?”)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YES, do the process</a:t>
            </a:r>
            <a:br>
              <a:rPr lang="en-US" altLang="ko-KR" sz="900" dirty="0" smtClean="0"/>
            </a:br>
            <a:r>
              <a:rPr lang="en-US" altLang="ko-KR" sz="900" dirty="0" smtClean="0"/>
              <a:t>      [PROCESS]</a:t>
            </a:r>
            <a:br>
              <a:rPr lang="en-US" altLang="ko-KR" sz="900" dirty="0" smtClean="0"/>
            </a:br>
            <a:r>
              <a:rPr lang="en-US" altLang="ko-KR" sz="900" dirty="0" smtClean="0"/>
              <a:t>      UPDATE ST_USER</a:t>
            </a:r>
            <a:br>
              <a:rPr lang="en-US" altLang="ko-KR" sz="900" dirty="0" smtClean="0"/>
            </a:br>
            <a:r>
              <a:rPr lang="en-US" altLang="ko-KR" sz="900" dirty="0" smtClean="0"/>
              <a:t>        PASSWORD = {set same with user ID}</a:t>
            </a:r>
            <a:br>
              <a:rPr lang="en-US" altLang="ko-KR" sz="900" dirty="0" smtClean="0"/>
            </a:br>
            <a:r>
              <a:rPr lang="en-US" altLang="ko-KR" sz="900" dirty="0" smtClean="0"/>
              <a:t>        PASSWORD_MOD_DATE = {current date}</a:t>
            </a:r>
            <a:br>
              <a:rPr lang="en-US" altLang="ko-KR" sz="900" dirty="0" smtClean="0"/>
            </a:br>
            <a:r>
              <a:rPr lang="en-US" altLang="ko-KR" sz="900" dirty="0" smtClean="0"/>
              <a:t>        PASSWORD_RESET_FLAG = 1 </a:t>
            </a:r>
            <a:r>
              <a:rPr lang="en-US" altLang="ko-KR" sz="900" b="1" dirty="0" smtClean="0"/>
              <a:t>(NEW column)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2) </a:t>
            </a:r>
            <a:r>
              <a:rPr lang="ko-KR" altLang="en-US" sz="900" dirty="0" smtClean="0"/>
              <a:t>회원사용 여부 </a:t>
            </a:r>
            <a:r>
              <a:rPr lang="en-US" altLang="ko-KR" sz="900" dirty="0" smtClean="0"/>
              <a:t>: {USE_FLAG}</a:t>
            </a:r>
            <a:br>
              <a:rPr lang="en-US" altLang="ko-KR" sz="900" dirty="0" smtClean="0"/>
            </a:br>
            <a:r>
              <a:rPr lang="en-US" altLang="ko-KR" sz="900" dirty="0" smtClean="0"/>
              <a:t>    a) toggle button : </a:t>
            </a:r>
            <a:r>
              <a:rPr lang="ko-KR" altLang="en-US" sz="900" dirty="0" smtClean="0"/>
              <a:t>사용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사용정지 </a:t>
            </a:r>
            <a:r>
              <a:rPr lang="en-US" altLang="ko-KR" sz="900" dirty="0" smtClean="0"/>
              <a:t>(1/0)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3.Menu </a:t>
            </a:r>
            <a:r>
              <a:rPr lang="en-US" altLang="ko-KR" sz="900" dirty="0"/>
              <a:t>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/>
              <a:t>시스템 관리 </a:t>
            </a:r>
            <a:r>
              <a:rPr lang="en-US" altLang="ko-KR" sz="900" dirty="0"/>
              <a:t>&gt; </a:t>
            </a:r>
            <a:r>
              <a:rPr lang="ko-KR" altLang="en-US" sz="900" b="1" dirty="0"/>
              <a:t>사용자관리 </a:t>
            </a:r>
            <a:r>
              <a:rPr lang="en-US" altLang="ko-KR" sz="900" b="1" dirty="0"/>
              <a:t>(/setting/user</a:t>
            </a:r>
            <a:r>
              <a:rPr lang="en-US" altLang="ko-KR" sz="900" b="1" dirty="0" smtClean="0"/>
              <a:t>) &gt; List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Grid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사용여부 </a:t>
            </a:r>
            <a:r>
              <a:rPr lang="en-US" altLang="ko-KR" sz="900" dirty="0" smtClean="0"/>
              <a:t>: {USE_FLAG}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add into the last</a:t>
            </a:r>
            <a:br>
              <a:rPr lang="en-US" altLang="ko-KR" sz="900" dirty="0" smtClean="0"/>
            </a:br>
            <a:r>
              <a:rPr lang="en-US" altLang="ko-KR" sz="900" dirty="0" smtClean="0"/>
              <a:t>      - show </a:t>
            </a:r>
            <a:r>
              <a:rPr lang="ko-KR" altLang="en-US" sz="900" dirty="0" smtClean="0"/>
              <a:t>사용</a:t>
            </a:r>
            <a:r>
              <a:rPr lang="en-US" altLang="ko-KR" sz="900" dirty="0"/>
              <a:t>/</a:t>
            </a:r>
            <a:r>
              <a:rPr lang="ko-KR" altLang="en-US" sz="900" dirty="0"/>
              <a:t>사용정지 </a:t>
            </a:r>
            <a:r>
              <a:rPr lang="en-US" altLang="ko-KR" sz="900" dirty="0"/>
              <a:t>(1/0)</a:t>
            </a:r>
            <a:endParaRPr lang="en-US" altLang="ko-KR" sz="9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8593147" y="4361266"/>
            <a:ext cx="3578087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[ADMIN] </a:t>
            </a:r>
            <a:r>
              <a:rPr lang="ko-KR" altLang="en-US" sz="900" dirty="0" smtClean="0"/>
              <a:t>로그인 </a:t>
            </a:r>
            <a:r>
              <a:rPr lang="en-US" altLang="ko-KR" sz="900" dirty="0" smtClean="0"/>
              <a:t>(login)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en-US" altLang="ko-KR" sz="900" b="1" dirty="0" smtClean="0"/>
              <a:t>Login process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1) if USE_FLAG = 0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alert error msg.(“</a:t>
            </a:r>
            <a:r>
              <a:rPr lang="ko-KR" altLang="en-US" sz="900" dirty="0"/>
              <a:t>사용 정지된 아이디 입니다</a:t>
            </a:r>
            <a:r>
              <a:rPr lang="en-US" altLang="ko-KR" sz="900" dirty="0"/>
              <a:t>. </a:t>
            </a:r>
            <a:r>
              <a:rPr lang="ko-KR" altLang="en-US" sz="900" dirty="0"/>
              <a:t>확인 후 다시 로그인 해주세요</a:t>
            </a:r>
            <a:r>
              <a:rPr lang="en-US" altLang="ko-KR" sz="900" dirty="0" smtClean="0"/>
              <a:t>.”)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if </a:t>
            </a:r>
            <a:r>
              <a:rPr lang="en-US" altLang="ko-KR" sz="900" dirty="0"/>
              <a:t>PASSWORD_RESET_FLAG = </a:t>
            </a:r>
            <a:r>
              <a:rPr lang="en-US" altLang="ko-KR" sz="900" dirty="0" smtClean="0"/>
              <a:t>1 of login user</a:t>
            </a:r>
            <a:br>
              <a:rPr lang="en-US" altLang="ko-KR" sz="900" dirty="0" smtClean="0"/>
            </a:br>
            <a:r>
              <a:rPr lang="en-US" altLang="ko-KR" sz="900" dirty="0" smtClean="0"/>
              <a:t>    - open </a:t>
            </a:r>
            <a:r>
              <a:rPr lang="ko-KR" altLang="en-US" sz="900" dirty="0" smtClean="0"/>
              <a:t>비밀번호 변경 </a:t>
            </a:r>
            <a:r>
              <a:rPr lang="en-US" altLang="ko-KR" sz="900" dirty="0" smtClean="0"/>
              <a:t>(modify password) modal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</a:t>
            </a:r>
            <a:r>
              <a:rPr lang="ko-KR" altLang="en-US" sz="900" b="1" dirty="0" smtClean="0"/>
              <a:t>비밀번호 </a:t>
            </a:r>
            <a:r>
              <a:rPr lang="ko-KR" altLang="en-US" sz="900" b="1" dirty="0"/>
              <a:t>변경 </a:t>
            </a:r>
            <a:r>
              <a:rPr lang="en-US" altLang="ko-KR" sz="900" b="1" dirty="0"/>
              <a:t>(modify password) </a:t>
            </a:r>
            <a:r>
              <a:rPr lang="en-US" altLang="ko-KR" sz="900" b="1" dirty="0" smtClean="0"/>
              <a:t>modal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0) guide text : refer to No 3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비밀번호 </a:t>
            </a:r>
            <a:r>
              <a:rPr lang="en-US" altLang="ko-KR" sz="900" dirty="0" smtClean="0"/>
              <a:t>; {PASSWORD}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a-1) </a:t>
            </a:r>
            <a:r>
              <a:rPr lang="en-US" altLang="ko-KR" sz="900" dirty="0" err="1" smtClean="0"/>
              <a:t>inputbox</a:t>
            </a:r>
            <a:endParaRPr lang="en-US" altLang="ko-KR" sz="900" dirty="0"/>
          </a:p>
          <a:p>
            <a:r>
              <a:rPr lang="en-US" altLang="ko-KR" sz="900" dirty="0" smtClean="0"/>
              <a:t>        - validation : same with </a:t>
            </a:r>
            <a:r>
              <a:rPr lang="ko-KR" altLang="en-US" sz="900" dirty="0" smtClean="0"/>
              <a:t>사용자관리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등록</a:t>
            </a:r>
            <a:r>
              <a:rPr lang="en-US" altLang="ko-KR" sz="900" dirty="0" smtClean="0"/>
              <a:t>(Add) – </a:t>
            </a:r>
            <a:r>
              <a:rPr lang="ko-KR" altLang="en-US" sz="900" dirty="0" smtClean="0"/>
              <a:t>비밀번호</a:t>
            </a:r>
            <a:r>
              <a:rPr lang="en-US" altLang="ko-KR" sz="900" dirty="0" smtClean="0"/>
              <a:t>(password) 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비밀번호 확인 </a:t>
            </a:r>
            <a:r>
              <a:rPr lang="en-US" altLang="ko-KR" sz="900" dirty="0" smtClean="0"/>
              <a:t>: confirm password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error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: “</a:t>
            </a:r>
            <a:r>
              <a:rPr lang="ko-KR" altLang="en-US" sz="900" dirty="0" smtClean="0"/>
              <a:t>비밀번호가 일치하지 않습니다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비밀번호 변경 </a:t>
            </a:r>
            <a:r>
              <a:rPr lang="en-US" altLang="ko-KR" sz="900" dirty="0" smtClean="0"/>
              <a:t>(change password)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do the process, alert msg.(“</a:t>
            </a:r>
            <a:r>
              <a:rPr lang="ko-KR" altLang="en-US" sz="900" dirty="0" smtClean="0"/>
              <a:t>비밀번호가 변경되었습니다</a:t>
            </a:r>
            <a:r>
              <a:rPr lang="en-US" altLang="ko-KR" sz="900" dirty="0" smtClean="0"/>
              <a:t>.”) and move to main page as current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PROCESS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UPDATE ST_USER</a:t>
            </a:r>
            <a:br>
              <a:rPr lang="en-US" altLang="ko-KR" sz="900" dirty="0" smtClean="0"/>
            </a:br>
            <a:r>
              <a:rPr lang="en-US" altLang="ko-KR" sz="900" dirty="0" smtClean="0"/>
              <a:t>         PASSWORD = {new password}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PASSWORD_MOD_DATE </a:t>
            </a:r>
            <a:r>
              <a:rPr lang="en-US" altLang="ko-KR" sz="900" dirty="0"/>
              <a:t>= {current date}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   PASSWORD_RESET_FLAG = 0</a:t>
            </a:r>
            <a:br>
              <a:rPr lang="en-US" altLang="ko-KR" sz="900" dirty="0" smtClean="0"/>
            </a:br>
            <a:r>
              <a:rPr lang="en-US" altLang="ko-KR" sz="9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28961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요청사항 </a:t>
            </a:r>
            <a:r>
              <a:rPr lang="en-US" altLang="ko-KR" sz="1400" b="1" dirty="0">
                <a:latin typeface="+mj-lt"/>
              </a:rPr>
              <a:t>1. </a:t>
            </a:r>
            <a:r>
              <a:rPr lang="ko-KR" altLang="en-US" sz="1400" b="1" dirty="0">
                <a:latin typeface="+mj-lt"/>
              </a:rPr>
              <a:t>메뉴</a:t>
            </a:r>
            <a:r>
              <a:rPr lang="en-US" altLang="ko-KR" sz="1400" b="1" dirty="0">
                <a:latin typeface="+mj-lt"/>
              </a:rPr>
              <a:t>(</a:t>
            </a:r>
            <a:r>
              <a:rPr lang="ko-KR" altLang="en-US" sz="1400" b="1" dirty="0">
                <a:latin typeface="+mj-lt"/>
              </a:rPr>
              <a:t>게시판</a:t>
            </a:r>
            <a:r>
              <a:rPr lang="en-US" altLang="ko-KR" sz="1400" b="1" dirty="0">
                <a:latin typeface="+mj-lt"/>
              </a:rPr>
              <a:t>) </a:t>
            </a:r>
            <a:r>
              <a:rPr lang="ko-KR" altLang="en-US" sz="1400" b="1" dirty="0">
                <a:latin typeface="+mj-lt"/>
              </a:rPr>
              <a:t>추가 </a:t>
            </a:r>
            <a:r>
              <a:rPr lang="en-US" altLang="ko-KR" sz="1400" b="1" dirty="0">
                <a:latin typeface="+mj-lt"/>
              </a:rPr>
              <a:t>- </a:t>
            </a:r>
            <a:r>
              <a:rPr lang="ko-KR" altLang="en-US" sz="1400" b="1" dirty="0">
                <a:latin typeface="+mj-lt"/>
              </a:rPr>
              <a:t>오류수정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30634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사전관리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오류수정 메뉴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오류수정 목록 테이블 컬럼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#</a:t>
            </a:r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분류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표제어명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처리상태</a:t>
            </a:r>
            <a:endParaRPr lang="en-US" altLang="ko-KR" sz="1000" dirty="0"/>
          </a:p>
          <a:p>
            <a:pPr marL="1000125" lvl="3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검토중</a:t>
            </a:r>
            <a:r>
              <a:rPr lang="en-US" altLang="ko-KR" sz="1000" dirty="0"/>
              <a:t>, </a:t>
            </a:r>
            <a:r>
              <a:rPr lang="ko-KR" altLang="en-US" sz="1000" dirty="0"/>
              <a:t>검토완료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수정중</a:t>
            </a:r>
            <a:r>
              <a:rPr lang="en-US" altLang="ko-KR" sz="1000" dirty="0"/>
              <a:t>, </a:t>
            </a:r>
            <a:r>
              <a:rPr lang="ko-KR" altLang="en-US" sz="1000" dirty="0"/>
              <a:t>수정완료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처리자</a:t>
            </a:r>
            <a:endParaRPr lang="en-US" altLang="ko-KR" sz="1000" dirty="0"/>
          </a:p>
          <a:p>
            <a:pPr marL="1000125" lvl="3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검토</a:t>
            </a:r>
            <a:r>
              <a:rPr lang="en-US" altLang="ko-KR" sz="1000" dirty="0"/>
              <a:t>, </a:t>
            </a:r>
            <a:r>
              <a:rPr lang="ko-KR" altLang="en-US" sz="1000" dirty="0"/>
              <a:t>수정 작업을 진행한 사용자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검토일시</a:t>
            </a:r>
            <a:endParaRPr lang="en-US" altLang="ko-KR" sz="1000" dirty="0"/>
          </a:p>
          <a:p>
            <a:pPr marL="1000125" lvl="3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검토완료 버튼을 클릭한 시간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수정일시</a:t>
            </a:r>
            <a:endParaRPr lang="en-US" altLang="ko-KR" sz="1000" dirty="0"/>
          </a:p>
          <a:p>
            <a:pPr marL="1000125" lvl="3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수정완료 버튼을 클릭한 시간</a:t>
            </a:r>
            <a:endParaRPr lang="en-US" altLang="ko-KR" sz="10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 descr="텍스트, 스크린샷, 소프트웨어, 번호이(가) 표시된 사진&#10;&#10;자동 생성된 설명">
            <a:extLst>
              <a:ext uri="{FF2B5EF4-FFF2-40B4-BE49-F238E27FC236}">
                <a16:creationId xmlns:a16="http://schemas.microsoft.com/office/drawing/2014/main" id="{00F67422-7127-C2C2-9EC3-2ECD56822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5" y="790051"/>
            <a:ext cx="8263814" cy="48392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타원 3">
            <a:extLst>
              <a:ext uri="{FF2B5EF4-FFF2-40B4-BE49-F238E27FC236}">
                <a16:creationId xmlns:a16="http://schemas.microsoft.com/office/drawing/2014/main" id="{F9E3E003-0AD1-C1EC-6D16-6F550567FE87}"/>
              </a:ext>
            </a:extLst>
          </p:cNvPr>
          <p:cNvSpPr/>
          <p:nvPr/>
        </p:nvSpPr>
        <p:spPr>
          <a:xfrm>
            <a:off x="1634397" y="2206336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8677275" y="1030740"/>
            <a:ext cx="3337836" cy="45243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</a:t>
            </a:r>
            <a:r>
              <a:rPr lang="en-US" altLang="ko-KR" sz="900" dirty="0"/>
              <a:t>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 관리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오류수정 </a:t>
            </a:r>
            <a:r>
              <a:rPr lang="en-US" altLang="ko-KR" sz="900" b="1" dirty="0" smtClean="0"/>
              <a:t>(/topic/change) &gt; List (NEW)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2.Search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en-US" altLang="ko-KR" sz="900" dirty="0" err="1" smtClean="0"/>
              <a:t>selectbox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options: </a:t>
            </a:r>
            <a:r>
              <a:rPr lang="ko-KR" altLang="en-US" sz="900" dirty="0" smtClean="0"/>
              <a:t>표제어명 </a:t>
            </a:r>
            <a:r>
              <a:rPr lang="en-US" altLang="ko-KR" sz="900" dirty="0" smtClean="0"/>
              <a:t>: {topic name} LIKE</a:t>
            </a:r>
          </a:p>
          <a:p>
            <a:r>
              <a:rPr lang="en-US" altLang="ko-KR" sz="900" dirty="0" smtClean="0"/>
              <a:t>2-1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조회 </a:t>
            </a:r>
            <a:r>
              <a:rPr lang="en-US" altLang="ko-KR" sz="900" dirty="0" smtClean="0"/>
              <a:t>(search)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등록 </a:t>
            </a:r>
            <a:r>
              <a:rPr lang="en-US" altLang="ko-KR" sz="900" dirty="0" smtClean="0"/>
              <a:t>(Add)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move to Add page (p6)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   </a:t>
            </a:r>
            <a:r>
              <a:rPr lang="en-US" altLang="ko-KR" sz="900" b="1" dirty="0"/>
              <a:t> DB: </a:t>
            </a:r>
            <a:r>
              <a:rPr lang="en-US" altLang="ko-KR" sz="900" b="1" dirty="0" smtClean="0"/>
              <a:t>ST_TOPIC_CHANGE (NEW)</a:t>
            </a:r>
          </a:p>
          <a:p>
            <a:r>
              <a:rPr lang="en-US" altLang="ko-KR" sz="900" dirty="0"/>
              <a:t>     sort: </a:t>
            </a:r>
            <a:r>
              <a:rPr lang="en-US" altLang="ko-KR" sz="900" dirty="0" smtClean="0"/>
              <a:t>REG_DATE DESC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logical no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분류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CHANGE_GROUP_TYPE}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표제어명 </a:t>
            </a:r>
            <a:r>
              <a:rPr lang="en-US" altLang="ko-KR" sz="900" dirty="0" smtClean="0"/>
              <a:t>: {topic name}</a:t>
            </a:r>
            <a:br>
              <a:rPr lang="en-US" altLang="ko-KR" sz="900" dirty="0" smtClean="0"/>
            </a:br>
            <a:r>
              <a:rPr lang="en-US" altLang="ko-KR" sz="900" dirty="0" smtClean="0"/>
              <a:t>      - if clicks, move to Modify page (URL: /topic/change/view/{</a:t>
            </a:r>
            <a:r>
              <a:rPr lang="en-US" altLang="ko-KR" sz="900" dirty="0" err="1" smtClean="0"/>
              <a:t>changeSeq</a:t>
            </a:r>
            <a:r>
              <a:rPr lang="en-US" altLang="ko-KR" sz="900" dirty="0" smtClean="0"/>
              <a:t>})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처리상태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CHANGE_STATUS}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작성자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REG_USER_SEQ} (show user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검토일시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REVIEW_COMPLETE_DATE} (format: 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hh24:mm)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수정일시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CHANGE_COMPLETE_DATE}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h-1) </a:t>
            </a:r>
            <a:r>
              <a:rPr lang="ko-KR" altLang="en-US" sz="900" dirty="0" smtClean="0"/>
              <a:t>삭제 </a:t>
            </a:r>
            <a:r>
              <a:rPr lang="en-US" altLang="ko-KR" sz="900" dirty="0" smtClean="0"/>
              <a:t>(Delete) button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if clicks, show delete confirm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</a:t>
            </a:r>
            <a:br>
              <a:rPr lang="en-US" altLang="ko-KR" sz="900" dirty="0" smtClean="0"/>
            </a:br>
            <a:r>
              <a:rPr lang="en-US" altLang="ko-KR" sz="900" dirty="0" smtClean="0"/>
              <a:t>        - if YES, do the process and reload the list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[PROCESS]</a:t>
            </a:r>
            <a:br>
              <a:rPr lang="en-US" altLang="ko-KR" sz="900" dirty="0" smtClean="0"/>
            </a:br>
            <a:r>
              <a:rPr lang="en-US" altLang="ko-KR" sz="900" dirty="0" smtClean="0"/>
              <a:t>      </a:t>
            </a:r>
            <a:r>
              <a:rPr lang="en-US" altLang="ko-KR" sz="900" dirty="0"/>
              <a:t>DELETE ST_TOPIC_CHANGE</a:t>
            </a:r>
            <a:endParaRPr lang="en-US" altLang="ko-KR" sz="9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286" y="1797457"/>
            <a:ext cx="524703" cy="28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요청사항 </a:t>
            </a:r>
            <a:r>
              <a:rPr lang="en-US" altLang="ko-KR" sz="1400" b="1" dirty="0">
                <a:latin typeface="+mj-lt"/>
              </a:rPr>
              <a:t>1. </a:t>
            </a:r>
            <a:r>
              <a:rPr lang="ko-KR" altLang="en-US" sz="1400" b="1" dirty="0">
                <a:latin typeface="+mj-lt"/>
              </a:rPr>
              <a:t>메뉴</a:t>
            </a:r>
            <a:r>
              <a:rPr lang="en-US" altLang="ko-KR" sz="1400" b="1" dirty="0">
                <a:latin typeface="+mj-lt"/>
              </a:rPr>
              <a:t>(</a:t>
            </a:r>
            <a:r>
              <a:rPr lang="ko-KR" altLang="en-US" sz="1400" b="1" dirty="0">
                <a:latin typeface="+mj-lt"/>
              </a:rPr>
              <a:t>게시판</a:t>
            </a:r>
            <a:r>
              <a:rPr lang="en-US" altLang="ko-KR" sz="1400" b="1" dirty="0">
                <a:latin typeface="+mj-lt"/>
              </a:rPr>
              <a:t>) </a:t>
            </a:r>
            <a:r>
              <a:rPr lang="ko-KR" altLang="en-US" sz="1400" b="1" dirty="0">
                <a:latin typeface="+mj-lt"/>
              </a:rPr>
              <a:t>추가 </a:t>
            </a:r>
            <a:r>
              <a:rPr lang="en-US" altLang="ko-KR" sz="1400" b="1" dirty="0">
                <a:latin typeface="+mj-lt"/>
              </a:rPr>
              <a:t>- </a:t>
            </a:r>
            <a:r>
              <a:rPr lang="ko-KR" altLang="en-US" sz="1400" b="1" dirty="0">
                <a:latin typeface="+mj-lt"/>
              </a:rPr>
              <a:t>오류수정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53727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사전관리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오류수정 입력</a:t>
            </a:r>
            <a:endParaRPr lang="en-US" altLang="ko-KR" sz="1000" dirty="0"/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1-1. </a:t>
            </a:r>
            <a:r>
              <a:rPr lang="ko-KR" altLang="en-US" sz="1000" dirty="0"/>
              <a:t>분류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원고</a:t>
            </a:r>
            <a:r>
              <a:rPr lang="en-US" altLang="ko-KR" sz="1000" dirty="0"/>
              <a:t>, </a:t>
            </a:r>
            <a:r>
              <a:rPr lang="ko-KR" altLang="en-US" sz="1000" dirty="0"/>
              <a:t>복합매체</a:t>
            </a:r>
            <a:endParaRPr lang="en-US" altLang="ko-KR" sz="1000" dirty="0"/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1-2. </a:t>
            </a:r>
            <a:r>
              <a:rPr lang="ko-KR" altLang="en-US" sz="1000" dirty="0"/>
              <a:t>표제어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선택 버튼 클릭 </a:t>
            </a: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표제어 선택 팝업 활성</a:t>
            </a:r>
            <a:endParaRPr lang="en-US" altLang="ko-KR" sz="1000" dirty="0">
              <a:sym typeface="Wingdings" panose="05000000000000000000" pitchFamily="2" charset="2"/>
            </a:endParaRPr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1-3. </a:t>
            </a:r>
            <a:r>
              <a:rPr lang="ko-KR" altLang="en-US" sz="1000" dirty="0"/>
              <a:t>집필자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선택 버튼 클릭 </a:t>
            </a: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집필자 선택 팝업 활성</a:t>
            </a:r>
            <a:endParaRPr lang="en-US" altLang="ko-KR" sz="1000" dirty="0">
              <a:sym typeface="Wingdings" panose="05000000000000000000" pitchFamily="2" charset="2"/>
            </a:endParaRPr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1-4. </a:t>
            </a:r>
            <a:r>
              <a:rPr lang="ko-KR" altLang="en-US" sz="1000" dirty="0"/>
              <a:t>수정내용 입력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작업자가 처리한 내용 입력</a:t>
            </a:r>
            <a:endParaRPr lang="en-US" altLang="ko-KR" sz="1000" dirty="0"/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버튼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취소</a:t>
            </a:r>
            <a:r>
              <a:rPr lang="en-US" altLang="ko-KR" sz="1000" dirty="0"/>
              <a:t>] : </a:t>
            </a:r>
            <a:r>
              <a:rPr lang="ko-KR" altLang="en-US" sz="1000" dirty="0"/>
              <a:t>입력 내용 저장하지 않고 목록 페이지로 이동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검토완료</a:t>
            </a:r>
            <a:r>
              <a:rPr lang="en-US" altLang="ko-KR" sz="1000" dirty="0"/>
              <a:t>]</a:t>
            </a:r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검토중인 게시물일 경우 해당 버튼 활성</a:t>
            </a:r>
            <a:endParaRPr lang="en-US" altLang="ko-KR" sz="1000" dirty="0"/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버튼 클릭 </a:t>
            </a:r>
            <a:r>
              <a:rPr lang="en-US" altLang="ko-KR" sz="1000" dirty="0">
                <a:sym typeface="Wingdings" panose="05000000000000000000" pitchFamily="2" charset="2"/>
              </a:rPr>
              <a:t></a:t>
            </a:r>
            <a:r>
              <a:rPr lang="ko-KR" altLang="en-US" sz="1000" dirty="0"/>
              <a:t> 저장 후 목록페이지로 이동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수정완료</a:t>
            </a:r>
            <a:r>
              <a:rPr lang="en-US" altLang="ko-KR" sz="1000" dirty="0"/>
              <a:t>]</a:t>
            </a:r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수정중인 게시물일 경우 해당 버튼 활성</a:t>
            </a:r>
            <a:endParaRPr lang="en-US" altLang="ko-KR" sz="1000" dirty="0"/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버튼 클릭 </a:t>
            </a:r>
            <a:r>
              <a:rPr lang="en-US" altLang="ko-KR" sz="1000" dirty="0">
                <a:sym typeface="Wingdings" panose="05000000000000000000" pitchFamily="2" charset="2"/>
              </a:rPr>
              <a:t></a:t>
            </a:r>
            <a:r>
              <a:rPr lang="ko-KR" altLang="en-US" sz="1000" dirty="0"/>
              <a:t> 저장 후 목록페이지로 이동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b="1" dirty="0"/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</a:rPr>
              <a:t>게시물 상태에 따라 검토완료</a:t>
            </a:r>
            <a:r>
              <a:rPr lang="en-US" altLang="ko-KR" sz="1000" dirty="0">
                <a:solidFill>
                  <a:srgbClr val="FF0000"/>
                </a:solidFill>
              </a:rPr>
              <a:t>, </a:t>
            </a:r>
            <a:r>
              <a:rPr lang="ko-KR" altLang="en-US" sz="1000" dirty="0">
                <a:solidFill>
                  <a:srgbClr val="FF0000"/>
                </a:solidFill>
              </a:rPr>
              <a:t>수정완료 해당 버튼 활성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</a:rPr>
              <a:t>게시물 생성 </a:t>
            </a:r>
            <a:r>
              <a:rPr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검토중</a:t>
            </a:r>
            <a:endParaRPr lang="en-US" altLang="ko-KR" sz="1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검토완료 버튼 클릭 </a:t>
            </a:r>
            <a:r>
              <a:rPr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수정중</a:t>
            </a:r>
            <a:endParaRPr lang="en-US" altLang="ko-KR" sz="10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96BB4D7-6CFE-10B9-D3F6-6AF33DA3E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175" y="790051"/>
            <a:ext cx="8149060" cy="47720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5EC95663-1A16-E02C-ACA0-7F69B8D5C4A2}"/>
              </a:ext>
            </a:extLst>
          </p:cNvPr>
          <p:cNvSpPr/>
          <p:nvPr/>
        </p:nvSpPr>
        <p:spPr>
          <a:xfrm>
            <a:off x="1453422" y="125782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7EE1E8D0-DCDC-1D34-D21C-7E5775B58F2D}"/>
              </a:ext>
            </a:extLst>
          </p:cNvPr>
          <p:cNvSpPr/>
          <p:nvPr/>
        </p:nvSpPr>
        <p:spPr>
          <a:xfrm>
            <a:off x="1573344" y="1675533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1-1</a:t>
            </a:r>
            <a:endParaRPr lang="ko-KR" altLang="en-US" sz="800" dirty="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2199C2F-82DC-56AC-C71D-7856CF8FFFA0}"/>
              </a:ext>
            </a:extLst>
          </p:cNvPr>
          <p:cNvSpPr/>
          <p:nvPr/>
        </p:nvSpPr>
        <p:spPr>
          <a:xfrm>
            <a:off x="1573344" y="2011848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1-2</a:t>
            </a:r>
            <a:endParaRPr lang="ko-KR" altLang="en-US" sz="800" dirty="0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78A779CE-A263-03B2-7372-5C21DCBDB5D6}"/>
              </a:ext>
            </a:extLst>
          </p:cNvPr>
          <p:cNvSpPr/>
          <p:nvPr/>
        </p:nvSpPr>
        <p:spPr>
          <a:xfrm>
            <a:off x="1573344" y="2298622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1-3</a:t>
            </a:r>
            <a:endParaRPr lang="ko-KR" altLang="en-US" sz="800" dirty="0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6429A81-6A2C-666E-D28F-99C9F6EA9E7D}"/>
              </a:ext>
            </a:extLst>
          </p:cNvPr>
          <p:cNvSpPr/>
          <p:nvPr/>
        </p:nvSpPr>
        <p:spPr>
          <a:xfrm>
            <a:off x="1573344" y="2711637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1-4</a:t>
            </a:r>
            <a:endParaRPr lang="ko-KR" altLang="en-US" sz="8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D453E922-4AC6-6EB6-094C-E6A9BC326698}"/>
              </a:ext>
            </a:extLst>
          </p:cNvPr>
          <p:cNvSpPr/>
          <p:nvPr/>
        </p:nvSpPr>
        <p:spPr>
          <a:xfrm>
            <a:off x="4131580" y="440107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2</a:t>
            </a:r>
            <a:endParaRPr lang="ko-KR" altLang="en-US" sz="900" dirty="0"/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AF969594-3C9A-87B9-4377-C6B98D328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5018" y="3038320"/>
            <a:ext cx="2936085" cy="318649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8" name="그림 27" descr="텍스트, 스크린샷, 번호, 소프트웨어이(가) 표시된 사진&#10;&#10;자동 생성된 설명">
            <a:extLst>
              <a:ext uri="{FF2B5EF4-FFF2-40B4-BE49-F238E27FC236}">
                <a16:creationId xmlns:a16="http://schemas.microsoft.com/office/drawing/2014/main" id="{4A5B8BDC-03B1-E1E6-3395-B1A241FEEF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1" y="3185484"/>
            <a:ext cx="2878419" cy="3391471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5207883D-4A38-9326-D493-931D632C3F61}"/>
              </a:ext>
            </a:extLst>
          </p:cNvPr>
          <p:cNvCxnSpPr>
            <a:endCxn id="28" idx="0"/>
          </p:cNvCxnSpPr>
          <p:nvPr/>
        </p:nvCxnSpPr>
        <p:spPr>
          <a:xfrm flipH="1">
            <a:off x="1953701" y="2033494"/>
            <a:ext cx="3218615" cy="11519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4BD18509-FB47-F52C-FB26-710A56248502}"/>
              </a:ext>
            </a:extLst>
          </p:cNvPr>
          <p:cNvCxnSpPr>
            <a:endCxn id="26" idx="0"/>
          </p:cNvCxnSpPr>
          <p:nvPr/>
        </p:nvCxnSpPr>
        <p:spPr>
          <a:xfrm>
            <a:off x="5391978" y="2222645"/>
            <a:ext cx="1701083" cy="81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63552" y="1084491"/>
            <a:ext cx="3303162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</a:t>
            </a:r>
            <a:r>
              <a:rPr lang="en-US" altLang="ko-KR" sz="900" dirty="0"/>
              <a:t>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 관리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오류수정 </a:t>
            </a:r>
            <a:r>
              <a:rPr lang="en-US" altLang="ko-KR" sz="900" b="1" dirty="0" smtClean="0"/>
              <a:t>(/topic/change) &gt; </a:t>
            </a:r>
            <a:r>
              <a:rPr lang="en-US" altLang="ko-KR" sz="900" b="1" dirty="0"/>
              <a:t>Add (/</a:t>
            </a:r>
            <a:r>
              <a:rPr lang="en-US" altLang="ko-KR" sz="900" b="1" dirty="0" smtClean="0"/>
              <a:t>topic/change/form)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- URL: follow current rule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1) </a:t>
            </a:r>
            <a:r>
              <a:rPr lang="ko-KR" altLang="en-US" sz="900" dirty="0" smtClean="0"/>
              <a:t>분류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CHANGE_GROUP_TYPE}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선택</a:t>
            </a:r>
            <a:r>
              <a:rPr lang="en-US" altLang="ko-KR" sz="900" dirty="0" smtClean="0"/>
              <a:t>(select), show code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validation: required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표제어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TOPIC_SEQ}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 : {topic name}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placeholder: “</a:t>
            </a:r>
            <a:r>
              <a:rPr lang="ko-KR" altLang="en-US" sz="900" dirty="0" smtClean="0"/>
              <a:t>표제어를 선택하세요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/>
              <a:t>validation: required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선택 </a:t>
            </a:r>
            <a:r>
              <a:rPr lang="en-US" altLang="ko-KR" sz="900" dirty="0" smtClean="0"/>
              <a:t>(select)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open topic search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집필자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WRITER_SEQ}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</a:t>
            </a:r>
            <a:r>
              <a:rPr lang="en-US" altLang="ko-KR" sz="900" dirty="0"/>
              <a:t>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readonly</a:t>
            </a:r>
            <a:r>
              <a:rPr lang="en-US" altLang="ko-KR" sz="900" dirty="0"/>
              <a:t>) : </a:t>
            </a:r>
            <a:r>
              <a:rPr lang="en-US" altLang="ko-KR" sz="900" dirty="0" smtClean="0"/>
              <a:t>{writer name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  - placeholder: </a:t>
            </a:r>
            <a:r>
              <a:rPr lang="en-US" altLang="ko-KR" sz="900" dirty="0" smtClean="0"/>
              <a:t>“</a:t>
            </a:r>
            <a:r>
              <a:rPr lang="ko-KR" altLang="en-US" sz="900" dirty="0" smtClean="0"/>
              <a:t>집필자를 </a:t>
            </a:r>
            <a:r>
              <a:rPr lang="ko-KR" altLang="en-US" sz="900" dirty="0"/>
              <a:t>선택하세요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/>
              <a:t>validation: required</a:t>
            </a:r>
          </a:p>
          <a:p>
            <a:r>
              <a:rPr lang="en-US" altLang="ko-KR" sz="900" dirty="0"/>
              <a:t>    b) </a:t>
            </a:r>
            <a:r>
              <a:rPr lang="ko-KR" altLang="en-US" sz="900" dirty="0"/>
              <a:t>선택 </a:t>
            </a:r>
            <a:r>
              <a:rPr lang="en-US" altLang="ko-KR" sz="900" dirty="0"/>
              <a:t>(select) button</a:t>
            </a:r>
          </a:p>
          <a:p>
            <a:r>
              <a:rPr lang="en-US" altLang="ko-KR" sz="900" dirty="0"/>
              <a:t>      - if clicks, open </a:t>
            </a:r>
            <a:r>
              <a:rPr lang="en-US" altLang="ko-KR" sz="900" dirty="0" smtClean="0"/>
              <a:t>writer </a:t>
            </a:r>
            <a:r>
              <a:rPr lang="en-US" altLang="ko-KR" sz="900" dirty="0"/>
              <a:t>search modal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수정내용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CHANGE_CONTENT}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textarea</a:t>
            </a:r>
            <a:endParaRPr lang="en-US" altLang="ko-KR" sz="900" dirty="0" smtClean="0"/>
          </a:p>
          <a:p>
            <a:r>
              <a:rPr lang="en-US" altLang="ko-KR" sz="900" dirty="0"/>
              <a:t>3</a:t>
            </a:r>
            <a:r>
              <a:rPr lang="en-US" altLang="ko-KR" sz="900" dirty="0" smtClean="0"/>
              <a:t>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show save confirm msg.</a:t>
            </a:r>
            <a:br>
              <a:rPr lang="en-US" altLang="ko-KR" sz="900" dirty="0" smtClean="0"/>
            </a:br>
            <a:r>
              <a:rPr lang="en-US" altLang="ko-KR" sz="900" dirty="0" smtClean="0"/>
              <a:t>    - if YES, do the process and move to the list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[PROCESS]</a:t>
            </a:r>
            <a:br>
              <a:rPr lang="en-US" altLang="ko-KR" sz="900" dirty="0" smtClean="0"/>
            </a:br>
            <a:r>
              <a:rPr lang="en-US" altLang="ko-KR" sz="900" dirty="0" smtClean="0"/>
              <a:t>    INSERT DB (</a:t>
            </a:r>
            <a:r>
              <a:rPr lang="en-US" altLang="ko-KR" sz="900" dirty="0"/>
              <a:t>ST_TOPIC_CHANGE)</a:t>
            </a:r>
            <a:br>
              <a:rPr lang="en-US" altLang="ko-KR" sz="900" dirty="0"/>
            </a:br>
            <a:r>
              <a:rPr lang="en-US" altLang="ko-KR" sz="900" dirty="0"/>
              <a:t>    - </a:t>
            </a:r>
            <a:r>
              <a:rPr lang="en-US" altLang="ko-KR" sz="900" b="1" dirty="0" smtClean="0"/>
              <a:t>CHANGE_STATUS = ‘CS01’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- set field values</a:t>
            </a:r>
            <a:br>
              <a:rPr lang="en-US" altLang="ko-KR" sz="900" dirty="0" smtClean="0"/>
            </a:br>
            <a:r>
              <a:rPr lang="en-US" altLang="ko-KR" sz="900" dirty="0" smtClean="0"/>
              <a:t>    - REG_DATE / REG_USER_SEQ</a:t>
            </a:r>
          </a:p>
          <a:p>
            <a:r>
              <a:rPr lang="en-US" altLang="ko-KR" sz="900" dirty="0" smtClean="0"/>
              <a:t>  2) </a:t>
            </a:r>
            <a:r>
              <a:rPr lang="ko-KR" altLang="en-US" sz="900" dirty="0" smtClean="0"/>
              <a:t>목록 </a:t>
            </a:r>
            <a:r>
              <a:rPr lang="en-US" altLang="ko-KR" sz="900" dirty="0" smtClean="0"/>
              <a:t>(list)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return to the list page</a:t>
            </a:r>
            <a:endParaRPr lang="en-US" altLang="ko-KR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4522726" y="5103872"/>
            <a:ext cx="3796012" cy="646330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4.Topic </a:t>
            </a:r>
            <a:r>
              <a:rPr lang="en-US" altLang="ko-KR" sz="900" dirty="0"/>
              <a:t>search (</a:t>
            </a:r>
            <a:r>
              <a:rPr lang="ko-KR" altLang="en-US" sz="900" dirty="0"/>
              <a:t>표제어 선택</a:t>
            </a:r>
            <a:r>
              <a:rPr lang="en-US" altLang="ko-KR" sz="900" dirty="0"/>
              <a:t>) modal –</a:t>
            </a:r>
            <a:r>
              <a:rPr lang="en-US" altLang="ko-KR" sz="900" b="1" dirty="0"/>
              <a:t> refer to KORAIL &gt; common mall search </a:t>
            </a:r>
            <a:r>
              <a:rPr lang="en-US" altLang="ko-KR" sz="900" b="1" dirty="0" smtClean="0"/>
              <a:t>modal UI</a:t>
            </a:r>
            <a:endParaRPr lang="en-US" altLang="ko-KR" sz="900" b="1" dirty="0"/>
          </a:p>
          <a:p>
            <a:r>
              <a:rPr lang="en-US" altLang="ko-KR" sz="900" dirty="0"/>
              <a:t>  1) Search fields</a:t>
            </a:r>
          </a:p>
          <a:p>
            <a:r>
              <a:rPr lang="en-US" altLang="ko-KR" sz="900" dirty="0"/>
              <a:t>     a) </a:t>
            </a:r>
            <a:r>
              <a:rPr lang="ko-KR" altLang="en-US" sz="900" dirty="0"/>
              <a:t>표제어명 </a:t>
            </a:r>
            <a:r>
              <a:rPr lang="en-US" altLang="ko-KR" sz="900" dirty="0"/>
              <a:t>(label)</a:t>
            </a:r>
          </a:p>
          <a:p>
            <a:r>
              <a:rPr lang="en-US" altLang="ko-KR" sz="900" dirty="0"/>
              <a:t>       a-1)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: {topic name</a:t>
            </a:r>
            <a:r>
              <a:rPr lang="en-US" altLang="ko-KR" sz="900" dirty="0" smtClean="0"/>
              <a:t>} LIKE</a:t>
            </a:r>
            <a:endParaRPr lang="en-US" altLang="ko-KR" sz="900" dirty="0"/>
          </a:p>
          <a:p>
            <a:r>
              <a:rPr lang="en-US" altLang="ko-KR" sz="900" dirty="0"/>
              <a:t>     b) </a:t>
            </a:r>
            <a:r>
              <a:rPr lang="ko-KR" altLang="en-US" sz="900" dirty="0"/>
              <a:t>조회 </a:t>
            </a:r>
            <a:r>
              <a:rPr lang="en-US" altLang="ko-KR" sz="900" dirty="0"/>
              <a:t>(search) button : if clicks, do search</a:t>
            </a:r>
          </a:p>
          <a:p>
            <a:r>
              <a:rPr lang="en-US" altLang="ko-KR" sz="900" dirty="0"/>
              <a:t>  2) Grid logic</a:t>
            </a:r>
            <a:br>
              <a:rPr lang="en-US" altLang="ko-KR" sz="900" dirty="0"/>
            </a:br>
            <a:r>
              <a:rPr lang="en-US" altLang="ko-KR" sz="900" dirty="0"/>
              <a:t>    </a:t>
            </a:r>
            <a:r>
              <a:rPr lang="en-US" altLang="ko-KR" sz="900" b="1" dirty="0"/>
              <a:t>DB: ST_TOPIC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</a:t>
            </a:r>
            <a:r>
              <a:rPr lang="en-US" altLang="ko-KR" sz="900" dirty="0" smtClean="0"/>
              <a:t>condition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DEL_FLAG </a:t>
            </a:r>
            <a:r>
              <a:rPr lang="en-US" altLang="ko-KR" sz="900" dirty="0"/>
              <a:t>= </a:t>
            </a:r>
            <a:r>
              <a:rPr lang="en-US" altLang="ko-KR" sz="900" dirty="0" smtClean="0"/>
              <a:t>0 (default)</a:t>
            </a:r>
            <a:br>
              <a:rPr lang="en-US" altLang="ko-KR" sz="900" dirty="0" smtClean="0"/>
            </a:br>
            <a:r>
              <a:rPr lang="en-US" altLang="ko-KR" sz="900" dirty="0" smtClean="0"/>
              <a:t>      - set search keyword LIKE</a:t>
            </a:r>
            <a:endParaRPr lang="en-US" altLang="ko-KR" sz="900" dirty="0"/>
          </a:p>
          <a:p>
            <a:r>
              <a:rPr lang="en-US" altLang="ko-KR" sz="900" dirty="0"/>
              <a:t>    sort: {topic name} ASC</a:t>
            </a:r>
          </a:p>
          <a:p>
            <a:r>
              <a:rPr lang="en-US" altLang="ko-KR" sz="900" dirty="0"/>
              <a:t>  3) Grid columns</a:t>
            </a:r>
          </a:p>
          <a:p>
            <a:r>
              <a:rPr lang="en-US" altLang="ko-KR" sz="900" dirty="0"/>
              <a:t>    a) checkbox</a:t>
            </a:r>
          </a:p>
          <a:p>
            <a:r>
              <a:rPr lang="en-US" altLang="ko-KR" sz="900" dirty="0"/>
              <a:t>    b) </a:t>
            </a:r>
            <a:r>
              <a:rPr lang="ko-KR" altLang="en-US" sz="900" dirty="0"/>
              <a:t>표제어명 </a:t>
            </a:r>
            <a:r>
              <a:rPr lang="en-US" altLang="ko-KR" sz="900" dirty="0"/>
              <a:t>: {topic name}</a:t>
            </a:r>
          </a:p>
          <a:p>
            <a:r>
              <a:rPr lang="en-US" altLang="ko-KR" sz="900" dirty="0"/>
              <a:t>    c) </a:t>
            </a:r>
            <a:r>
              <a:rPr lang="ko-KR" altLang="en-US" sz="900" dirty="0"/>
              <a:t>처리상태 </a:t>
            </a:r>
            <a:r>
              <a:rPr lang="en-US" altLang="ko-KR" sz="900" dirty="0"/>
              <a:t>: {PRCS_STATUS} (show code name)</a:t>
            </a:r>
          </a:p>
          <a:p>
            <a:r>
              <a:rPr lang="en-US" altLang="ko-KR" sz="900" dirty="0"/>
              <a:t>    d) </a:t>
            </a:r>
            <a:r>
              <a:rPr lang="ko-KR" altLang="en-US" sz="900" dirty="0"/>
              <a:t>작성일 </a:t>
            </a:r>
            <a:r>
              <a:rPr lang="en-US" altLang="ko-KR" sz="900" dirty="0"/>
              <a:t>: {REG_DATE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선택 </a:t>
            </a:r>
            <a:r>
              <a:rPr lang="en-US" altLang="ko-KR" sz="900" dirty="0" smtClean="0"/>
              <a:t>(select)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No selection, alert error msg.(“</a:t>
            </a:r>
            <a:r>
              <a:rPr lang="ko-KR" altLang="en-US" sz="900" dirty="0" smtClean="0"/>
              <a:t>선택한 데이터가 없습니다</a:t>
            </a:r>
            <a:r>
              <a:rPr lang="en-US" altLang="ko-KR" sz="900" dirty="0" smtClean="0"/>
              <a:t>.”)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selected, </a:t>
            </a:r>
            <a:r>
              <a:rPr lang="en-US" altLang="ko-KR" sz="900" b="1" dirty="0" smtClean="0"/>
              <a:t>set selected {topic name} into Add &gt; </a:t>
            </a:r>
            <a:r>
              <a:rPr lang="ko-KR" altLang="en-US" sz="900" b="1" dirty="0" smtClean="0"/>
              <a:t>표제어 </a:t>
            </a:r>
            <a:r>
              <a:rPr lang="en-US" altLang="ko-KR" sz="900" b="1" dirty="0" err="1" smtClean="0"/>
              <a:t>inputbox</a:t>
            </a:r>
            <a:r>
              <a:rPr lang="en-US" altLang="ko-KR" sz="900" b="1" dirty="0" smtClean="0"/>
              <a:t> </a:t>
            </a:r>
            <a:r>
              <a:rPr lang="en-US" altLang="ko-KR" sz="900" dirty="0" smtClean="0"/>
              <a:t>and close the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취소 </a:t>
            </a:r>
            <a:r>
              <a:rPr lang="en-US" altLang="ko-KR" sz="900" dirty="0" smtClean="0"/>
              <a:t>(cancel) : if clicks, close the modal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5.Writer search (</a:t>
            </a:r>
            <a:r>
              <a:rPr lang="ko-KR" altLang="en-US" sz="900" dirty="0" smtClean="0"/>
              <a:t>집필자 선택</a:t>
            </a:r>
            <a:r>
              <a:rPr lang="en-US" altLang="ko-KR" sz="900" dirty="0" smtClean="0"/>
              <a:t>) 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en-US" altLang="ko-KR" sz="900" dirty="0"/>
              <a:t>Search fields</a:t>
            </a:r>
          </a:p>
          <a:p>
            <a:r>
              <a:rPr lang="en-US" altLang="ko-KR" sz="900" dirty="0"/>
              <a:t>     a) </a:t>
            </a:r>
            <a:r>
              <a:rPr lang="ko-KR" altLang="en-US" sz="900" dirty="0" smtClean="0"/>
              <a:t>집필자명 </a:t>
            </a:r>
            <a:r>
              <a:rPr lang="en-US" altLang="ko-KR" sz="900" dirty="0"/>
              <a:t>(label)</a:t>
            </a:r>
          </a:p>
          <a:p>
            <a:r>
              <a:rPr lang="en-US" altLang="ko-KR" sz="900" dirty="0"/>
              <a:t>       a-1)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: </a:t>
            </a:r>
            <a:r>
              <a:rPr lang="en-US" altLang="ko-KR" sz="900" dirty="0" smtClean="0"/>
              <a:t>{NAME}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</a:t>
            </a:r>
            <a:r>
              <a:rPr lang="en-US" altLang="ko-KR" sz="900" dirty="0"/>
              <a:t>) </a:t>
            </a:r>
            <a:r>
              <a:rPr lang="ko-KR" altLang="en-US" sz="900" dirty="0"/>
              <a:t>조회 </a:t>
            </a:r>
            <a:r>
              <a:rPr lang="en-US" altLang="ko-KR" sz="900" dirty="0"/>
              <a:t>(search) </a:t>
            </a:r>
            <a:r>
              <a:rPr lang="en-US" altLang="ko-KR" sz="900" dirty="0" smtClean="0"/>
              <a:t>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</a:t>
            </a:r>
            <a:r>
              <a:rPr lang="en-US" altLang="ko-KR" sz="900" dirty="0"/>
              <a:t>) Grid </a:t>
            </a:r>
            <a:r>
              <a:rPr lang="en-US" altLang="ko-KR" sz="900" dirty="0" smtClean="0"/>
              <a:t>logic </a:t>
            </a:r>
            <a:r>
              <a:rPr lang="en-US" altLang="ko-KR" sz="900" dirty="0"/>
              <a:t> – refer to </a:t>
            </a:r>
            <a:r>
              <a:rPr lang="ko-KR" altLang="en-US" sz="900" dirty="0"/>
              <a:t>집필자 관리 </a:t>
            </a:r>
            <a:r>
              <a:rPr lang="en-US" altLang="ko-KR" sz="900" dirty="0"/>
              <a:t>menu (/writer/list)</a:t>
            </a:r>
            <a:br>
              <a:rPr lang="en-US" altLang="ko-KR" sz="900" dirty="0"/>
            </a:br>
            <a:r>
              <a:rPr lang="en-US" altLang="ko-KR" sz="900" dirty="0"/>
              <a:t>    DB: </a:t>
            </a:r>
            <a:r>
              <a:rPr lang="en-US" altLang="ko-KR" sz="900" dirty="0" smtClean="0"/>
              <a:t>ST_WRITER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condition</a:t>
            </a:r>
          </a:p>
          <a:p>
            <a:r>
              <a:rPr lang="en-US" altLang="ko-KR" sz="900" dirty="0"/>
              <a:t>      - DEL_FLAG = 0 (default)</a:t>
            </a:r>
            <a:br>
              <a:rPr lang="en-US" altLang="ko-KR" sz="900" dirty="0"/>
            </a:br>
            <a:r>
              <a:rPr lang="en-US" altLang="ko-KR" sz="900" dirty="0"/>
              <a:t>      - set search keyword LIKE</a:t>
            </a:r>
          </a:p>
          <a:p>
            <a:r>
              <a:rPr lang="en-US" altLang="ko-KR" sz="900" dirty="0"/>
              <a:t>    sort: </a:t>
            </a:r>
            <a:r>
              <a:rPr lang="en-US" altLang="ko-KR" sz="900" dirty="0" smtClean="0"/>
              <a:t>{NAME} ASC</a:t>
            </a:r>
            <a:br>
              <a:rPr lang="en-US" altLang="ko-KR" sz="900" dirty="0" smtClean="0"/>
            </a:br>
            <a:r>
              <a:rPr lang="en-US" altLang="ko-KR" sz="900" dirty="0" smtClean="0"/>
              <a:t>  3</a:t>
            </a:r>
            <a:r>
              <a:rPr lang="en-US" altLang="ko-KR" sz="900" dirty="0"/>
              <a:t>) Grid columns</a:t>
            </a:r>
          </a:p>
          <a:p>
            <a:r>
              <a:rPr lang="en-US" altLang="ko-KR" sz="900" dirty="0"/>
              <a:t>    a) checkbox</a:t>
            </a:r>
          </a:p>
          <a:p>
            <a:r>
              <a:rPr lang="en-US" altLang="ko-KR" sz="900" dirty="0"/>
              <a:t>    b) </a:t>
            </a:r>
            <a:r>
              <a:rPr lang="ko-KR" altLang="en-US" sz="900" dirty="0" smtClean="0"/>
              <a:t>소속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{DEPT}</a:t>
            </a:r>
            <a:endParaRPr lang="en-US" altLang="ko-KR" sz="900" dirty="0"/>
          </a:p>
          <a:p>
            <a:r>
              <a:rPr lang="en-US" altLang="ko-KR" sz="900" dirty="0"/>
              <a:t>    c) </a:t>
            </a:r>
            <a:r>
              <a:rPr lang="ko-KR" altLang="en-US" sz="900" dirty="0" smtClean="0"/>
              <a:t>집필자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한자</a:t>
            </a:r>
            <a:r>
              <a:rPr lang="en-US" altLang="ko-KR" sz="900" dirty="0" smtClean="0"/>
              <a:t>)</a:t>
            </a:r>
            <a:r>
              <a:rPr lang="ko-KR" altLang="en-US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/>
              <a:t>NAME}({</a:t>
            </a:r>
            <a:r>
              <a:rPr lang="en-US" altLang="ko-KR" sz="900" dirty="0" smtClean="0"/>
              <a:t>NAME_CN})</a:t>
            </a:r>
            <a:endParaRPr lang="en-US" altLang="ko-KR" sz="900" dirty="0"/>
          </a:p>
          <a:p>
            <a:r>
              <a:rPr lang="en-US" altLang="ko-KR" sz="900" dirty="0"/>
              <a:t>    d) </a:t>
            </a:r>
            <a:r>
              <a:rPr lang="ko-KR" altLang="en-US" sz="900" dirty="0" smtClean="0"/>
              <a:t>이메일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{EMAIL}</a:t>
            </a:r>
          </a:p>
          <a:p>
            <a:r>
              <a:rPr lang="en-US" altLang="ko-KR" sz="900" dirty="0" smtClean="0"/>
              <a:t>  4</a:t>
            </a:r>
            <a:r>
              <a:rPr lang="en-US" altLang="ko-KR" sz="900" dirty="0"/>
              <a:t>) buttons</a:t>
            </a:r>
          </a:p>
          <a:p>
            <a:r>
              <a:rPr lang="en-US" altLang="ko-KR" sz="900" dirty="0"/>
              <a:t>    a) </a:t>
            </a:r>
            <a:r>
              <a:rPr lang="ko-KR" altLang="en-US" sz="900" dirty="0"/>
              <a:t>선택 </a:t>
            </a:r>
            <a:r>
              <a:rPr lang="en-US" altLang="ko-KR" sz="900" dirty="0"/>
              <a:t>(select) </a:t>
            </a:r>
            <a:r>
              <a:rPr lang="en-US" altLang="ko-KR" sz="900" dirty="0" smtClean="0"/>
              <a:t>button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dirty="0"/>
              <a:t>if No selection, alert error msg.(“</a:t>
            </a:r>
            <a:r>
              <a:rPr lang="ko-KR" altLang="en-US" sz="900" dirty="0"/>
              <a:t>선택한 데이터가 없습니다</a:t>
            </a:r>
            <a:r>
              <a:rPr lang="en-US" altLang="ko-KR" sz="900" dirty="0"/>
              <a:t>.”)</a:t>
            </a:r>
          </a:p>
          <a:p>
            <a:r>
              <a:rPr lang="en-US" altLang="ko-KR" sz="900" dirty="0"/>
              <a:t>      - if selected,</a:t>
            </a:r>
            <a:r>
              <a:rPr lang="en-US" altLang="ko-KR" sz="900" b="1" dirty="0"/>
              <a:t> set selected {topic name} into Add &gt; </a:t>
            </a:r>
            <a:r>
              <a:rPr lang="ko-KR" altLang="en-US" sz="900" b="1" dirty="0" smtClean="0"/>
              <a:t>집필자 </a:t>
            </a:r>
            <a:r>
              <a:rPr lang="en-US" altLang="ko-KR" sz="900" b="1" dirty="0" err="1" smtClean="0"/>
              <a:t>inputbox</a:t>
            </a:r>
            <a:r>
              <a:rPr lang="en-US" altLang="ko-KR" sz="900" b="1" dirty="0" smtClean="0"/>
              <a:t> </a:t>
            </a:r>
            <a:r>
              <a:rPr lang="en-US" altLang="ko-KR" sz="900" dirty="0"/>
              <a:t>and close the </a:t>
            </a:r>
            <a:r>
              <a:rPr lang="en-US" altLang="ko-KR" sz="900" dirty="0" smtClean="0"/>
              <a:t>modal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</a:t>
            </a:r>
            <a:r>
              <a:rPr lang="ko-KR" altLang="en-US" sz="900" dirty="0"/>
              <a:t>취소 </a:t>
            </a:r>
            <a:r>
              <a:rPr lang="en-US" altLang="ko-KR" sz="900" dirty="0"/>
              <a:t>(cancel) : if clicks, close the modal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162788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요청사항 </a:t>
            </a:r>
            <a:r>
              <a:rPr lang="en-US" altLang="ko-KR" sz="1400" b="1" dirty="0">
                <a:latin typeface="+mj-lt"/>
              </a:rPr>
              <a:t>1. </a:t>
            </a:r>
            <a:r>
              <a:rPr lang="ko-KR" altLang="en-US" sz="1400" b="1" dirty="0">
                <a:latin typeface="+mj-lt"/>
              </a:rPr>
              <a:t>메뉴</a:t>
            </a:r>
            <a:r>
              <a:rPr lang="en-US" altLang="ko-KR" sz="1400" b="1" dirty="0">
                <a:latin typeface="+mj-lt"/>
              </a:rPr>
              <a:t>(</a:t>
            </a:r>
            <a:r>
              <a:rPr lang="ko-KR" altLang="en-US" sz="1400" b="1" dirty="0">
                <a:latin typeface="+mj-lt"/>
              </a:rPr>
              <a:t>게시판</a:t>
            </a:r>
            <a:r>
              <a:rPr lang="en-US" altLang="ko-KR" sz="1400" b="1" dirty="0">
                <a:latin typeface="+mj-lt"/>
              </a:rPr>
              <a:t>) </a:t>
            </a:r>
            <a:r>
              <a:rPr lang="ko-KR" altLang="en-US" sz="1400" b="1" dirty="0">
                <a:latin typeface="+mj-lt"/>
              </a:rPr>
              <a:t>추가 </a:t>
            </a:r>
            <a:r>
              <a:rPr lang="en-US" altLang="ko-KR" sz="1400" b="1" dirty="0">
                <a:latin typeface="+mj-lt"/>
              </a:rPr>
              <a:t>- </a:t>
            </a:r>
            <a:r>
              <a:rPr lang="ko-KR" altLang="en-US" sz="1400" b="1" dirty="0">
                <a:latin typeface="+mj-lt"/>
              </a:rPr>
              <a:t>오류수정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53727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사전관리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오류수정 입력</a:t>
            </a:r>
            <a:endParaRPr lang="en-US" altLang="ko-KR" sz="1000" dirty="0"/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1-1. </a:t>
            </a:r>
            <a:r>
              <a:rPr lang="ko-KR" altLang="en-US" sz="1000" dirty="0"/>
              <a:t>분류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원고</a:t>
            </a:r>
            <a:r>
              <a:rPr lang="en-US" altLang="ko-KR" sz="1000" dirty="0"/>
              <a:t>, </a:t>
            </a:r>
            <a:r>
              <a:rPr lang="ko-KR" altLang="en-US" sz="1000" dirty="0"/>
              <a:t>복합매체</a:t>
            </a:r>
            <a:endParaRPr lang="en-US" altLang="ko-KR" sz="1000" dirty="0"/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1-2. </a:t>
            </a:r>
            <a:r>
              <a:rPr lang="ko-KR" altLang="en-US" sz="1000" dirty="0"/>
              <a:t>표제어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선택 버튼 클릭 </a:t>
            </a: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표제어 선택 팝업 활성</a:t>
            </a:r>
            <a:endParaRPr lang="en-US" altLang="ko-KR" sz="1000" dirty="0">
              <a:sym typeface="Wingdings" panose="05000000000000000000" pitchFamily="2" charset="2"/>
            </a:endParaRPr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1-3. </a:t>
            </a:r>
            <a:r>
              <a:rPr lang="ko-KR" altLang="en-US" sz="1000" dirty="0"/>
              <a:t>집필자 선택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선택 버튼 클릭 </a:t>
            </a:r>
            <a:r>
              <a:rPr lang="en-US" altLang="ko-KR" sz="1000" dirty="0"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ym typeface="Wingdings" panose="05000000000000000000" pitchFamily="2" charset="2"/>
              </a:rPr>
              <a:t>집필자 선택 팝업 활성</a:t>
            </a:r>
            <a:endParaRPr lang="en-US" altLang="ko-KR" sz="1000" dirty="0">
              <a:sym typeface="Wingdings" panose="05000000000000000000" pitchFamily="2" charset="2"/>
            </a:endParaRPr>
          </a:p>
          <a:p>
            <a:pPr marL="180975" lvl="1">
              <a:lnSpc>
                <a:spcPct val="150000"/>
              </a:lnSpc>
            </a:pPr>
            <a:r>
              <a:rPr lang="en-US" altLang="ko-KR" sz="1000" dirty="0"/>
              <a:t>1-4. </a:t>
            </a:r>
            <a:r>
              <a:rPr lang="ko-KR" altLang="en-US" sz="1000" dirty="0"/>
              <a:t>수정내용 입력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작업자가 처리한 내용 입력</a:t>
            </a:r>
            <a:endParaRPr lang="en-US" altLang="ko-KR" sz="1000" dirty="0"/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버튼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취소</a:t>
            </a:r>
            <a:r>
              <a:rPr lang="en-US" altLang="ko-KR" sz="1000" dirty="0"/>
              <a:t>] : </a:t>
            </a:r>
            <a:r>
              <a:rPr lang="ko-KR" altLang="en-US" sz="1000" dirty="0"/>
              <a:t>입력 내용 저장하지 않고 목록 페이지로 이동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검토완료</a:t>
            </a:r>
            <a:r>
              <a:rPr lang="en-US" altLang="ko-KR" sz="1000" dirty="0"/>
              <a:t>]</a:t>
            </a:r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검토중인 게시물일 경우 해당 버튼 활성</a:t>
            </a:r>
            <a:endParaRPr lang="en-US" altLang="ko-KR" sz="1000" dirty="0"/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버튼 클릭 </a:t>
            </a:r>
            <a:r>
              <a:rPr lang="en-US" altLang="ko-KR" sz="1000" dirty="0">
                <a:sym typeface="Wingdings" panose="05000000000000000000" pitchFamily="2" charset="2"/>
              </a:rPr>
              <a:t></a:t>
            </a:r>
            <a:r>
              <a:rPr lang="ko-KR" altLang="en-US" sz="1000" dirty="0"/>
              <a:t> 저장 후 목록페이지로 이동</a:t>
            </a:r>
            <a:endParaRPr lang="en-US" altLang="ko-KR" sz="1000" dirty="0"/>
          </a:p>
          <a:p>
            <a:pPr marL="352425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/>
              <a:t>[</a:t>
            </a:r>
            <a:r>
              <a:rPr lang="ko-KR" altLang="en-US" sz="1000" dirty="0"/>
              <a:t>수정완료</a:t>
            </a:r>
            <a:r>
              <a:rPr lang="en-US" altLang="ko-KR" sz="1000" dirty="0"/>
              <a:t>]</a:t>
            </a:r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수정중인 게시물일 경우 해당 버튼 활성</a:t>
            </a:r>
            <a:endParaRPr lang="en-US" altLang="ko-KR" sz="1000" dirty="0"/>
          </a:p>
          <a:p>
            <a:pPr marL="628650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/>
              <a:t>버튼 클릭 </a:t>
            </a:r>
            <a:r>
              <a:rPr lang="en-US" altLang="ko-KR" sz="1000" dirty="0">
                <a:sym typeface="Wingdings" panose="05000000000000000000" pitchFamily="2" charset="2"/>
              </a:rPr>
              <a:t></a:t>
            </a:r>
            <a:r>
              <a:rPr lang="ko-KR" altLang="en-US" sz="1000" dirty="0"/>
              <a:t> 저장 후 목록페이지로 이동</a:t>
            </a:r>
            <a:endParaRPr lang="en-US" altLang="ko-KR" sz="1000" dirty="0"/>
          </a:p>
          <a:p>
            <a:pPr marL="542925" lvl="2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b="1" dirty="0"/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</a:rPr>
              <a:t>게시물 상태에 따라 검토완료</a:t>
            </a:r>
            <a:r>
              <a:rPr lang="en-US" altLang="ko-KR" sz="1000" dirty="0">
                <a:solidFill>
                  <a:srgbClr val="FF0000"/>
                </a:solidFill>
              </a:rPr>
              <a:t>, </a:t>
            </a:r>
            <a:r>
              <a:rPr lang="ko-KR" altLang="en-US" sz="1000" dirty="0">
                <a:solidFill>
                  <a:srgbClr val="FF0000"/>
                </a:solidFill>
              </a:rPr>
              <a:t>수정완료 해당 버튼 활성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</a:rPr>
              <a:t>게시물 생성 </a:t>
            </a:r>
            <a:r>
              <a:rPr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검토중</a:t>
            </a:r>
            <a:endParaRPr lang="en-US" altLang="ko-KR" sz="1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85725" lvl="1" indent="-180975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검토완료 버튼 클릭 </a:t>
            </a:r>
            <a:r>
              <a:rPr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수정중</a:t>
            </a:r>
            <a:endParaRPr lang="en-US" altLang="ko-KR" sz="10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96BB4D7-6CFE-10B9-D3F6-6AF33DA3E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175" y="790051"/>
            <a:ext cx="8149060" cy="47720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5EC95663-1A16-E02C-ACA0-7F69B8D5C4A2}"/>
              </a:ext>
            </a:extLst>
          </p:cNvPr>
          <p:cNvSpPr/>
          <p:nvPr/>
        </p:nvSpPr>
        <p:spPr>
          <a:xfrm>
            <a:off x="1453422" y="125782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7EE1E8D0-DCDC-1D34-D21C-7E5775B58F2D}"/>
              </a:ext>
            </a:extLst>
          </p:cNvPr>
          <p:cNvSpPr/>
          <p:nvPr/>
        </p:nvSpPr>
        <p:spPr>
          <a:xfrm>
            <a:off x="1573344" y="1675533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1-1</a:t>
            </a:r>
            <a:endParaRPr lang="ko-KR" altLang="en-US" sz="800" dirty="0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82199C2F-82DC-56AC-C71D-7856CF8FFFA0}"/>
              </a:ext>
            </a:extLst>
          </p:cNvPr>
          <p:cNvSpPr/>
          <p:nvPr/>
        </p:nvSpPr>
        <p:spPr>
          <a:xfrm>
            <a:off x="1573344" y="2011848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1-2</a:t>
            </a:r>
            <a:endParaRPr lang="ko-KR" altLang="en-US" sz="800" dirty="0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78A779CE-A263-03B2-7372-5C21DCBDB5D6}"/>
              </a:ext>
            </a:extLst>
          </p:cNvPr>
          <p:cNvSpPr/>
          <p:nvPr/>
        </p:nvSpPr>
        <p:spPr>
          <a:xfrm>
            <a:off x="1573344" y="2298622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1-3</a:t>
            </a:r>
            <a:endParaRPr lang="ko-KR" altLang="en-US" sz="800" dirty="0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6429A81-6A2C-666E-D28F-99C9F6EA9E7D}"/>
              </a:ext>
            </a:extLst>
          </p:cNvPr>
          <p:cNvSpPr/>
          <p:nvPr/>
        </p:nvSpPr>
        <p:spPr>
          <a:xfrm>
            <a:off x="1573344" y="2711637"/>
            <a:ext cx="356328" cy="178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1-4</a:t>
            </a:r>
            <a:endParaRPr lang="ko-KR" altLang="en-US" sz="8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D453E922-4AC6-6EB6-094C-E6A9BC326698}"/>
              </a:ext>
            </a:extLst>
          </p:cNvPr>
          <p:cNvSpPr/>
          <p:nvPr/>
        </p:nvSpPr>
        <p:spPr>
          <a:xfrm>
            <a:off x="4131580" y="4401075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2</a:t>
            </a:r>
            <a:endParaRPr lang="ko-KR" altLang="en-US" sz="900" dirty="0"/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AF969594-3C9A-87B9-4377-C6B98D328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5018" y="3038320"/>
            <a:ext cx="2936085" cy="318649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8" name="그림 27" descr="텍스트, 스크린샷, 번호, 소프트웨어이(가) 표시된 사진&#10;&#10;자동 생성된 설명">
            <a:extLst>
              <a:ext uri="{FF2B5EF4-FFF2-40B4-BE49-F238E27FC236}">
                <a16:creationId xmlns:a16="http://schemas.microsoft.com/office/drawing/2014/main" id="{4A5B8BDC-03B1-E1E6-3395-B1A241FEEF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1" y="3185484"/>
            <a:ext cx="2878419" cy="3391471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5207883D-4A38-9326-D493-931D632C3F61}"/>
              </a:ext>
            </a:extLst>
          </p:cNvPr>
          <p:cNvCxnSpPr>
            <a:endCxn id="28" idx="0"/>
          </p:cNvCxnSpPr>
          <p:nvPr/>
        </p:nvCxnSpPr>
        <p:spPr>
          <a:xfrm flipH="1">
            <a:off x="1953701" y="2033494"/>
            <a:ext cx="3218615" cy="11519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4BD18509-FB47-F52C-FB26-710A56248502}"/>
              </a:ext>
            </a:extLst>
          </p:cNvPr>
          <p:cNvCxnSpPr>
            <a:endCxn id="26" idx="0"/>
          </p:cNvCxnSpPr>
          <p:nvPr/>
        </p:nvCxnSpPr>
        <p:spPr>
          <a:xfrm>
            <a:off x="5391978" y="2222645"/>
            <a:ext cx="1701083" cy="81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63551" y="1013693"/>
            <a:ext cx="3578087" cy="480131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</a:t>
            </a:r>
            <a:r>
              <a:rPr lang="en-US" altLang="ko-KR" sz="900" dirty="0"/>
              <a:t>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 관리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오류수정 </a:t>
            </a:r>
            <a:r>
              <a:rPr lang="en-US" altLang="ko-KR" sz="900" b="1" dirty="0" smtClean="0"/>
              <a:t>(/topic/change) &gt; Modify (</a:t>
            </a:r>
            <a:r>
              <a:rPr lang="en-US" altLang="ko-KR" sz="900" b="1" dirty="0"/>
              <a:t>/topic/change/view/{</a:t>
            </a:r>
            <a:r>
              <a:rPr lang="en-US" altLang="ko-KR" sz="900" b="1" dirty="0" err="1"/>
              <a:t>changeSeq</a:t>
            </a:r>
            <a:r>
              <a:rPr lang="en-US" altLang="ko-KR" sz="900" b="1" dirty="0"/>
              <a:t>})</a:t>
            </a:r>
            <a:r>
              <a:rPr lang="en-US" altLang="ko-KR" sz="900" b="1" dirty="0" smtClean="0"/>
              <a:t>)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- URL: follow current rule</a:t>
            </a:r>
            <a:endParaRPr lang="en-US" altLang="ko-KR" sz="900" b="1" dirty="0" smtClean="0">
              <a:solidFill>
                <a:srgbClr val="FF0000"/>
              </a:solidFill>
            </a:endParaRP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- same with Add page</a:t>
            </a:r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dirty="0"/>
              <a:t>3</a:t>
            </a:r>
            <a:r>
              <a:rPr lang="en-US" altLang="ko-KR" sz="900" dirty="0" smtClean="0"/>
              <a:t>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show save confirm msg.</a:t>
            </a:r>
            <a:br>
              <a:rPr lang="en-US" altLang="ko-KR" sz="900" dirty="0" smtClean="0"/>
            </a:br>
            <a:r>
              <a:rPr lang="en-US" altLang="ko-KR" sz="900" dirty="0" smtClean="0"/>
              <a:t>    - if YES, do the process and move to the list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[PROCESS]</a:t>
            </a:r>
            <a:br>
              <a:rPr lang="en-US" altLang="ko-KR" sz="900" dirty="0" smtClean="0"/>
            </a:br>
            <a:r>
              <a:rPr lang="en-US" altLang="ko-KR" sz="900" dirty="0" smtClean="0"/>
              <a:t>    UPDATE DB (</a:t>
            </a:r>
            <a:r>
              <a:rPr lang="en-US" altLang="ko-KR" sz="900" dirty="0"/>
              <a:t>ST_TOPIC_CHANGE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- set field values</a:t>
            </a:r>
            <a:br>
              <a:rPr lang="en-US" altLang="ko-KR" sz="900" dirty="0" smtClean="0"/>
            </a:br>
            <a:r>
              <a:rPr lang="en-US" altLang="ko-KR" sz="900" dirty="0" smtClean="0"/>
              <a:t>    - MOD_DATE / MOD_USER_SEQ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b="1" dirty="0" smtClean="0"/>
              <a:t>검토완료 </a:t>
            </a:r>
            <a:r>
              <a:rPr lang="en-US" altLang="ko-KR" sz="900" b="1" dirty="0" smtClean="0"/>
              <a:t>(review complete)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</a:t>
            </a:r>
            <a:r>
              <a:rPr lang="en-US" altLang="ko-KR" sz="900" b="1" dirty="0" smtClean="0"/>
              <a:t>CHANGE_STATUS = ‘CS01’, show it (if not, hide it)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b) if clicks, show confirm msg.(“</a:t>
            </a:r>
            <a:r>
              <a:rPr lang="ko-KR" altLang="en-US" sz="900" dirty="0" smtClean="0"/>
              <a:t>검토완료 처리 하시겠습니까</a:t>
            </a:r>
            <a:r>
              <a:rPr lang="en-US" altLang="ko-KR" sz="900" dirty="0" smtClean="0"/>
              <a:t>?”)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YES, do the process and return to the list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[PROCESS]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UPDATE </a:t>
            </a:r>
            <a:r>
              <a:rPr lang="en-US" altLang="ko-KR" sz="900" dirty="0"/>
              <a:t>DB (ST_TOPIC_CHANGE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</a:t>
            </a:r>
            <a:r>
              <a:rPr lang="en-US" altLang="ko-KR" sz="900" b="1" dirty="0"/>
              <a:t>CHANGE_STATUS = ‘</a:t>
            </a:r>
            <a:r>
              <a:rPr lang="en-US" altLang="ko-KR" sz="900" b="1" dirty="0" smtClean="0"/>
              <a:t>CS02’</a:t>
            </a:r>
          </a:p>
          <a:p>
            <a:r>
              <a:rPr lang="en-US" altLang="ko-KR" sz="900" b="1" dirty="0"/>
              <a:t>        </a:t>
            </a:r>
            <a:r>
              <a:rPr lang="en-US" altLang="ko-KR" sz="900" b="1" dirty="0" smtClean="0"/>
              <a:t>REVIEW_COMPLETE_DATE = {current date}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3) </a:t>
            </a:r>
            <a:r>
              <a:rPr lang="ko-KR" altLang="en-US" sz="900" b="1" dirty="0" smtClean="0"/>
              <a:t>수정완료 </a:t>
            </a:r>
            <a:r>
              <a:rPr lang="en-US" altLang="ko-KR" sz="900" b="1" dirty="0" smtClean="0"/>
              <a:t>(modify complete) button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a</a:t>
            </a:r>
            <a:r>
              <a:rPr lang="en-US" altLang="ko-KR" sz="900" dirty="0"/>
              <a:t>) if </a:t>
            </a:r>
            <a:r>
              <a:rPr lang="en-US" altLang="ko-KR" sz="900" b="1" dirty="0"/>
              <a:t>CHANGE_STATUS = ‘</a:t>
            </a:r>
            <a:r>
              <a:rPr lang="en-US" altLang="ko-KR" sz="900" b="1" dirty="0" smtClean="0"/>
              <a:t>CS02’, </a:t>
            </a:r>
            <a:r>
              <a:rPr lang="en-US" altLang="ko-KR" sz="900" b="1" dirty="0"/>
              <a:t>show it (if not, hide it)</a:t>
            </a:r>
          </a:p>
          <a:p>
            <a:r>
              <a:rPr lang="en-US" altLang="ko-KR" sz="900" b="1" dirty="0"/>
              <a:t>    </a:t>
            </a:r>
            <a:r>
              <a:rPr lang="en-US" altLang="ko-KR" sz="900" dirty="0"/>
              <a:t>b) if clicks, show confirm msg</a:t>
            </a:r>
            <a:r>
              <a:rPr lang="en-US" altLang="ko-KR" sz="900" dirty="0" smtClean="0"/>
              <a:t>.(“</a:t>
            </a:r>
            <a:r>
              <a:rPr lang="ko-KR" altLang="en-US" sz="900" dirty="0" smtClean="0"/>
              <a:t>수정완료 </a:t>
            </a:r>
            <a:r>
              <a:rPr lang="ko-KR" altLang="en-US" sz="900" dirty="0"/>
              <a:t>처리 </a:t>
            </a:r>
            <a:r>
              <a:rPr lang="ko-KR" altLang="en-US" sz="900" dirty="0" smtClean="0"/>
              <a:t>하시겠습니까</a:t>
            </a:r>
            <a:r>
              <a:rPr lang="en-US" altLang="ko-KR" sz="900" dirty="0"/>
              <a:t>?”)</a:t>
            </a:r>
          </a:p>
          <a:p>
            <a:r>
              <a:rPr lang="en-US" altLang="ko-KR" sz="900" dirty="0"/>
              <a:t>      - if YES, do the process and return to the list page</a:t>
            </a:r>
          </a:p>
          <a:p>
            <a:r>
              <a:rPr lang="en-US" altLang="ko-KR" sz="900" dirty="0"/>
              <a:t>      [PROCESS]</a:t>
            </a:r>
          </a:p>
          <a:p>
            <a:r>
              <a:rPr lang="en-US" altLang="ko-KR" sz="900" dirty="0"/>
              <a:t>      UPDATE DB (ST_TOPIC_CHANGE)</a:t>
            </a:r>
          </a:p>
          <a:p>
            <a:r>
              <a:rPr lang="en-US" altLang="ko-KR" sz="900" dirty="0"/>
              <a:t>        </a:t>
            </a:r>
            <a:r>
              <a:rPr lang="en-US" altLang="ko-KR" sz="900" b="1" dirty="0"/>
              <a:t>CHANGE_STATUS = ‘</a:t>
            </a:r>
            <a:r>
              <a:rPr lang="en-US" altLang="ko-KR" sz="900" b="1" dirty="0" smtClean="0"/>
              <a:t>CS03’</a:t>
            </a:r>
            <a:endParaRPr lang="en-US" altLang="ko-KR" sz="900" b="1" dirty="0"/>
          </a:p>
          <a:p>
            <a:r>
              <a:rPr lang="en-US" altLang="ko-KR" sz="900" b="1" dirty="0"/>
              <a:t>        REVIEW_COMPLETE_DATE = {current date}</a:t>
            </a:r>
            <a:endParaRPr lang="en-US" altLang="ko-KR" sz="900" dirty="0" smtClean="0"/>
          </a:p>
          <a:p>
            <a:r>
              <a:rPr lang="en-US" altLang="ko-KR" sz="900" dirty="0" smtClean="0"/>
              <a:t>  4) </a:t>
            </a:r>
            <a:r>
              <a:rPr lang="ko-KR" altLang="en-US" sz="900" dirty="0" smtClean="0"/>
              <a:t>목록 </a:t>
            </a:r>
            <a:r>
              <a:rPr lang="en-US" altLang="ko-KR" sz="900" dirty="0" smtClean="0"/>
              <a:t>(list)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clicks, return to the list page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133677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6144A-6C18-1F2F-BA1F-63C205A03EA2}"/>
              </a:ext>
            </a:extLst>
          </p:cNvPr>
          <p:cNvSpPr txBox="1"/>
          <p:nvPr/>
        </p:nvSpPr>
        <p:spPr>
          <a:xfrm>
            <a:off x="436245" y="213502"/>
            <a:ext cx="11460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요청사항 </a:t>
            </a:r>
            <a:r>
              <a:rPr lang="en-US" altLang="ko-KR" sz="1400" b="1" dirty="0">
                <a:latin typeface="+mj-lt"/>
              </a:rPr>
              <a:t>2. </a:t>
            </a:r>
            <a:r>
              <a:rPr lang="ko-KR" altLang="en-US" sz="1400" b="1" dirty="0">
                <a:latin typeface="+mj-lt"/>
              </a:rPr>
              <a:t>표제어 생성 엑셀 일괄 업로드 요청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EA79D-BE05-F510-B6E0-9722CD7747BD}"/>
              </a:ext>
            </a:extLst>
          </p:cNvPr>
          <p:cNvSpPr txBox="1"/>
          <p:nvPr/>
        </p:nvSpPr>
        <p:spPr>
          <a:xfrm>
            <a:off x="8677275" y="790051"/>
            <a:ext cx="3219550" cy="7550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/>
              <a:t>표제어 생성 엑셀 일괄 업로드 기능 추가</a:t>
            </a:r>
            <a:endParaRPr lang="en-US" altLang="ko-KR" sz="1000" dirty="0"/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rgbClr val="FF0000"/>
                </a:solidFill>
              </a:rPr>
              <a:t>일괄 업로드 엑셀 양식 필요</a:t>
            </a:r>
            <a:endParaRPr lang="en-US" altLang="ko-KR" sz="1000" dirty="0">
              <a:solidFill>
                <a:srgbClr val="FF0000"/>
              </a:solidFill>
            </a:endParaRPr>
          </a:p>
          <a:p>
            <a:pPr marL="361950" lvl="1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rgbClr val="FF0000"/>
                </a:solidFill>
              </a:rPr>
              <a:t>사용 문제 발생 부분 고려해야 함</a:t>
            </a:r>
            <a:r>
              <a:rPr lang="en-US" altLang="ko-KR" sz="1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6CB6589-2E92-36F8-A13D-C55F8E34D24E}"/>
              </a:ext>
            </a:extLst>
          </p:cNvPr>
          <p:cNvSpPr/>
          <p:nvPr/>
        </p:nvSpPr>
        <p:spPr>
          <a:xfrm>
            <a:off x="295175" y="197751"/>
            <a:ext cx="95350" cy="345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857EC3-40EC-9F99-19CB-0390FAB11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75" y="790051"/>
            <a:ext cx="8225904" cy="43820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9FB402A7-E65F-3FC7-EFA8-32C9879B2F3C}"/>
              </a:ext>
            </a:extLst>
          </p:cNvPr>
          <p:cNvSpPr/>
          <p:nvPr/>
        </p:nvSpPr>
        <p:spPr>
          <a:xfrm>
            <a:off x="6553200" y="1840491"/>
            <a:ext cx="628649" cy="18833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일괄등록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AAFD24F-15E8-D336-6E07-67AC85BA0995}"/>
              </a:ext>
            </a:extLst>
          </p:cNvPr>
          <p:cNvSpPr/>
          <p:nvPr/>
        </p:nvSpPr>
        <p:spPr>
          <a:xfrm>
            <a:off x="6418898" y="1802669"/>
            <a:ext cx="886777" cy="2931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38E3D827-8124-07CF-80F2-DECE9D4E7C88}"/>
              </a:ext>
            </a:extLst>
          </p:cNvPr>
          <p:cNvSpPr/>
          <p:nvPr/>
        </p:nvSpPr>
        <p:spPr>
          <a:xfrm>
            <a:off x="6234972" y="1610572"/>
            <a:ext cx="238125" cy="2381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/>
              <a:t>1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0542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17799</TotalTime>
  <Words>2396</Words>
  <Application>Microsoft Office PowerPoint</Application>
  <PresentationFormat>Widescreen</PresentationFormat>
  <Paragraphs>317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 용근</dc:creator>
  <cp:lastModifiedBy>gram</cp:lastModifiedBy>
  <cp:revision>38</cp:revision>
  <dcterms:created xsi:type="dcterms:W3CDTF">2023-07-19T07:08:43Z</dcterms:created>
  <dcterms:modified xsi:type="dcterms:W3CDTF">2023-08-11T04:08:47Z</dcterms:modified>
</cp:coreProperties>
</file>