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76" y="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f6abde57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f6abde57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f6abde57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f6abde57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6abde57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f6abde57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bde57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bde57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f6abde57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f6abde57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f6abde57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f6abde57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f6d351e42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f6d351e42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f6abde57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f6abde57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f6abde5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f6abde5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f6abde57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f6abde57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6abde5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f6abde5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f6abde57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f6abde57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f6abde5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f6abde57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f6abde57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f6abde57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f6abde57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f6abde57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코레일 요청 사항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2023.08.07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쿠폰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/KORAIL/api/order_coupon_list?id=1021kk&amp;mall_code=MD04&amp;mall_type=online&amp;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order_amount=150000&amp;page_no=1&amp;page_size=10&amp;product_code_list=PD005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다운받은 쿠폰은 있지만 주문 내 사용가능 쿠폰 리스트 api 에서 확인되지 않음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587" y="0"/>
            <a:ext cx="2503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주문가능 내 쿠폰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order_coupon_list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Process (fix)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- currently, although my coupon exists, can’t get it. (fix the logic)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 &gt; 구독 상품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/KORAIL/api/mall_menu_list?mall_code=MD14&amp;page_no=1&amp;page_size=10000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구독상품의 정보가 나오지 않음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997" y="0"/>
            <a:ext cx="23110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 &gt; 매장후기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>
                <a:solidFill>
                  <a:srgbClr val="202124"/>
                </a:solidFill>
              </a:rPr>
              <a:t>/KORAIL/api/mall_review_list?mall_code=MD14&amp;page_no=1&amp;page_size=10&amp;sort_type=30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유저 프로필,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연관 상품 정보 없음</a:t>
            </a:r>
            <a:endParaRPr sz="900">
              <a:solidFill>
                <a:srgbClr val="202124"/>
              </a:solidFill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390" y="0"/>
            <a:ext cx="26686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스토리쇼핑 &gt; 리뷰관리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내 리뷰 정보 가져오는 API 없음</a:t>
            </a:r>
            <a:endParaRPr sz="900">
              <a:solidFill>
                <a:srgbClr val="202124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146" y="0"/>
            <a:ext cx="23948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4642" y="2381550"/>
            <a:ext cx="37338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나의 후기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my_review_list</a:t>
            </a:r>
            <a:r>
              <a:rPr lang="en-US" altLang="ko-KR" sz="800" dirty="0" smtClean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NEW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- refer to API spec</a:t>
            </a:r>
            <a:r>
              <a:rPr lang="en-US" altLang="ko-KR" sz="800" dirty="0" smtClean="0">
                <a:latin typeface="+mn-ea"/>
              </a:rPr>
              <a:t>      </a:t>
            </a:r>
            <a:endParaRPr lang="en-US" altLang="ko-KR" sz="8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스토리쇼핑 &gt; 리뷰등록, 수정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60771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[POST] </a:t>
            </a:r>
            <a:r>
              <a:rPr lang="ko" sz="900">
                <a:solidFill>
                  <a:srgbClr val="202124"/>
                </a:solidFill>
              </a:rPr>
              <a:t>/KORAIL/api/review_modify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[POST] /KORAIL/api/review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파일저장이 되지 않음.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[GET] /KORAIL/api/mall_review_list?mall_code=MD14&amp;page_no=1&amp;page_size=10&amp;sort_type=10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[GET] /api/review?review_code=77bf1748818b4741ad889b525dfde5aa 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확인되지 않음.</a:t>
            </a:r>
            <a:endParaRPr sz="900">
              <a:solidFill>
                <a:srgbClr val="202124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146" y="0"/>
            <a:ext cx="23948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50" y="1844345"/>
            <a:ext cx="3325950" cy="17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10450" y="2772738"/>
            <a:ext cx="373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후기 등록 </a:t>
            </a:r>
            <a:r>
              <a:rPr lang="en-US" altLang="ko-KR" sz="800" dirty="0" smtClean="0"/>
              <a:t>(</a:t>
            </a:r>
            <a:r>
              <a:rPr lang="en-US" altLang="ko-KR" sz="800" dirty="0">
                <a:latin typeface="+mn-ea"/>
              </a:rPr>
              <a:t>POST 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/review</a:t>
            </a:r>
            <a:r>
              <a:rPr lang="en-US" altLang="ko-KR" sz="800" dirty="0" smtClean="0">
                <a:latin typeface="+mn-ea"/>
              </a:rPr>
              <a:t>), </a:t>
            </a:r>
            <a:r>
              <a:rPr lang="ko-KR" altLang="en-US" sz="800" dirty="0">
                <a:latin typeface="+mn-ea"/>
              </a:rPr>
              <a:t>후기 </a:t>
            </a:r>
            <a:r>
              <a:rPr lang="ko-KR" altLang="en-US" sz="800" dirty="0" smtClean="0">
                <a:latin typeface="+mn-ea"/>
              </a:rPr>
              <a:t>수정 </a:t>
            </a:r>
            <a:r>
              <a:rPr lang="en-US" altLang="ko-KR" sz="800" dirty="0">
                <a:latin typeface="+mn-ea"/>
              </a:rPr>
              <a:t>(POST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review_modify</a:t>
            </a:r>
            <a:r>
              <a:rPr lang="en-US" altLang="ko-KR" sz="800" dirty="0" smtClean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process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a) attach file can’t upload on mobile APP (but it works on Swagger)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스토리쇼핑 &gt; 리뷰등록, 수정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60771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/KORAIL/api/mall_review_list?mall_code=MD14&amp;page_no=1&amp;page_size=10&amp;sort_type=30</a:t>
            </a:r>
            <a:endParaRPr sz="900" dirty="0">
              <a:solidFill>
                <a:srgbClr val="202124"/>
              </a:solidFill>
            </a:endParaRPr>
          </a:p>
          <a:p>
            <a:pPr marL="101600" marR="10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200" b="1" dirty="0">
                <a:solidFill>
                  <a:srgbClr val="3B4151"/>
                </a:solidFill>
              </a:rPr>
              <a:t>sort_type</a:t>
            </a:r>
            <a:r>
              <a:rPr lang="ko" sz="1200" b="1" dirty="0">
                <a:solidFill>
                  <a:srgbClr val="FF0000"/>
                </a:solidFill>
              </a:rPr>
              <a:t> *</a:t>
            </a:r>
            <a:endParaRPr sz="12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3B4151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endParaRPr sz="900" dirty="0">
              <a:solidFill>
                <a:srgbClr val="3B415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i="1" dirty="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(query)</a:t>
            </a:r>
            <a:endParaRPr sz="900" i="1" dirty="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100" dirty="0">
                <a:solidFill>
                  <a:srgbClr val="3B4151"/>
                </a:solidFill>
              </a:rPr>
              <a:t>정렬순서 (10/20/30/40 : 최신순/오래된 순/별점 높은 순/별점 낮은 순)</a:t>
            </a:r>
            <a:endParaRPr sz="1100" dirty="0">
              <a:solidFill>
                <a:srgbClr val="3B415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sort Type 에 따른 정렬이 되지 않음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003" y="0"/>
            <a:ext cx="23249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19488" y="2758069"/>
            <a:ext cx="373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쇼핑몰 후기 리스트 </a:t>
            </a:r>
            <a:r>
              <a:rPr lang="en-US" altLang="ko-KR" sz="800" dirty="0" smtClean="0"/>
              <a:t>(</a:t>
            </a:r>
            <a:r>
              <a:rPr lang="en-US" altLang="ko-KR" sz="800" dirty="0">
                <a:latin typeface="+mn-ea"/>
              </a:rPr>
              <a:t>GET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mall_review_list</a:t>
            </a:r>
            <a:r>
              <a:rPr lang="en-US" altLang="ko-KR" sz="800" dirty="0" smtClean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process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a) </a:t>
            </a:r>
            <a:r>
              <a:rPr lang="en-US" altLang="ko-KR" sz="800" dirty="0" err="1" smtClean="0">
                <a:latin typeface="+mn-ea"/>
              </a:rPr>
              <a:t>sort_type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 err="1" smtClean="0">
                <a:latin typeface="+mn-ea"/>
              </a:rPr>
              <a:t>param</a:t>
            </a:r>
            <a:r>
              <a:rPr lang="en-US" altLang="ko-KR" sz="800" dirty="0" smtClean="0">
                <a:latin typeface="+mn-ea"/>
              </a:rPr>
              <a:t> : fix logic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</a:t>
            </a:r>
            <a:r>
              <a:rPr lang="en-US" altLang="ko-KR" sz="800" dirty="0">
                <a:latin typeface="+mn-ea"/>
              </a:rPr>
              <a:t>if </a:t>
            </a:r>
            <a:r>
              <a:rPr lang="en-US" altLang="ko-KR" sz="800" dirty="0" err="1" smtClean="0">
                <a:latin typeface="+mn-ea"/>
              </a:rPr>
              <a:t>sort_type</a:t>
            </a:r>
            <a:r>
              <a:rPr lang="en-US" altLang="ko-KR" sz="800" dirty="0" smtClean="0">
                <a:latin typeface="+mn-ea"/>
              </a:rPr>
              <a:t> = ‘</a:t>
            </a:r>
            <a:r>
              <a:rPr lang="en-US" altLang="ko-KR" sz="800" dirty="0">
                <a:latin typeface="+mn-ea"/>
              </a:rPr>
              <a:t>10’, </a:t>
            </a:r>
            <a:r>
              <a:rPr lang="en-US" altLang="ko-KR" sz="800" dirty="0" err="1" smtClean="0">
                <a:latin typeface="+mn-ea"/>
              </a:rPr>
              <a:t>st_review.reg_date</a:t>
            </a:r>
            <a:r>
              <a:rPr lang="en-US" altLang="ko-KR" sz="800" dirty="0" smtClean="0">
                <a:latin typeface="+mn-ea"/>
              </a:rPr>
              <a:t> DESC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- </a:t>
            </a:r>
            <a:r>
              <a:rPr lang="en-US" altLang="ko-KR" sz="800" dirty="0">
                <a:latin typeface="+mn-ea"/>
              </a:rPr>
              <a:t>if </a:t>
            </a:r>
            <a:r>
              <a:rPr lang="en-US" altLang="ko-KR" sz="800" dirty="0" err="1">
                <a:latin typeface="+mn-ea"/>
              </a:rPr>
              <a:t>sort_type</a:t>
            </a:r>
            <a:r>
              <a:rPr lang="en-US" altLang="ko-KR" sz="800" dirty="0">
                <a:latin typeface="+mn-ea"/>
              </a:rPr>
              <a:t> = </a:t>
            </a:r>
            <a:r>
              <a:rPr lang="en-US" altLang="ko-KR" sz="800" dirty="0" smtClean="0">
                <a:latin typeface="+mn-ea"/>
              </a:rPr>
              <a:t>‘20’, </a:t>
            </a:r>
            <a:r>
              <a:rPr lang="en-US" altLang="ko-KR" sz="800" dirty="0" err="1">
                <a:latin typeface="+mn-ea"/>
              </a:rPr>
              <a:t>st_review.</a:t>
            </a:r>
            <a:r>
              <a:rPr lang="en-US" altLang="ko-KR" sz="800" dirty="0" err="1" smtClean="0">
                <a:latin typeface="+mn-ea"/>
              </a:rPr>
              <a:t>reg_date</a:t>
            </a:r>
            <a:r>
              <a:rPr lang="en-US" altLang="ko-KR" sz="800" dirty="0" smtClean="0">
                <a:latin typeface="+mn-ea"/>
              </a:rPr>
              <a:t> ASC</a:t>
            </a:r>
          </a:p>
          <a:p>
            <a:r>
              <a:rPr lang="en-US" altLang="ko-KR" sz="800" dirty="0" smtClean="0">
                <a:latin typeface="+mn-ea"/>
              </a:rPr>
              <a:t>      - if </a:t>
            </a:r>
            <a:r>
              <a:rPr lang="en-US" altLang="ko-KR" sz="800" dirty="0" err="1">
                <a:latin typeface="+mn-ea"/>
              </a:rPr>
              <a:t>sort_type</a:t>
            </a:r>
            <a:r>
              <a:rPr lang="en-US" altLang="ko-KR" sz="800" dirty="0">
                <a:latin typeface="+mn-ea"/>
              </a:rPr>
              <a:t> = </a:t>
            </a:r>
            <a:r>
              <a:rPr lang="en-US" altLang="ko-KR" sz="800" dirty="0" smtClean="0">
                <a:latin typeface="+mn-ea"/>
              </a:rPr>
              <a:t>‘30’, </a:t>
            </a:r>
            <a:r>
              <a:rPr lang="en-US" altLang="ko-KR" sz="800" dirty="0" err="1" smtClean="0">
                <a:latin typeface="+mn-ea"/>
              </a:rPr>
              <a:t>st_review.review_score</a:t>
            </a:r>
            <a:r>
              <a:rPr lang="en-US" altLang="ko-KR" sz="800" dirty="0" smtClean="0">
                <a:latin typeface="+mn-ea"/>
              </a:rPr>
              <a:t> DESC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</a:t>
            </a:r>
            <a:r>
              <a:rPr lang="en-US" altLang="ko-KR" sz="800" dirty="0">
                <a:latin typeface="+mn-ea"/>
              </a:rPr>
              <a:t>if </a:t>
            </a:r>
            <a:r>
              <a:rPr lang="en-US" altLang="ko-KR" sz="800" dirty="0" err="1">
                <a:latin typeface="+mn-ea"/>
              </a:rPr>
              <a:t>sort_type</a:t>
            </a:r>
            <a:r>
              <a:rPr lang="en-US" altLang="ko-KR" sz="800" dirty="0">
                <a:latin typeface="+mn-ea"/>
              </a:rPr>
              <a:t> = </a:t>
            </a:r>
            <a:r>
              <a:rPr lang="en-US" altLang="ko-KR" sz="800" dirty="0" smtClean="0">
                <a:latin typeface="+mn-ea"/>
              </a:rPr>
              <a:t>‘40’, </a:t>
            </a:r>
            <a:r>
              <a:rPr lang="en-US" altLang="ko-KR" sz="800" dirty="0" err="1" smtClean="0">
                <a:latin typeface="+mn-ea"/>
              </a:rPr>
              <a:t>st_review.review_score</a:t>
            </a:r>
            <a:r>
              <a:rPr lang="en-US" altLang="ko-KR" sz="800" dirty="0" smtClean="0">
                <a:latin typeface="+mn-ea"/>
              </a:rPr>
              <a:t> ASC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스토리쇼핑 &gt; 추천 사용처 리스트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48550" y="1152475"/>
            <a:ext cx="6077100" cy="3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 ]/api/recommend_mall_list?mall_type=store&amp;mall_name=&amp;title&amp;page_no&amp;page_size</a:t>
            </a:r>
            <a:endParaRPr sz="900" dirty="0">
              <a:solidFill>
                <a:srgbClr val="202124"/>
              </a:solidFill>
            </a:endParaRPr>
          </a:p>
          <a:p>
            <a:pPr marL="0" marR="10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추천 사용처 리스트에 카테고리에 따른 필터링 기능이 있어</a:t>
            </a:r>
            <a:endParaRPr sz="9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 “category_code” input parameter 추가 요청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050" y="1170125"/>
            <a:ext cx="191345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추천 사용처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recommend_mall_list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parameter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   a) </a:t>
            </a:r>
            <a:r>
              <a:rPr lang="en-US" altLang="ko-KR" sz="800" dirty="0" err="1" smtClean="0">
                <a:latin typeface="+mn-ea"/>
              </a:rPr>
              <a:t>category_code</a:t>
            </a:r>
            <a:r>
              <a:rPr lang="en-US" altLang="ko-KR" sz="800" dirty="0" smtClean="0">
                <a:latin typeface="+mn-ea"/>
              </a:rPr>
              <a:t> (Add) : NOT required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2) process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- if </a:t>
            </a:r>
            <a:r>
              <a:rPr lang="en-US" altLang="ko-KR" sz="800" dirty="0" err="1">
                <a:latin typeface="+mn-ea"/>
              </a:rPr>
              <a:t>mall_type</a:t>
            </a:r>
            <a:r>
              <a:rPr lang="en-US" altLang="ko-KR" sz="800" dirty="0">
                <a:latin typeface="+mn-ea"/>
              </a:rPr>
              <a:t> = 'online', </a:t>
            </a:r>
            <a:r>
              <a:rPr lang="en-US" altLang="ko-KR" sz="800" dirty="0" err="1">
                <a:latin typeface="+mn-ea"/>
              </a:rPr>
              <a:t>st_mall.category_code</a:t>
            </a:r>
            <a:r>
              <a:rPr lang="en-US" altLang="ko-KR" sz="800" dirty="0">
                <a:latin typeface="+mn-ea"/>
              </a:rPr>
              <a:t> = {</a:t>
            </a:r>
            <a:r>
              <a:rPr lang="en-US" altLang="ko-KR" sz="800" dirty="0" err="1">
                <a:latin typeface="+mn-ea"/>
              </a:rPr>
              <a:t>category_code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err="1">
                <a:latin typeface="+mn-ea"/>
              </a:rPr>
              <a:t>param</a:t>
            </a:r>
            <a:r>
              <a:rPr lang="en-US" altLang="ko-KR" sz="800" dirty="0">
                <a:latin typeface="+mn-ea"/>
              </a:rPr>
              <a:t>}</a:t>
            </a:r>
          </a:p>
          <a:p>
            <a:r>
              <a:rPr lang="en-US" altLang="ko-KR" sz="800" dirty="0">
                <a:latin typeface="+mn-ea"/>
              </a:rPr>
              <a:t>    </a:t>
            </a:r>
            <a:r>
              <a:rPr lang="en-US" altLang="ko-KR" sz="800" dirty="0" smtClean="0">
                <a:latin typeface="+mn-ea"/>
              </a:rPr>
              <a:t>- if </a:t>
            </a:r>
            <a:r>
              <a:rPr lang="en-US" altLang="ko-KR" sz="800" dirty="0" err="1">
                <a:latin typeface="+mn-ea"/>
              </a:rPr>
              <a:t>mall_type</a:t>
            </a:r>
            <a:r>
              <a:rPr lang="en-US" altLang="ko-KR" sz="800" dirty="0">
                <a:latin typeface="+mn-ea"/>
              </a:rPr>
              <a:t> = 'store', </a:t>
            </a:r>
            <a:r>
              <a:rPr lang="en-US" altLang="ko-KR" sz="800" dirty="0" err="1">
                <a:latin typeface="+mn-ea"/>
              </a:rPr>
              <a:t>st_mall.store_category_code</a:t>
            </a:r>
            <a:r>
              <a:rPr lang="en-US" altLang="ko-KR" sz="800" dirty="0">
                <a:latin typeface="+mn-ea"/>
              </a:rPr>
              <a:t> = {</a:t>
            </a:r>
            <a:r>
              <a:rPr lang="en-US" altLang="ko-KR" sz="800" dirty="0" err="1">
                <a:latin typeface="+mn-ea"/>
              </a:rPr>
              <a:t>category_code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err="1" smtClean="0">
                <a:latin typeface="+mn-ea"/>
              </a:rPr>
              <a:t>param</a:t>
            </a:r>
            <a:r>
              <a:rPr lang="en-US" altLang="ko-KR" sz="800" dirty="0" smtClean="0">
                <a:latin typeface="+mn-ea"/>
              </a:rPr>
              <a:t>}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API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쇼핑 &gt; 상품상세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/KORAIL/api/product_info?product_code=PD011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비회원 조회시 오류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{"status":401,"errorCode":"common.error.tokenInvalid"}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비회원도 상품 조회는 가능 해야함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549" y="913875"/>
            <a:ext cx="1853425" cy="41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[</a:t>
            </a:r>
            <a:r>
              <a:rPr lang="en-US" altLang="ko-KR" sz="800" dirty="0" smtClean="0">
                <a:latin typeface="+mn-ea"/>
              </a:rPr>
              <a:t>API] </a:t>
            </a:r>
            <a:r>
              <a:rPr lang="ko-KR" altLang="en-US" sz="800" dirty="0"/>
              <a:t>상품 정보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product_info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1.Authentication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- </a:t>
            </a:r>
            <a:r>
              <a:rPr lang="en-US" altLang="ko-KR" sz="800" dirty="0" err="1" smtClean="0">
                <a:latin typeface="+mn-ea"/>
              </a:rPr>
              <a:t>permitAll</a:t>
            </a:r>
            <a:endParaRPr lang="en-US" altLang="ko-KR" sz="800" dirty="0" smtClean="0">
              <a:latin typeface="+mn-ea"/>
            </a:endParaRPr>
          </a:p>
          <a:p>
            <a:endParaRPr lang="en-US" altLang="ko-KR" sz="800" dirty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[API</a:t>
            </a:r>
            <a:r>
              <a:rPr lang="en-US" altLang="ko-KR" sz="800" dirty="0">
                <a:latin typeface="+mn-ea"/>
              </a:rPr>
              <a:t>] GET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mall_product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– DELETE on source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- it’s replaced </a:t>
            </a:r>
            <a:r>
              <a:rPr lang="en-US" altLang="ko-KR" sz="800" dirty="0" err="1" smtClean="0">
                <a:latin typeface="+mn-ea"/>
              </a:rPr>
              <a:t>wtih</a:t>
            </a:r>
            <a:r>
              <a:rPr lang="en-US" altLang="ko-KR" sz="800" dirty="0" smtClean="0">
                <a:latin typeface="+mn-ea"/>
              </a:rPr>
              <a:t>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product_info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쇼핑 &gt; 장바구니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/api/cart_product_list?id=1021kk&amp;mall_type=online&amp;page_no=1&amp;page_size=10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상품별 최대 구매 가능 갯수 정보 추가 필요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[GET]/api/mall_product?product_code=PD003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dirty="0">
                <a:solidFill>
                  <a:srgbClr val="9CDCFE"/>
                </a:solidFill>
                <a:highlight>
                  <a:srgbClr val="1E1E1E"/>
                </a:highlight>
              </a:rPr>
              <a:t>"max_order_count"</a:t>
            </a:r>
            <a:r>
              <a:rPr lang="ko" sz="900" dirty="0">
                <a:solidFill>
                  <a:srgbClr val="DCDCDC"/>
                </a:solidFill>
                <a:highlight>
                  <a:srgbClr val="1E1E1E"/>
                </a:highlight>
              </a:rPr>
              <a:t>:</a:t>
            </a:r>
            <a:r>
              <a:rPr lang="ko" sz="900" dirty="0">
                <a:solidFill>
                  <a:srgbClr val="D4D4D4"/>
                </a:solidFill>
                <a:highlight>
                  <a:srgbClr val="1E1E1E"/>
                </a:highlight>
              </a:rPr>
              <a:t> </a:t>
            </a:r>
            <a:r>
              <a:rPr lang="ko" sz="900" dirty="0">
                <a:solidFill>
                  <a:srgbClr val="B5CEA8"/>
                </a:solidFill>
                <a:highlight>
                  <a:srgbClr val="1E1E1E"/>
                </a:highlight>
              </a:rPr>
              <a:t>1</a:t>
            </a:r>
            <a:endParaRPr sz="900" dirty="0">
              <a:solidFill>
                <a:srgbClr val="B5CEA8"/>
              </a:solidFill>
              <a:highlight>
                <a:srgbClr val="1E1E1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최대 주문 갯수는 1이지만 장바구니에 추가는 계속 됨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[POST]/api/cart_product ( max_order_count = 1 상품 장바구니 추가)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dirty="0">
                <a:solidFill>
                  <a:srgbClr val="202124"/>
                </a:solidFill>
              </a:rPr>
              <a:t>{  "id": "chickenn86", "mall_code":"MD04",   "product_code":"PD003",  "product_count": 1 }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[GET]/api/cart_product_list?id=chickenn86&amp;mall_type=online&amp;page_no&amp;page_size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dirty="0">
                <a:solidFill>
                  <a:srgbClr val="9CDCFE"/>
                </a:solidFill>
                <a:highlight>
                  <a:srgbClr val="1E1E1E"/>
                </a:highlight>
              </a:rPr>
              <a:t>"product_count"</a:t>
            </a:r>
            <a:r>
              <a:rPr lang="ko" sz="900" dirty="0">
                <a:solidFill>
                  <a:srgbClr val="DCDCDC"/>
                </a:solidFill>
                <a:highlight>
                  <a:srgbClr val="1E1E1E"/>
                </a:highlight>
              </a:rPr>
              <a:t>:</a:t>
            </a:r>
            <a:r>
              <a:rPr lang="ko" sz="900" dirty="0">
                <a:solidFill>
                  <a:srgbClr val="D4D4D4"/>
                </a:solidFill>
                <a:highlight>
                  <a:srgbClr val="1E1E1E"/>
                </a:highlight>
              </a:rPr>
              <a:t> </a:t>
            </a:r>
            <a:r>
              <a:rPr lang="ko" sz="900" dirty="0">
                <a:solidFill>
                  <a:srgbClr val="B5CEA8"/>
                </a:solidFill>
                <a:highlight>
                  <a:srgbClr val="1E1E1E"/>
                </a:highlight>
              </a:rPr>
              <a:t>4</a:t>
            </a:r>
            <a:endParaRPr sz="900" dirty="0">
              <a:solidFill>
                <a:srgbClr val="B5CEA8"/>
              </a:solidFill>
              <a:highlight>
                <a:srgbClr val="1E1E1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장바구니 추가가 상품의 최대 구매 가능 갯수를 초과하지 않아야 함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903" y="1472825"/>
            <a:ext cx="2431249" cy="33685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03583" y="3157112"/>
            <a:ext cx="37338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장바구니 상품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cart_product_list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  1) Response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</a:t>
            </a:r>
            <a:r>
              <a:rPr lang="en-US" altLang="ko-KR" sz="800" dirty="0">
                <a:latin typeface="+mn-ea"/>
              </a:rPr>
              <a:t>- </a:t>
            </a:r>
            <a:r>
              <a:rPr lang="en-US" altLang="ko-KR" sz="800" dirty="0" err="1" smtClean="0">
                <a:latin typeface="+mn-ea"/>
              </a:rPr>
              <a:t>max_order_count</a:t>
            </a:r>
            <a:r>
              <a:rPr lang="en-US" altLang="ko-KR" sz="800" dirty="0" smtClean="0">
                <a:latin typeface="+mn-ea"/>
              </a:rPr>
              <a:t> (Add) : set by </a:t>
            </a:r>
            <a:r>
              <a:rPr lang="en-US" altLang="ko-KR" sz="800" dirty="0" err="1" smtClean="0">
                <a:latin typeface="+mn-ea"/>
              </a:rPr>
              <a:t>st_product.max_order_count</a:t>
            </a:r>
            <a:endParaRPr lang="en-US" altLang="ko-KR" sz="800" dirty="0" smtClean="0">
              <a:latin typeface="+mn-ea"/>
            </a:endParaRPr>
          </a:p>
          <a:p>
            <a:endParaRPr lang="en-US" altLang="ko-KR" sz="800" dirty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2.[API</a:t>
            </a:r>
            <a:r>
              <a:rPr lang="en-US" altLang="ko-KR" sz="800" dirty="0">
                <a:latin typeface="+mn-ea"/>
              </a:rPr>
              <a:t>] </a:t>
            </a:r>
            <a:r>
              <a:rPr lang="ko-KR" altLang="en-US" sz="800" dirty="0">
                <a:latin typeface="+mn-ea"/>
              </a:rPr>
              <a:t>장바구니 상품 </a:t>
            </a:r>
            <a:r>
              <a:rPr lang="ko-KR" altLang="en-US" sz="800" dirty="0" smtClean="0">
                <a:latin typeface="+mn-ea"/>
              </a:rPr>
              <a:t>추가 </a:t>
            </a:r>
            <a:r>
              <a:rPr lang="en-US" altLang="ko-KR" sz="800" dirty="0">
                <a:latin typeface="+mn-ea"/>
              </a:rPr>
              <a:t>(POST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cart_product</a:t>
            </a:r>
            <a:r>
              <a:rPr lang="en-US" altLang="ko-KR" sz="800" dirty="0" smtClean="0">
                <a:latin typeface="+mn-ea"/>
              </a:rPr>
              <a:t>)</a:t>
            </a:r>
            <a:r>
              <a:rPr lang="en-US" altLang="ko-KR" sz="800" dirty="0">
                <a:latin typeface="+mn-ea"/>
              </a:rPr>
              <a:t/>
            </a:r>
            <a:br>
              <a:rPr lang="en-US" altLang="ko-KR" sz="800" dirty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1) process</a:t>
            </a:r>
            <a:r>
              <a:rPr lang="en-US" altLang="ko-KR" sz="800" dirty="0">
                <a:latin typeface="+mn-ea"/>
              </a:rPr>
              <a:t/>
            </a:r>
            <a:br>
              <a:rPr lang="en-US" altLang="ko-KR" sz="800" dirty="0">
                <a:latin typeface="+mn-ea"/>
              </a:rPr>
            </a:br>
            <a:r>
              <a:rPr lang="en-US" altLang="ko-KR" sz="800" dirty="0">
                <a:latin typeface="+mn-ea"/>
              </a:rPr>
              <a:t>  </a:t>
            </a:r>
            <a:r>
              <a:rPr lang="en-US" altLang="ko-KR" sz="800" dirty="0" smtClean="0">
                <a:latin typeface="+mn-ea"/>
              </a:rPr>
              <a:t>  a) if </a:t>
            </a:r>
            <a:r>
              <a:rPr lang="en-US" altLang="ko-KR" sz="800" dirty="0" err="1" smtClean="0">
                <a:latin typeface="+mn-ea"/>
              </a:rPr>
              <a:t>product_count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 err="1" smtClean="0">
                <a:latin typeface="+mn-ea"/>
              </a:rPr>
              <a:t>param</a:t>
            </a:r>
            <a:r>
              <a:rPr lang="en-US" altLang="ko-KR" sz="800" dirty="0" smtClean="0">
                <a:latin typeface="+mn-ea"/>
              </a:rPr>
              <a:t> &gt; </a:t>
            </a:r>
            <a:r>
              <a:rPr lang="en-US" altLang="ko-KR" sz="800" dirty="0" err="1" smtClean="0">
                <a:latin typeface="+mn-ea"/>
              </a:rPr>
              <a:t>st_product.max_order_count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</a:t>
            </a:r>
            <a:r>
              <a:rPr lang="en-US" altLang="ko-KR" sz="800" dirty="0">
                <a:latin typeface="+mn-ea"/>
              </a:rPr>
              <a:t>- return error (status: 400, </a:t>
            </a:r>
            <a:r>
              <a:rPr lang="en-US" altLang="ko-KR" sz="800" dirty="0" err="1">
                <a:latin typeface="+mn-ea"/>
              </a:rPr>
              <a:t>error_code</a:t>
            </a:r>
            <a:r>
              <a:rPr lang="en-US" altLang="ko-KR" sz="800" dirty="0">
                <a:latin typeface="+mn-ea"/>
              </a:rPr>
              <a:t>: </a:t>
            </a:r>
            <a:r>
              <a:rPr lang="en-US" altLang="ko-KR" sz="800" dirty="0" smtClean="0">
                <a:latin typeface="+mn-ea"/>
              </a:rPr>
              <a:t>“</a:t>
            </a:r>
            <a:r>
              <a:rPr lang="en-US" altLang="ko-KR" sz="800" dirty="0" err="1" smtClean="0">
                <a:latin typeface="+mn-ea"/>
              </a:rPr>
              <a:t>product.error.overMaxOrderCount</a:t>
            </a:r>
            <a:r>
              <a:rPr lang="en-US" altLang="ko-KR" sz="800" dirty="0" smtClean="0">
                <a:latin typeface="+mn-ea"/>
              </a:rPr>
              <a:t>" : “</a:t>
            </a:r>
            <a:r>
              <a:rPr lang="ko-KR" altLang="en-US" sz="800" dirty="0" smtClean="0">
                <a:latin typeface="+mn-ea"/>
              </a:rPr>
              <a:t>상품의 최대주문수량을 초과했습니다</a:t>
            </a:r>
            <a:r>
              <a:rPr lang="en-US" altLang="ko-KR" sz="800" dirty="0" smtClean="0">
                <a:latin typeface="+mn-ea"/>
              </a:rPr>
              <a:t>.”)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3.[API] </a:t>
            </a:r>
            <a:r>
              <a:rPr lang="ko-KR" altLang="en-US" sz="800" dirty="0">
                <a:latin typeface="+mn-ea"/>
              </a:rPr>
              <a:t>장바구니 상품 수량 </a:t>
            </a:r>
            <a:r>
              <a:rPr lang="ko-KR" altLang="en-US" sz="800" dirty="0" smtClean="0">
                <a:latin typeface="+mn-ea"/>
              </a:rPr>
              <a:t>변경 </a:t>
            </a:r>
            <a:r>
              <a:rPr lang="en-US" altLang="ko-KR" sz="800" dirty="0">
                <a:latin typeface="+mn-ea"/>
              </a:rPr>
              <a:t>(PUT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cart_product</a:t>
            </a:r>
            <a:r>
              <a:rPr lang="en-US" altLang="ko-KR" sz="800" dirty="0" smtClean="0">
                <a:latin typeface="+mn-ea"/>
              </a:rPr>
              <a:t>)</a:t>
            </a:r>
          </a:p>
          <a:p>
            <a:r>
              <a:rPr lang="en-US" altLang="ko-KR" sz="800" dirty="0">
                <a:latin typeface="+mn-ea"/>
              </a:rPr>
              <a:t> 1) process</a:t>
            </a:r>
            <a:br>
              <a:rPr lang="en-US" altLang="ko-KR" sz="800" dirty="0">
                <a:latin typeface="+mn-ea"/>
              </a:rPr>
            </a:br>
            <a:r>
              <a:rPr lang="en-US" altLang="ko-KR" sz="800" dirty="0">
                <a:latin typeface="+mn-ea"/>
              </a:rPr>
              <a:t>    a) if </a:t>
            </a:r>
            <a:r>
              <a:rPr lang="en-US" altLang="ko-KR" sz="800" dirty="0" err="1">
                <a:latin typeface="+mn-ea"/>
              </a:rPr>
              <a:t>product_count</a:t>
            </a:r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err="1">
                <a:latin typeface="+mn-ea"/>
              </a:rPr>
              <a:t>param</a:t>
            </a:r>
            <a:r>
              <a:rPr lang="en-US" altLang="ko-KR" sz="800" dirty="0">
                <a:latin typeface="+mn-ea"/>
              </a:rPr>
              <a:t> &gt; </a:t>
            </a:r>
            <a:r>
              <a:rPr lang="en-US" altLang="ko-KR" sz="800" dirty="0" err="1" smtClean="0">
                <a:latin typeface="+mn-ea"/>
              </a:rPr>
              <a:t>st_product.max_order_count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same with No 2</a:t>
            </a:r>
            <a:endParaRPr lang="en-US" altLang="ko-KR" sz="800" dirty="0">
              <a:latin typeface="+mn-ea"/>
            </a:endParaRPr>
          </a:p>
          <a:p>
            <a:endParaRPr lang="en-US" altLang="ko-KR" sz="8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쇼핑 &gt; 상점 상세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>
                <a:solidFill>
                  <a:srgbClr val="303942"/>
                </a:solidFill>
              </a:rPr>
              <a:t>/KORAIL/api/mall?mall_code=MD04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나의 상점 좋아요 여부를 알수 있는 정보 필요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rgbClr val="202124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123" y="1231125"/>
            <a:ext cx="2508950" cy="36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쇼핑몰 정보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/mall)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Parameter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a) id (Add) : Not required</a:t>
            </a:r>
          </a:p>
          <a:p>
            <a:endParaRPr lang="en-US" altLang="ko-KR" sz="800" dirty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  2) Response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a</a:t>
            </a:r>
            <a:r>
              <a:rPr lang="en-US" altLang="ko-KR" sz="800" dirty="0">
                <a:latin typeface="+mn-ea"/>
              </a:rPr>
              <a:t>) </a:t>
            </a:r>
            <a:r>
              <a:rPr lang="en-US" altLang="ko-KR" sz="800" dirty="0" err="1" smtClean="0">
                <a:latin typeface="+mn-ea"/>
              </a:rPr>
              <a:t>favorite_yn</a:t>
            </a:r>
            <a:r>
              <a:rPr lang="en-US" altLang="ko-KR" sz="800" dirty="0" smtClean="0">
                <a:latin typeface="+mn-ea"/>
              </a:rPr>
              <a:t> (Add)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if the </a:t>
            </a:r>
            <a:r>
              <a:rPr lang="en-US" altLang="ko-KR" sz="800" dirty="0" err="1" smtClean="0">
                <a:latin typeface="+mn-ea"/>
              </a:rPr>
              <a:t>mall_code</a:t>
            </a:r>
            <a:r>
              <a:rPr lang="en-US" altLang="ko-KR" sz="800" dirty="0" smtClean="0">
                <a:latin typeface="+mn-ea"/>
              </a:rPr>
              <a:t> is </a:t>
            </a:r>
            <a:r>
              <a:rPr lang="en-US" altLang="ko-KR" sz="800" dirty="0" err="1" smtClean="0">
                <a:latin typeface="+mn-ea"/>
              </a:rPr>
              <a:t>favoriate</a:t>
            </a:r>
            <a:r>
              <a:rPr lang="en-US" altLang="ko-KR" sz="800" dirty="0" smtClean="0">
                <a:latin typeface="+mn-ea"/>
              </a:rPr>
              <a:t> mall of id </a:t>
            </a:r>
            <a:r>
              <a:rPr lang="en-US" altLang="ko-KR" sz="800" dirty="0" err="1" smtClean="0">
                <a:latin typeface="+mn-ea"/>
              </a:rPr>
              <a:t>param</a:t>
            </a:r>
            <a:r>
              <a:rPr lang="en-US" altLang="ko-KR" sz="800" dirty="0" smtClean="0">
                <a:latin typeface="+mn-ea"/>
              </a:rPr>
              <a:t>, set by ‘Y’ (if not, ‘N’)</a:t>
            </a:r>
          </a:p>
          <a:p>
            <a:r>
              <a:rPr lang="en-US" altLang="ko-KR" sz="800" dirty="0">
                <a:latin typeface="+mn-ea"/>
              </a:rPr>
              <a:t>      - refer to API (GET /</a:t>
            </a:r>
            <a:r>
              <a:rPr lang="en-US" altLang="ko-KR" sz="800" dirty="0" err="1" smtClean="0">
                <a:latin typeface="+mn-ea"/>
              </a:rPr>
              <a:t>api</a:t>
            </a:r>
            <a:r>
              <a:rPr lang="en-US" altLang="ko-KR" sz="800" dirty="0" smtClean="0">
                <a:latin typeface="+mn-ea"/>
              </a:rPr>
              <a:t>/</a:t>
            </a:r>
            <a:r>
              <a:rPr lang="en-US" altLang="ko-KR" sz="800" dirty="0" err="1" smtClean="0">
                <a:latin typeface="+mn-ea"/>
              </a:rPr>
              <a:t>mall_product_list</a:t>
            </a:r>
            <a:r>
              <a:rPr lang="en-US" altLang="ko-KR" sz="800" dirty="0" smtClean="0">
                <a:latin typeface="+mn-ea"/>
              </a:rPr>
              <a:t>) &gt; Response &gt; </a:t>
            </a:r>
            <a:r>
              <a:rPr lang="en-US" altLang="ko-KR" sz="800" dirty="0" err="1">
                <a:latin typeface="+mn-ea"/>
              </a:rPr>
              <a:t>favorite_yn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쇼핑 &gt; 영수증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>
                <a:solidFill>
                  <a:srgbClr val="202124"/>
                </a:solidFill>
              </a:rPr>
              <a:t>/KORAIL/api/order?order_no=230721101742IXYL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[GET] /KORAIL/api/mall?mall_code=MD04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영수증 데이터 부족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결제 방법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승인번호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공급가액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부가세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봉사료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사업자번호</a:t>
            </a:r>
            <a:endParaRPr sz="900">
              <a:solidFill>
                <a:srgbClr val="202124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900"/>
              <a:buChar char="-"/>
            </a:pPr>
            <a:r>
              <a:rPr lang="ko" sz="900">
                <a:solidFill>
                  <a:srgbClr val="202124"/>
                </a:solidFill>
              </a:rPr>
              <a:t>가맹점번호</a:t>
            </a:r>
            <a:endParaRPr sz="900">
              <a:solidFill>
                <a:srgbClr val="202124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702" y="0"/>
            <a:ext cx="24081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스토리오더, 쇼핑 &gt; 주문내역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/KORAIL/api/order_list?id=1021kk&amp;mall_type=online&amp;page_no=1&amp;page_size=10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주문의 claim 상태 정보 api 에 표시 안됨.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860" y="0"/>
            <a:ext cx="22951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주문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order_list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Response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a</a:t>
            </a:r>
            <a:r>
              <a:rPr lang="en-US" altLang="ko-KR" sz="800" dirty="0">
                <a:latin typeface="+mn-ea"/>
              </a:rPr>
              <a:t>) </a:t>
            </a:r>
            <a:r>
              <a:rPr lang="en-US" altLang="ko-KR" sz="800" dirty="0" err="1" smtClean="0">
                <a:latin typeface="+mn-ea"/>
              </a:rPr>
              <a:t>claim_status</a:t>
            </a:r>
            <a:r>
              <a:rPr lang="en-US" altLang="ko-KR" sz="800" dirty="0">
                <a:latin typeface="+mn-ea"/>
              </a:rPr>
              <a:t> / </a:t>
            </a:r>
            <a:r>
              <a:rPr lang="en-US" altLang="ko-KR" sz="800" dirty="0" err="1" smtClean="0">
                <a:latin typeface="+mn-ea"/>
              </a:rPr>
              <a:t>claim_status_name</a:t>
            </a:r>
            <a:r>
              <a:rPr lang="en-US" altLang="ko-KR" sz="800" dirty="0" smtClean="0">
                <a:latin typeface="+mn-ea"/>
              </a:rPr>
              <a:t> (Add)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</a:t>
            </a:r>
            <a:r>
              <a:rPr lang="en-US" altLang="ko-KR" sz="800" dirty="0">
                <a:latin typeface="+mn-ea"/>
              </a:rPr>
              <a:t>- set by </a:t>
            </a:r>
            <a:r>
              <a:rPr lang="en-US" altLang="ko-KR" sz="800" dirty="0" err="1" smtClean="0">
                <a:latin typeface="+mn-ea"/>
              </a:rPr>
              <a:t>st_order.claim_status</a:t>
            </a:r>
            <a:r>
              <a:rPr lang="en-US" altLang="ko-KR" sz="800" dirty="0" smtClean="0">
                <a:latin typeface="+mn-ea"/>
              </a:rPr>
              <a:t> &amp; code name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스토리오더 &gt; 자주가는 역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dirty="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 dirty="0">
                <a:solidFill>
                  <a:srgbClr val="202124"/>
                </a:solidFill>
              </a:rPr>
              <a:t>/KORAIL/api/use_station_list?id=1021kk&amp;latitude=37.541&amp;longitude=126.986</a:t>
            </a: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900" dirty="0">
                <a:solidFill>
                  <a:srgbClr val="202124"/>
                </a:solidFill>
              </a:rPr>
              <a:t>주문한 역의 정보가 중복 표시됨.</a:t>
            </a:r>
            <a:endParaRPr sz="900" dirty="0">
              <a:solidFill>
                <a:srgbClr val="202124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744" y="0"/>
            <a:ext cx="23642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자주가는 역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use_station_list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Process (fix)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a</a:t>
            </a:r>
            <a:r>
              <a:rPr lang="en-US" altLang="ko-KR" sz="800" dirty="0">
                <a:latin typeface="+mn-ea"/>
              </a:rPr>
              <a:t>) GROUP BY </a:t>
            </a:r>
            <a:r>
              <a:rPr lang="en-US" altLang="ko-KR" sz="800" dirty="0" err="1" smtClean="0">
                <a:latin typeface="+mn-ea"/>
              </a:rPr>
              <a:t>st_mall.station_code</a:t>
            </a:r>
            <a:r>
              <a:rPr lang="en-US" altLang="ko-KR" sz="800" dirty="0" smtClean="0">
                <a:latin typeface="+mn-ea"/>
              </a:rPr>
              <a:t> and sort by order COUNT DESC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to show station once (currently, station is shown multiple times)</a:t>
            </a:r>
            <a:r>
              <a:rPr lang="en-US" altLang="ko-KR" sz="800" dirty="0" smtClean="0">
                <a:latin typeface="+mn-ea"/>
              </a:rPr>
              <a:t/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쿠폰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434343"/>
                </a:solidFill>
                <a:highlight>
                  <a:schemeClr val="lt1"/>
                </a:highlight>
              </a:rPr>
              <a:t>[GET] </a:t>
            </a:r>
            <a:r>
              <a:rPr lang="ko" sz="900">
                <a:solidFill>
                  <a:srgbClr val="202124"/>
                </a:solidFill>
              </a:rPr>
              <a:t>/KORAIL/api/download_coupon_list?mall_code=MD14&amp;mall_type=store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내가 받은 쿠폰인지 알수 있는 구분 표시가 없음,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900">
                <a:solidFill>
                  <a:srgbClr val="202124"/>
                </a:solidFill>
              </a:rPr>
              <a:t>중복 쿠폰다운로드가 허용됨,</a:t>
            </a:r>
            <a:endParaRPr sz="9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rgbClr val="202124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096" y="0"/>
            <a:ext cx="247590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852" y="2484238"/>
            <a:ext cx="3733800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n-ea"/>
              </a:rPr>
              <a:t>1.[API</a:t>
            </a:r>
            <a:r>
              <a:rPr lang="en-US" altLang="ko-KR" sz="800" dirty="0" smtClean="0">
                <a:latin typeface="+mn-ea"/>
              </a:rPr>
              <a:t>] </a:t>
            </a:r>
            <a:r>
              <a:rPr lang="ko-KR" altLang="en-US" sz="800" dirty="0"/>
              <a:t>발급가능 쿠폰 리스트 </a:t>
            </a:r>
            <a:r>
              <a:rPr lang="en-US" altLang="ko-KR" sz="800" dirty="0" smtClean="0"/>
              <a:t>(</a:t>
            </a:r>
            <a:r>
              <a:rPr lang="en-US" altLang="ko-KR" sz="800" dirty="0" smtClean="0">
                <a:latin typeface="+mn-ea"/>
              </a:rPr>
              <a:t>GET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api</a:t>
            </a:r>
            <a:r>
              <a:rPr lang="en-US" altLang="ko-KR" sz="800" dirty="0">
                <a:latin typeface="+mn-ea"/>
              </a:rPr>
              <a:t>/</a:t>
            </a:r>
            <a:r>
              <a:rPr lang="en-US" altLang="ko-KR" sz="800" dirty="0" err="1">
                <a:latin typeface="+mn-ea"/>
              </a:rPr>
              <a:t>download_coupon_list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800" dirty="0">
              <a:latin typeface="+mn-ea"/>
            </a:endParaRP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1) Parameter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a</a:t>
            </a:r>
            <a:r>
              <a:rPr lang="en-US" altLang="ko-KR" sz="800" dirty="0">
                <a:latin typeface="+mn-ea"/>
              </a:rPr>
              <a:t>) </a:t>
            </a:r>
            <a:r>
              <a:rPr lang="en-US" altLang="ko-KR" sz="800" dirty="0" smtClean="0">
                <a:latin typeface="+mn-ea"/>
              </a:rPr>
              <a:t>id (Add) : NOT required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2) Response</a:t>
            </a:r>
          </a:p>
          <a:p>
            <a:r>
              <a:rPr lang="en-US" altLang="ko-KR" sz="800" dirty="0">
                <a:latin typeface="+mn-ea"/>
              </a:rPr>
              <a:t>    a) </a:t>
            </a:r>
            <a:r>
              <a:rPr lang="en-US" altLang="ko-KR" sz="800" dirty="0" err="1" smtClean="0">
                <a:latin typeface="+mn-ea"/>
              </a:rPr>
              <a:t>download_yn</a:t>
            </a:r>
            <a:r>
              <a:rPr lang="en-US" altLang="ko-KR" sz="800" dirty="0" smtClean="0">
                <a:latin typeface="+mn-ea"/>
              </a:rPr>
              <a:t> (Add)</a:t>
            </a:r>
          </a:p>
          <a:p>
            <a:r>
              <a:rPr lang="en-US" altLang="ko-KR" sz="800" dirty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     - if </a:t>
            </a:r>
            <a:r>
              <a:rPr lang="en-US" altLang="ko-KR" sz="800" dirty="0">
                <a:latin typeface="+mn-ea"/>
              </a:rPr>
              <a:t>the </a:t>
            </a:r>
            <a:r>
              <a:rPr lang="en-US" altLang="ko-KR" sz="800" dirty="0" err="1" smtClean="0">
                <a:latin typeface="+mn-ea"/>
              </a:rPr>
              <a:t>coupon_code</a:t>
            </a:r>
            <a:r>
              <a:rPr lang="en-US" altLang="ko-KR" sz="800" dirty="0" smtClean="0">
                <a:latin typeface="+mn-ea"/>
              </a:rPr>
              <a:t> was </a:t>
            </a:r>
            <a:r>
              <a:rPr lang="en-US" altLang="ko-KR" sz="800" dirty="0">
                <a:latin typeface="+mn-ea"/>
              </a:rPr>
              <a:t>already </a:t>
            </a:r>
            <a:r>
              <a:rPr lang="en-US" altLang="ko-KR" sz="800" dirty="0" smtClean="0">
                <a:latin typeface="+mn-ea"/>
              </a:rPr>
              <a:t>downloaded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  [check logic]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  DB: </a:t>
            </a:r>
            <a:r>
              <a:rPr lang="en-US" altLang="ko-KR" sz="800" dirty="0" err="1" smtClean="0">
                <a:latin typeface="+mn-ea"/>
              </a:rPr>
              <a:t>st_user_coupon</a:t>
            </a:r>
            <a:r>
              <a:rPr lang="en-US" altLang="ko-KR" sz="800" dirty="0">
                <a:latin typeface="+mn-ea"/>
              </a:rPr>
              <a:t/>
            </a:r>
            <a:br>
              <a:rPr lang="en-US" altLang="ko-KR" sz="800" dirty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  condition: </a:t>
            </a:r>
            <a:r>
              <a:rPr lang="en-US" altLang="ko-KR" sz="800" dirty="0" err="1" smtClean="0">
                <a:latin typeface="+mn-ea"/>
              </a:rPr>
              <a:t>user_seq</a:t>
            </a:r>
            <a:r>
              <a:rPr lang="en-US" altLang="ko-KR" sz="800" dirty="0" smtClean="0">
                <a:latin typeface="+mn-ea"/>
              </a:rPr>
              <a:t> </a:t>
            </a:r>
            <a:r>
              <a:rPr lang="en-US" altLang="ko-KR" sz="800" dirty="0">
                <a:latin typeface="+mn-ea"/>
              </a:rPr>
              <a:t>= </a:t>
            </a:r>
            <a:r>
              <a:rPr lang="en-US" altLang="ko-KR" sz="800" dirty="0" smtClean="0">
                <a:latin typeface="+mn-ea"/>
              </a:rPr>
              <a:t>{</a:t>
            </a:r>
            <a:r>
              <a:rPr lang="en-US" altLang="ko-KR" sz="800" dirty="0" err="1" smtClean="0">
                <a:latin typeface="+mn-ea"/>
              </a:rPr>
              <a:t>user_seq</a:t>
            </a:r>
            <a:r>
              <a:rPr lang="en-US" altLang="ko-KR" sz="800" dirty="0" smtClean="0">
                <a:latin typeface="+mn-ea"/>
              </a:rPr>
              <a:t> of id </a:t>
            </a:r>
            <a:r>
              <a:rPr lang="en-US" altLang="ko-KR" sz="800" dirty="0" err="1" smtClean="0">
                <a:latin typeface="+mn-ea"/>
              </a:rPr>
              <a:t>param</a:t>
            </a:r>
            <a:r>
              <a:rPr lang="en-US" altLang="ko-KR" sz="800" dirty="0" smtClean="0">
                <a:latin typeface="+mn-ea"/>
              </a:rPr>
              <a:t>} </a:t>
            </a:r>
            <a:r>
              <a:rPr lang="en-US" altLang="ko-KR" sz="800" dirty="0">
                <a:latin typeface="+mn-ea"/>
              </a:rPr>
              <a:t>AND </a:t>
            </a:r>
            <a:r>
              <a:rPr lang="en-US" altLang="ko-KR" sz="800" dirty="0" err="1" smtClean="0">
                <a:latin typeface="+mn-ea"/>
              </a:rPr>
              <a:t>coupon_code</a:t>
            </a:r>
            <a:r>
              <a:rPr lang="en-US" altLang="ko-KR" sz="800" dirty="0" smtClean="0">
                <a:latin typeface="+mn-ea"/>
              </a:rPr>
              <a:t> = {the </a:t>
            </a:r>
            <a:r>
              <a:rPr lang="en-US" altLang="ko-KR" sz="800" dirty="0" err="1" smtClean="0">
                <a:latin typeface="+mn-ea"/>
              </a:rPr>
              <a:t>coupon_code</a:t>
            </a:r>
            <a:r>
              <a:rPr lang="en-US" altLang="ko-KR" sz="800" dirty="0" smtClean="0">
                <a:latin typeface="+mn-ea"/>
              </a:rPr>
              <a:t>}), set by ‘Y’</a:t>
            </a:r>
            <a:br>
              <a:rPr lang="en-US" altLang="ko-KR" sz="800" dirty="0" smtClean="0">
                <a:latin typeface="+mn-ea"/>
              </a:rPr>
            </a:br>
            <a:r>
              <a:rPr lang="en-US" altLang="ko-KR" sz="800" dirty="0" smtClean="0">
                <a:latin typeface="+mn-ea"/>
              </a:rPr>
              <a:t>      - else, set by ‘N’</a:t>
            </a:r>
            <a:endParaRPr lang="en-US" altLang="ko-KR" sz="800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998</Words>
  <Application>Microsoft Office PowerPoint</Application>
  <PresentationFormat>On-screen Show (16:9)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Courier New</vt:lpstr>
      <vt:lpstr>Simple Light</vt:lpstr>
      <vt:lpstr>코레일 요청 사항</vt:lpstr>
      <vt:lpstr>API</vt:lpstr>
      <vt:lpstr>스토리오더, 쇼핑 &gt; 상품상세</vt:lpstr>
      <vt:lpstr>스토리오더, 쇼핑 &gt; 장바구니</vt:lpstr>
      <vt:lpstr>스토리오더, 쇼핑 &gt; 상점 상세</vt:lpstr>
      <vt:lpstr>스토리오더, 쇼핑 &gt; 영수증</vt:lpstr>
      <vt:lpstr>스토리오더, 쇼핑 &gt; 주문내역</vt:lpstr>
      <vt:lpstr>스토리오더 &gt; 자주가는 역</vt:lpstr>
      <vt:lpstr>쿠폰</vt:lpstr>
      <vt:lpstr>쿠폰</vt:lpstr>
      <vt:lpstr>스토리오더 &gt; 구독 상품</vt:lpstr>
      <vt:lpstr>스토리오더 &gt; 매장후기</vt:lpstr>
      <vt:lpstr>스토리오더, 스토리쇼핑 &gt; 리뷰관리</vt:lpstr>
      <vt:lpstr>스토리오더, 스토리쇼핑 &gt; 리뷰등록, 수정</vt:lpstr>
      <vt:lpstr>스토리오더, 스토리쇼핑 &gt; 리뷰등록, 수정</vt:lpstr>
      <vt:lpstr>스토리오더, 스토리쇼핑 &gt; 추천 사용처 리스트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코레일 요청 사항</dc:title>
  <dc:creator>gram</dc:creator>
  <cp:lastModifiedBy>gram</cp:lastModifiedBy>
  <cp:revision>11</cp:revision>
  <dcterms:modified xsi:type="dcterms:W3CDTF">2023-08-08T07:38:53Z</dcterms:modified>
</cp:coreProperties>
</file>