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49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0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4C3042-2880-B089-8BD3-6AF191345E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3519891-68A1-EFE6-2E7C-F6CB9CAF87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884D665-6E24-9ED3-3094-B743B479B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FB99-3DE9-40C2-8F86-2ECAB0CBD6B2}" type="datetimeFigureOut">
              <a:rPr lang="ko-KR" altLang="en-US" smtClean="0"/>
              <a:t>2023-09-07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30C7FC2-99D9-6EB6-FDF0-BBA6012CD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F861E5F-6A27-F044-6C4D-F7589AEB3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665E-E918-4942-AFC0-210A07968C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3777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26B64F5-7313-B5A1-29FC-638E49872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380CBA5-8191-D023-7454-1F6B043903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6DC3F5B-20BF-56AB-B692-4E309F4AB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FB99-3DE9-40C2-8F86-2ECAB0CBD6B2}" type="datetimeFigureOut">
              <a:rPr lang="ko-KR" altLang="en-US" smtClean="0"/>
              <a:t>2023-09-07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8F1A1D2-238E-F48B-2F8D-0C2ED33FC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5DF76E2-C3D1-77CF-B76E-A044DD819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665E-E918-4942-AFC0-210A07968C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51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BA40CDB-9925-9BF9-B126-9BBBD48D04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E2B746F-C4CB-BF55-2D87-8870C4AF8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C3DEA21-4367-DD6A-E559-B6F1D31C9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FB99-3DE9-40C2-8F86-2ECAB0CBD6B2}" type="datetimeFigureOut">
              <a:rPr lang="ko-KR" altLang="en-US" smtClean="0"/>
              <a:t>2023-09-07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3391F70-67D9-6BB5-066F-79A60875E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7D70435-105C-D5ED-00EE-D0884F97B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665E-E918-4942-AFC0-210A07968C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3997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C1B5DF-941B-80B6-6328-C617DEBFD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ED7306D-B3F7-0C3E-7045-DDCB5178B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8FF3A83-7D81-4DD1-3A14-8A181AE6B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FB99-3DE9-40C2-8F86-2ECAB0CBD6B2}" type="datetimeFigureOut">
              <a:rPr lang="ko-KR" altLang="en-US" smtClean="0"/>
              <a:t>2023-09-07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24A1EFB-CD69-B501-D93A-A8717999E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6FCD8DE-254F-B63D-ECAB-1B8E83E80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665E-E918-4942-AFC0-210A07968C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4239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B988E0-DDCF-F298-FA7A-A55193A54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C1C7335-E987-7717-3656-4FCCE4D73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06D9BE-C216-CB12-88AA-01896613B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FB99-3DE9-40C2-8F86-2ECAB0CBD6B2}" type="datetimeFigureOut">
              <a:rPr lang="ko-KR" altLang="en-US" smtClean="0"/>
              <a:t>2023-09-07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88C8F9A-F9D1-D071-E446-B1476E69F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A6624A8-0941-A608-2465-3A4B18A7A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665E-E918-4942-AFC0-210A07968C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4969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8274AF-020A-671B-31D0-E123D87EC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BC061AD-652F-30C8-A0CB-DEE7FD3175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0F3D53D-F740-B05B-99A8-E41B8ABF17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AF87481-5BCF-0AC4-249E-68DBCC61C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FB99-3DE9-40C2-8F86-2ECAB0CBD6B2}" type="datetimeFigureOut">
              <a:rPr lang="ko-KR" altLang="en-US" smtClean="0"/>
              <a:t>2023-09-07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6373F7E-6833-385D-ED81-1753B2AC8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27DF643-6BC7-DFE6-2B9A-856DBBBA0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665E-E918-4942-AFC0-210A07968C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002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DD5A3F-D150-AAFB-4ECB-1E51FCD3F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F9B3C37-85A5-B15D-C20F-0E900DE73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82161A6-6A55-DD2F-6CCF-5973BD37CE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82B8E0C-D627-335B-9FFA-DBCFB80C26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B400E4C-911F-02A3-4D03-5B31FEEB9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3BB3E45-B101-0FAE-E336-E463D7BCA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FB99-3DE9-40C2-8F86-2ECAB0CBD6B2}" type="datetimeFigureOut">
              <a:rPr lang="ko-KR" altLang="en-US" smtClean="0"/>
              <a:t>2023-09-07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F1A31C5-E20D-C1C8-1B63-0B4FF1F57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7DF045B-AC04-3C2F-E298-1029EC739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665E-E918-4942-AFC0-210A07968C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1620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1501643-C061-BCB9-3804-B742F2C1F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6FB153C-562A-F009-F985-A2CF01E29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FB99-3DE9-40C2-8F86-2ECAB0CBD6B2}" type="datetimeFigureOut">
              <a:rPr lang="ko-KR" altLang="en-US" smtClean="0"/>
              <a:t>2023-09-07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CB1E979-8620-83C3-7290-448AE4E50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24C6BBA-CA20-3820-2356-67B527DBE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665E-E918-4942-AFC0-210A07968C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8451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4E6BABE-0BF7-513B-EE3B-D27F11561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FB99-3DE9-40C2-8F86-2ECAB0CBD6B2}" type="datetimeFigureOut">
              <a:rPr lang="ko-KR" altLang="en-US" smtClean="0"/>
              <a:t>2023-09-07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8961CA5-BE71-4171-E256-5DCBCA27B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36DF506-53D8-7808-B5F6-410EA48E4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665E-E918-4942-AFC0-210A07968C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9112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626C813-EAA8-5F00-7C0E-654B23F75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2BE7030-E7CD-13B1-ED58-11DF3B114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9DFAC2C-111A-57F4-1231-252314D06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AF394D2-E54C-7A29-AA4B-948C68A7C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FB99-3DE9-40C2-8F86-2ECAB0CBD6B2}" type="datetimeFigureOut">
              <a:rPr lang="ko-KR" altLang="en-US" smtClean="0"/>
              <a:t>2023-09-07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EF9E9DE-73A9-333E-AE1F-CCBCCD77F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70BC6B0-517B-3062-5951-872973651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665E-E918-4942-AFC0-210A07968C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241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67002D-838F-88F4-444D-A71F7677E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51593A7-E7C8-26F9-E08D-C96E4D589C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CDE4E74-5C9B-F2C0-9D49-495159BB1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8E419B5-C4C8-E030-87FF-CFAEFC7F0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FB99-3DE9-40C2-8F86-2ECAB0CBD6B2}" type="datetimeFigureOut">
              <a:rPr lang="ko-KR" altLang="en-US" smtClean="0"/>
              <a:t>2023-09-07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4FF67FC-A7B1-8E22-593E-15C6E9ABA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9230827-408D-8832-6308-B70D5111D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665E-E918-4942-AFC0-210A07968C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40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2A33B6A-E661-DE71-8347-48A3CFBB0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F56AD76-A073-ED45-F162-66991E8D7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56417C1-A754-9824-9F2A-87277C039A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5FB99-3DE9-40C2-8F86-2ECAB0CBD6B2}" type="datetimeFigureOut">
              <a:rPr lang="ko-KR" altLang="en-US" smtClean="0"/>
              <a:t>2023-09-07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4F30B21-A40B-8692-1504-714E129C44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23643C5-F750-D335-6D61-32FE1880E9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9665E-E918-4942-AFC0-210A07968C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310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0480525-8211-BCB1-617C-3E119A9D1EF9}"/>
              </a:ext>
            </a:extLst>
          </p:cNvPr>
          <p:cNvSpPr txBox="1"/>
          <p:nvPr/>
        </p:nvSpPr>
        <p:spPr>
          <a:xfrm>
            <a:off x="4160520" y="401714"/>
            <a:ext cx="508254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200"/>
              <a:t>- 1:1 </a:t>
            </a:r>
            <a:r>
              <a:rPr lang="ko-KR" altLang="en-US" sz="1200"/>
              <a:t>문의 답변 시</a:t>
            </a:r>
            <a:r>
              <a:rPr lang="en-US" altLang="ko-KR" sz="1200"/>
              <a:t>, </a:t>
            </a:r>
          </a:p>
          <a:p>
            <a:r>
              <a:rPr lang="ko-KR" altLang="en-US" sz="1200" b="1"/>
              <a:t>답변 여부가 </a:t>
            </a:r>
            <a:r>
              <a:rPr lang="en-US" altLang="ko-KR" sz="1200" b="1"/>
              <a:t>‘</a:t>
            </a:r>
            <a:r>
              <a:rPr lang="ko-KR" altLang="en-US" sz="1200" b="1"/>
              <a:t>미답변</a:t>
            </a:r>
            <a:r>
              <a:rPr lang="en-US" altLang="ko-KR" sz="1200" b="1"/>
              <a:t>-&gt;</a:t>
            </a:r>
            <a:r>
              <a:rPr lang="ko-KR" altLang="en-US" sz="1200" b="1"/>
              <a:t>답변</a:t>
            </a:r>
            <a:r>
              <a:rPr lang="en-US" altLang="ko-KR" sz="1200" b="1"/>
              <a:t>’</a:t>
            </a:r>
            <a:r>
              <a:rPr lang="ko-KR" altLang="en-US" sz="1200" b="1"/>
              <a:t>으로 바뀌지 않고 있음</a:t>
            </a:r>
            <a:endParaRPr lang="en-US" altLang="ko-KR" sz="1200" b="1"/>
          </a:p>
          <a:p>
            <a:r>
              <a:rPr lang="en-US" altLang="ko-KR" sz="1200"/>
              <a:t>(</a:t>
            </a:r>
            <a:r>
              <a:rPr lang="ko-KR" altLang="en-US" sz="1200"/>
              <a:t>답변 내용은 앱으로 전달되나 앱의 답변 상태도 안 바뀜</a:t>
            </a:r>
            <a:r>
              <a:rPr lang="en-US" altLang="ko-KR" sz="1200"/>
              <a:t>)</a:t>
            </a:r>
            <a:endParaRPr lang="ko-KR" altLang="en-US" sz="120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D674E8EF-2EDE-02AF-7616-A4CB8E5475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321" y="401714"/>
            <a:ext cx="3423511" cy="609433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4" name="직사각형 13">
            <a:extLst>
              <a:ext uri="{FF2B5EF4-FFF2-40B4-BE49-F238E27FC236}">
                <a16:creationId xmlns:a16="http://schemas.microsoft.com/office/drawing/2014/main" id="{3D425273-982E-003B-80BF-71B2CE35DE8B}"/>
              </a:ext>
            </a:extLst>
          </p:cNvPr>
          <p:cNvSpPr/>
          <p:nvPr/>
        </p:nvSpPr>
        <p:spPr>
          <a:xfrm>
            <a:off x="501896" y="2652429"/>
            <a:ext cx="460129" cy="27174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305C7434-8CC7-3E06-3CE3-18C6D5C42362}"/>
              </a:ext>
            </a:extLst>
          </p:cNvPr>
          <p:cNvSpPr/>
          <p:nvPr/>
        </p:nvSpPr>
        <p:spPr>
          <a:xfrm>
            <a:off x="511421" y="3313008"/>
            <a:ext cx="3108079" cy="62081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2F02C9A6-B4E7-F6AB-8136-7FFF9BBD0C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3104" y="3688855"/>
            <a:ext cx="6467475" cy="276743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3B109363-04EC-918F-59FD-19E96489F0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0520" y="1148595"/>
            <a:ext cx="3391764" cy="296956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86563D5B-8C9E-EF16-D0A2-E2689CDF10FA}"/>
              </a:ext>
            </a:extLst>
          </p:cNvPr>
          <p:cNvSpPr/>
          <p:nvPr/>
        </p:nvSpPr>
        <p:spPr>
          <a:xfrm>
            <a:off x="4236823" y="3361861"/>
            <a:ext cx="3315461" cy="40051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CEA8B80D-A0A2-7DAD-0CDF-75F4EC02F847}"/>
              </a:ext>
            </a:extLst>
          </p:cNvPr>
          <p:cNvSpPr/>
          <p:nvPr/>
        </p:nvSpPr>
        <p:spPr>
          <a:xfrm>
            <a:off x="10891837" y="5326036"/>
            <a:ext cx="385763" cy="14512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7195537" y="1511093"/>
            <a:ext cx="3696300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/>
              <a:t>사용자 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en-US" altLang="ko-KR" sz="900" b="1" dirty="0"/>
              <a:t>1:1 </a:t>
            </a:r>
            <a:r>
              <a:rPr lang="ko-KR" altLang="en-US" sz="900" b="1" dirty="0"/>
              <a:t>문의 관리 </a:t>
            </a:r>
            <a:r>
              <a:rPr lang="en-US" altLang="ko-KR" sz="900" b="1" dirty="0"/>
              <a:t>(/</a:t>
            </a:r>
            <a:r>
              <a:rPr lang="en-US" altLang="ko-KR" sz="900" b="1" dirty="0" err="1"/>
              <a:t>userQna</a:t>
            </a:r>
            <a:r>
              <a:rPr lang="en-US" altLang="ko-KR" sz="900" b="1" dirty="0" smtClean="0"/>
              <a:t>) &gt; </a:t>
            </a:r>
            <a:r>
              <a:rPr lang="ko-KR" altLang="en-US" sz="900" b="1" dirty="0" smtClean="0"/>
              <a:t>상세</a:t>
            </a:r>
            <a:r>
              <a:rPr lang="en-US" altLang="ko-KR" sz="900" b="1" dirty="0" smtClean="0"/>
              <a:t>(Modify)</a:t>
            </a:r>
            <a:endParaRPr lang="en-US" altLang="ko-KR" sz="900" dirty="0" smtClean="0"/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2</a:t>
            </a:r>
            <a:r>
              <a:rPr lang="en-US" altLang="ko-KR" sz="900" dirty="0" smtClean="0">
                <a:latin typeface="+mn-ea"/>
              </a:rPr>
              <a:t>.</a:t>
            </a:r>
            <a:r>
              <a:rPr lang="ko-KR" altLang="en-US" sz="900" dirty="0" smtClean="0">
                <a:latin typeface="+mn-ea"/>
              </a:rPr>
              <a:t>저장</a:t>
            </a:r>
            <a:r>
              <a:rPr lang="en-US" altLang="ko-KR" sz="900" dirty="0" smtClean="0">
                <a:latin typeface="+mn-ea"/>
              </a:rPr>
              <a:t>(</a:t>
            </a:r>
            <a:r>
              <a:rPr lang="en-US" altLang="ko-KR" sz="900" dirty="0" smtClean="0">
                <a:latin typeface="+mn-ea"/>
              </a:rPr>
              <a:t>save)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if </a:t>
            </a:r>
            <a:r>
              <a:rPr lang="ko-KR" altLang="en-US" sz="900" dirty="0" smtClean="0">
                <a:latin typeface="+mn-ea"/>
              </a:rPr>
              <a:t>답변 제목 </a:t>
            </a:r>
            <a:r>
              <a:rPr lang="en-US" altLang="ko-KR" sz="900" dirty="0" smtClean="0">
                <a:latin typeface="+mn-ea"/>
              </a:rPr>
              <a:t>or </a:t>
            </a:r>
            <a:r>
              <a:rPr lang="ko-KR" altLang="en-US" sz="900" dirty="0" smtClean="0">
                <a:latin typeface="+mn-ea"/>
              </a:rPr>
              <a:t>답변 내용 </a:t>
            </a:r>
            <a:r>
              <a:rPr lang="en-US" altLang="ko-KR" sz="900" dirty="0" smtClean="0">
                <a:latin typeface="+mn-ea"/>
              </a:rPr>
              <a:t>is saved</a:t>
            </a:r>
          </a:p>
          <a:p>
            <a:r>
              <a:rPr lang="en-US" altLang="ko-KR" sz="900" dirty="0">
                <a:latin typeface="+mn-ea"/>
              </a:rPr>
              <a:t>     - set </a:t>
            </a:r>
            <a:r>
              <a:rPr lang="en-US" altLang="ko-KR" sz="900" dirty="0" err="1" smtClean="0">
                <a:latin typeface="+mn-ea"/>
              </a:rPr>
              <a:t>reply_yn</a:t>
            </a:r>
            <a:r>
              <a:rPr lang="en-US" altLang="ko-KR" sz="900" dirty="0">
                <a:latin typeface="+mn-ea"/>
              </a:rPr>
              <a:t> = ‘Y’, </a:t>
            </a:r>
            <a:r>
              <a:rPr lang="en-US" altLang="ko-KR" sz="900" dirty="0" err="1" smtClean="0">
                <a:latin typeface="+mn-ea"/>
              </a:rPr>
              <a:t>reply_date</a:t>
            </a:r>
            <a:r>
              <a:rPr lang="en-US" altLang="ko-KR" sz="900" dirty="0">
                <a:latin typeface="+mn-ea"/>
              </a:rPr>
              <a:t> / </a:t>
            </a:r>
            <a:r>
              <a:rPr lang="en-US" altLang="ko-KR" sz="900" dirty="0" err="1" smtClean="0">
                <a:latin typeface="+mn-ea"/>
              </a:rPr>
              <a:t>reply_user_seq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2273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56D33320-24AC-9E9A-EB1F-04C3C4EA15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512381" cy="450974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1D327ABE-D560-DC4A-EB53-085BE79638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4423" y="0"/>
            <a:ext cx="2537855" cy="450974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670A3E77-6DE0-B5CA-EAFD-24928B12C9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6623" y="0"/>
            <a:ext cx="2526355" cy="450974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5EEF298F-EDDB-8DA8-2A90-48DFFDC19BA1}"/>
              </a:ext>
            </a:extLst>
          </p:cNvPr>
          <p:cNvSpPr/>
          <p:nvPr/>
        </p:nvSpPr>
        <p:spPr>
          <a:xfrm>
            <a:off x="49781" y="312356"/>
            <a:ext cx="7673792" cy="85949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7EF9631C-5E81-DD7C-D862-D4469A8007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3043139"/>
            <a:ext cx="7288567" cy="355792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85D63734-1E2F-B871-A8AB-AA86F6966384}"/>
              </a:ext>
            </a:extLst>
          </p:cNvPr>
          <p:cNvSpPr/>
          <p:nvPr/>
        </p:nvSpPr>
        <p:spPr>
          <a:xfrm>
            <a:off x="5426075" y="4202291"/>
            <a:ext cx="2682875" cy="16015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E5747B80-8298-625D-DE5F-47BA83147B73}"/>
              </a:ext>
            </a:extLst>
          </p:cNvPr>
          <p:cNvSpPr/>
          <p:nvPr/>
        </p:nvSpPr>
        <p:spPr>
          <a:xfrm>
            <a:off x="5426075" y="3846691"/>
            <a:ext cx="4314480" cy="355600"/>
          </a:xfrm>
          <a:prstGeom prst="rect">
            <a:avLst/>
          </a:prstGeom>
          <a:solidFill>
            <a:srgbClr val="C00000">
              <a:alpha val="54902"/>
            </a:srgb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63785A-21F8-8345-5174-B9F030DA2C75}"/>
              </a:ext>
            </a:extLst>
          </p:cNvPr>
          <p:cNvSpPr txBox="1"/>
          <p:nvPr/>
        </p:nvSpPr>
        <p:spPr>
          <a:xfrm>
            <a:off x="8062185" y="1849676"/>
            <a:ext cx="3700728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200"/>
              <a:t>1:1</a:t>
            </a:r>
            <a:r>
              <a:rPr lang="ko-KR" altLang="en-US" sz="1200"/>
              <a:t> 문의는 문의 유형</a:t>
            </a:r>
            <a:r>
              <a:rPr lang="en-US" altLang="ko-KR" sz="1200"/>
              <a:t>, </a:t>
            </a:r>
            <a:r>
              <a:rPr lang="ko-KR" altLang="en-US" sz="1200"/>
              <a:t>상세 유형이 표시됩니다</a:t>
            </a:r>
            <a:r>
              <a:rPr lang="en-US" altLang="ko-KR" sz="1200"/>
              <a:t>.</a:t>
            </a:r>
          </a:p>
          <a:p>
            <a:r>
              <a:rPr lang="en-US" altLang="ko-KR" sz="1200"/>
              <a:t>(</a:t>
            </a:r>
            <a:r>
              <a:rPr lang="ko-KR" altLang="en-US" sz="1200"/>
              <a:t>관리자 페이지에 </a:t>
            </a:r>
            <a:r>
              <a:rPr lang="en-US" altLang="ko-KR" sz="1200" b="1"/>
              <a:t>‘</a:t>
            </a:r>
            <a:r>
              <a:rPr lang="ko-KR" altLang="en-US" sz="1200" b="1"/>
              <a:t>상세 유형</a:t>
            </a:r>
            <a:r>
              <a:rPr lang="en-US" altLang="ko-KR" sz="1200" b="1"/>
              <a:t>‘ </a:t>
            </a:r>
            <a:r>
              <a:rPr lang="ko-KR" altLang="en-US" sz="1200" b="1"/>
              <a:t>필드 추가 </a:t>
            </a:r>
            <a:r>
              <a:rPr lang="ko-KR" altLang="en-US" sz="1200"/>
              <a:t>필요</a:t>
            </a:r>
            <a:r>
              <a:rPr lang="en-US" altLang="ko-KR" sz="1200"/>
              <a:t>)</a:t>
            </a:r>
          </a:p>
          <a:p>
            <a:endParaRPr lang="en-US" altLang="ko-KR" sz="1200"/>
          </a:p>
          <a:p>
            <a:r>
              <a:rPr lang="en-US" altLang="ko-KR" sz="1200"/>
              <a:t>1:1 </a:t>
            </a:r>
            <a:r>
              <a:rPr lang="ko-KR" altLang="en-US" sz="1200"/>
              <a:t>문의에서는 </a:t>
            </a:r>
            <a:r>
              <a:rPr lang="ko-KR" altLang="en-US" sz="1200" b="1"/>
              <a:t>문의 쇼핑몰</a:t>
            </a:r>
            <a:r>
              <a:rPr lang="en-US" altLang="ko-KR" sz="1200" b="1"/>
              <a:t>, </a:t>
            </a:r>
            <a:r>
              <a:rPr lang="ko-KR" altLang="en-US" sz="1200" b="1"/>
              <a:t>문의 상품 필드가 필요 없어서 관리자 페이지에서 삭제</a:t>
            </a:r>
            <a:r>
              <a:rPr lang="ko-KR" altLang="en-US" sz="1200"/>
              <a:t>되어야 합니다</a:t>
            </a:r>
            <a:r>
              <a:rPr lang="en-US" altLang="ko-KR" sz="1200"/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26678" y="1569244"/>
            <a:ext cx="3696300" cy="120032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/>
              <a:t>사용자 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en-US" altLang="ko-KR" sz="900" b="1" dirty="0"/>
              <a:t>1:1 </a:t>
            </a:r>
            <a:r>
              <a:rPr lang="ko-KR" altLang="en-US" sz="900" b="1" dirty="0"/>
              <a:t>문의 관리 </a:t>
            </a:r>
            <a:r>
              <a:rPr lang="en-US" altLang="ko-KR" sz="900" b="1" dirty="0"/>
              <a:t>(/</a:t>
            </a:r>
            <a:r>
              <a:rPr lang="en-US" altLang="ko-KR" sz="900" b="1" dirty="0" err="1"/>
              <a:t>userQna</a:t>
            </a:r>
            <a:r>
              <a:rPr lang="en-US" altLang="ko-KR" sz="900" b="1" dirty="0" smtClean="0"/>
              <a:t>) &gt; </a:t>
            </a:r>
            <a:r>
              <a:rPr lang="ko-KR" altLang="en-US" sz="900" b="1" dirty="0" smtClean="0"/>
              <a:t>상세</a:t>
            </a:r>
            <a:r>
              <a:rPr lang="en-US" altLang="ko-KR" sz="900" b="1" dirty="0" smtClean="0"/>
              <a:t>(Modify)</a:t>
            </a:r>
            <a:endParaRPr lang="en-US" altLang="ko-KR" sz="900" dirty="0" smtClean="0"/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2.Fields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문의 쇼핑몰 </a:t>
            </a:r>
            <a:r>
              <a:rPr lang="en-US" altLang="ko-KR" sz="900" dirty="0" smtClean="0">
                <a:latin typeface="+mn-ea"/>
              </a:rPr>
              <a:t>/ </a:t>
            </a:r>
            <a:r>
              <a:rPr lang="ko-KR" altLang="en-US" sz="900" dirty="0" smtClean="0">
                <a:latin typeface="+mn-ea"/>
              </a:rPr>
              <a:t>문의 상품 </a:t>
            </a:r>
            <a:r>
              <a:rPr lang="en-US" altLang="ko-KR" sz="900" dirty="0" smtClean="0">
                <a:latin typeface="+mn-ea"/>
              </a:rPr>
              <a:t>: HIDE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</a:t>
            </a:r>
            <a:r>
              <a:rPr lang="ko-KR" altLang="en-US" sz="900" dirty="0" smtClean="0">
                <a:latin typeface="+mn-ea"/>
              </a:rPr>
              <a:t>상세 유형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question_type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add next to </a:t>
            </a:r>
            <a:r>
              <a:rPr lang="ko-KR" altLang="en-US" sz="900" dirty="0" smtClean="0">
                <a:latin typeface="+mn-ea"/>
              </a:rPr>
              <a:t>문의 유형 </a:t>
            </a:r>
            <a:r>
              <a:rPr lang="en-US" altLang="ko-KR" sz="900" dirty="0" smtClean="0">
                <a:latin typeface="+mn-ea"/>
              </a:rPr>
              <a:t>field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show code value</a:t>
            </a:r>
          </a:p>
        </p:txBody>
      </p:sp>
    </p:spTree>
    <p:extLst>
      <p:ext uri="{BB962C8B-B14F-4D97-AF65-F5344CB8AC3E}">
        <p14:creationId xmlns:p14="http://schemas.microsoft.com/office/powerpoint/2010/main" val="417893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158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3</cp:revision>
  <dcterms:created xsi:type="dcterms:W3CDTF">2023-09-07T02:10:01Z</dcterms:created>
  <dcterms:modified xsi:type="dcterms:W3CDTF">2023-09-07T03:40:06Z</dcterms:modified>
</cp:coreProperties>
</file>