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58" r:id="rId2"/>
    <p:sldId id="546" r:id="rId3"/>
    <p:sldId id="554" r:id="rId4"/>
    <p:sldId id="547" r:id="rId5"/>
    <p:sldId id="548" r:id="rId6"/>
    <p:sldId id="549" r:id="rId7"/>
    <p:sldId id="550" r:id="rId8"/>
    <p:sldId id="553" r:id="rId9"/>
    <p:sldId id="504" r:id="rId10"/>
    <p:sldId id="557" r:id="rId11"/>
    <p:sldId id="528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05941-AB2F-4753-AC7B-30C0C0015FA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88E09-8073-418A-8726-23D8F7B79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28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8891-133A-4133-BD09-595BDF8DB65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82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2AA5F4-25E5-61D8-5DBA-0C15A1CF6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2FAE083-EA74-64EE-A7D0-CB5552E0C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C7C744-24CE-AFE5-6C0C-A11144FD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4954-03D1-44F2-841D-89A004E287F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E2F939-EACE-6559-4F44-5E8DBDF8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B5D8E8-A3C4-BFEA-5AEA-0739A4E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813B-E67E-4BEA-9422-80C0D4229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39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2DA904-603A-A926-E35C-3A23CE863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78D3219-445B-56C2-A7B7-19F9874D9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C85C7F-DF47-2483-FD4F-8C501F2F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4954-03D1-44F2-841D-89A004E287F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0A969B-7A7D-CC38-AD49-F2819A386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423D3D-5E7D-C62A-95E8-3449570C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813B-E67E-4BEA-9422-80C0D4229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26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483874B-CED5-B0C6-0428-F64B1A585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9330D4B-CE5E-DAC0-8696-73D50DEED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CE8860-98A3-3BC3-8BDD-9034073C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4954-03D1-44F2-841D-89A004E287F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9BC3FC-01A6-7488-4129-FC7D9221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807008-CF7F-8D41-FAB3-F235718D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813B-E67E-4BEA-9422-80C0D4229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377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408234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5693D8-5FB1-2C11-B294-309E9147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6DFA59-79D3-39A9-1646-08403129B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2C6B8D-E61B-9C4D-B6C7-DE1F4CF6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4954-03D1-44F2-841D-89A004E287F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9D9B60-BBF4-4235-2B50-A87F683E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F61243-041A-5CA5-03FC-A56608B4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813B-E67E-4BEA-9422-80C0D4229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06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83BD3F-C236-ABE5-6835-700439EAA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83A1C40-EF5D-11A7-7713-597CB6B4F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9B6E62-527C-D93B-E5AA-5EA6D9E59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4954-03D1-44F2-841D-89A004E287F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947C32-7DE8-D349-9AA9-F5174B15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69C6A7-4082-B859-0BAC-B2B753AE8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813B-E67E-4BEA-9422-80C0D4229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16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A8D4E8-E184-D7F1-CB9C-CD7831D4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FB260D-2027-DA3D-C5D6-D11869B1C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24C774D-564F-CFC9-E6D7-5D0845921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7633BB-30B2-4F09-D6E9-B6C6535B9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4954-03D1-44F2-841D-89A004E287F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129EE6E-D446-33DC-702C-262EDEBB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5637103-A498-7F0D-026C-C1A93263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813B-E67E-4BEA-9422-80C0D4229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039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33A526-AA5B-D922-DE40-FEF143AAE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08FD8A-A15A-EDB9-AD51-5487EC9DA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9AA9E6E-DD41-C7DB-A23E-7B192EB72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D46C999-3E4A-AB8D-3904-6F0C2BA6D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E76F995-2C3C-F914-9883-E2E407A7E9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2D718C5-14D5-1285-894C-EB569B259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4954-03D1-44F2-841D-89A004E287F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36EE247-959E-521A-B10A-74C36CEAE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D995CC7-E281-32AC-61C2-DAAA72D6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813B-E67E-4BEA-9422-80C0D4229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05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D77CE6-D197-2854-1BAB-91EFB21B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5DE254F-DCC9-98F6-E193-3716176C5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4954-03D1-44F2-841D-89A004E287F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19D02E2-12F9-6EF1-64A5-C96324BE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5E6DB32-9811-7831-12C2-B18CD886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813B-E67E-4BEA-9422-80C0D4229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247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03CB468-60C5-0E7F-A9DA-2A86B7F99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4954-03D1-44F2-841D-89A004E287F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79E1A0A-1DDE-9021-7CA7-CFA03704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45C438A-5A14-8E74-76D0-C5DEEA73F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813B-E67E-4BEA-9422-80C0D4229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20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897105-63F8-C98B-428A-3488E259C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FDD513-3571-C04A-947B-6CF2615D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632145-8B7D-2A77-6B85-098DBC397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12B44D7-EBD5-5D65-DE3C-840387AB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4954-03D1-44F2-841D-89A004E287F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8581F7-D220-C90A-FD17-B623DB0B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7A36F68-A459-C3FA-6B56-863A8E89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813B-E67E-4BEA-9422-80C0D4229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73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C3FC4B-4D4E-F206-960F-7C462F75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02F3426-E690-D9F9-AB8E-3FF215B379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0486A8A-2CF7-8820-14CA-2479648B7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F1EB11-7BAA-EB96-D4C7-A8EB5C9D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4954-03D1-44F2-841D-89A004E287F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7022F0B-A64B-FB02-F08D-E68E9639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3642B71-C5FC-EB87-0305-A1B2011C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813B-E67E-4BEA-9422-80C0D4229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65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46B8AE2-28A8-DE70-46BC-A2E4578A6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BEC468-94A5-B1D9-0251-C7C15F84F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C079CA-B192-8A86-7832-4535C14E9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E4954-03D1-44F2-841D-89A004E287F4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4F1604-142D-520B-51BF-A3BC4A0AB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53C64D-3BB8-5924-94E9-EDE6B55E3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813B-E67E-4BEA-9422-80C0D4229C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61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26516A7-CFBF-9C09-744D-A028AB0B27DD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포인트 적립 이력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&gt;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 적립 시에도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100p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제한됨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기타 적립은 제한을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1,000,000p(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백만 포인트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부탁드립니다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2023.09.11.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F0B5C7D0-B50A-ED3E-6059-68B55C7DC991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90E42-73DE-2EFB-DB32-7995717E29D6}"/>
              </a:ext>
            </a:extLst>
          </p:cNvPr>
          <p:cNvSpPr txBox="1"/>
          <p:nvPr/>
        </p:nvSpPr>
        <p:spPr>
          <a:xfrm>
            <a:off x="9715579" y="1070086"/>
            <a:ext cx="1885872" cy="1061829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0911 </a:t>
            </a:r>
            <a:r>
              <a:rPr lang="ko-KR" altLang="en-US" sz="900"/>
              <a:t>기타 적립 시에는 </a:t>
            </a:r>
            <a:endParaRPr lang="en-US" altLang="ko-KR" sz="900"/>
          </a:p>
          <a:p>
            <a:r>
              <a:rPr lang="ko-KR" altLang="en-US" sz="900"/>
              <a:t>적립 포인트 상한을 </a:t>
            </a:r>
            <a:endParaRPr lang="en-US" altLang="ko-KR" sz="900"/>
          </a:p>
          <a:p>
            <a:r>
              <a:rPr lang="en-US" altLang="ko-KR" sz="900"/>
              <a:t>1,000,000</a:t>
            </a:r>
            <a:r>
              <a:rPr lang="ko-KR" altLang="en-US" sz="900"/>
              <a:t>으로 부탁드립니다</a:t>
            </a:r>
            <a:r>
              <a:rPr lang="en-US" altLang="ko-KR" sz="900"/>
              <a:t>.</a:t>
            </a:r>
          </a:p>
          <a:p>
            <a:endParaRPr lang="en-US" altLang="ko-KR" sz="900"/>
          </a:p>
          <a:p>
            <a:r>
              <a:rPr lang="en-US" altLang="ko-KR" sz="900"/>
              <a:t>(</a:t>
            </a:r>
            <a:r>
              <a:rPr lang="ko-KR" altLang="en-US" sz="900"/>
              <a:t>출발</a:t>
            </a:r>
            <a:r>
              <a:rPr lang="en-US" altLang="ko-KR" sz="900"/>
              <a:t>-</a:t>
            </a:r>
            <a:r>
              <a:rPr lang="ko-KR" altLang="en-US" sz="900"/>
              <a:t>도착 </a:t>
            </a:r>
            <a:r>
              <a:rPr lang="en-US" altLang="ko-KR" sz="900"/>
              <a:t>100</a:t>
            </a:r>
            <a:r>
              <a:rPr lang="ko-KR" altLang="en-US" sz="900"/>
              <a:t>과는 별개</a:t>
            </a:r>
            <a:r>
              <a:rPr lang="en-US" altLang="ko-KR" sz="900"/>
              <a:t>)</a:t>
            </a:r>
            <a:br>
              <a:rPr lang="en-US" altLang="ko-KR" sz="900"/>
            </a:br>
            <a:endParaRPr lang="en-US" altLang="ko-KR" sz="900"/>
          </a:p>
          <a:p>
            <a:r>
              <a:rPr lang="en-US" altLang="ko-KR" sz="900"/>
              <a:t>1</a:t>
            </a:r>
            <a:r>
              <a:rPr lang="ko-KR" altLang="en-US" sz="900"/>
              <a:t>회 추가 시 </a:t>
            </a:r>
            <a:r>
              <a:rPr lang="en-US" altLang="ko-KR" sz="900"/>
              <a:t>100</a:t>
            </a:r>
            <a:r>
              <a:rPr lang="ko-KR" altLang="en-US" sz="900"/>
              <a:t>만 제한입니다</a:t>
            </a:r>
            <a:r>
              <a:rPr lang="en-US" altLang="ko-KR" sz="90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C1C6B62-FC56-B38F-58CA-AFB52F9A4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070086"/>
            <a:ext cx="9259687" cy="49347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080702" y="3352143"/>
            <a:ext cx="3696300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/>
              <a:t>포인트</a:t>
            </a:r>
            <a:r>
              <a:rPr lang="en-US" altLang="ko-KR" sz="900" dirty="0"/>
              <a:t>/</a:t>
            </a:r>
            <a:r>
              <a:rPr lang="ko-KR" altLang="en-US" sz="900" dirty="0"/>
              <a:t>구매 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/>
              <a:t>포인트 </a:t>
            </a:r>
            <a:r>
              <a:rPr lang="ko-KR" altLang="en-US" sz="900" b="1" dirty="0" smtClean="0"/>
              <a:t>적립 이력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savePoint</a:t>
            </a:r>
            <a:r>
              <a:rPr lang="en-US" altLang="ko-KR" sz="900" b="1" dirty="0"/>
              <a:t>) </a:t>
            </a:r>
            <a:r>
              <a:rPr lang="en-US" altLang="ko-KR" sz="900" b="1" dirty="0" smtClean="0"/>
              <a:t>&gt; </a:t>
            </a:r>
            <a:r>
              <a:rPr lang="ko-KR" altLang="en-US" sz="900" b="1" dirty="0" smtClean="0"/>
              <a:t>추가</a:t>
            </a:r>
            <a:r>
              <a:rPr lang="en-US" altLang="ko-KR" sz="900" b="1" dirty="0" smtClean="0"/>
              <a:t>(Add),</a:t>
            </a:r>
            <a:r>
              <a:rPr lang="ko-KR" altLang="en-US" sz="900" b="1" dirty="0" smtClean="0"/>
              <a:t>상세</a:t>
            </a:r>
            <a:r>
              <a:rPr lang="en-US" altLang="ko-KR" sz="900" b="1" dirty="0" smtClean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적립 포인트 </a:t>
            </a:r>
            <a:r>
              <a:rPr lang="en-US" altLang="ko-KR" sz="900" dirty="0">
                <a:latin typeface="+mn-ea"/>
              </a:rPr>
              <a:t>: {</a:t>
            </a:r>
            <a:r>
              <a:rPr lang="en-US" altLang="ko-KR" sz="900" dirty="0" err="1" smtClean="0">
                <a:latin typeface="+mn-ea"/>
              </a:rPr>
              <a:t>save_point</a:t>
            </a:r>
            <a:r>
              <a:rPr lang="en-US" altLang="ko-KR" sz="900" dirty="0" smtClean="0">
                <a:latin typeface="+mn-ea"/>
              </a:rPr>
              <a:t>}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a</a:t>
            </a:r>
            <a:r>
              <a:rPr lang="en-US" altLang="ko-KR" sz="900" b="1" dirty="0" smtClean="0">
                <a:latin typeface="+mn-ea"/>
              </a:rPr>
              <a:t>) </a:t>
            </a:r>
            <a:r>
              <a:rPr lang="en-US" altLang="ko-KR" sz="900" b="1" dirty="0" smtClean="0">
                <a:latin typeface="+mn-ea"/>
              </a:rPr>
              <a:t>if </a:t>
            </a:r>
            <a:r>
              <a:rPr lang="ko-KR" altLang="en-US" sz="900" b="1" dirty="0" smtClean="0">
                <a:latin typeface="+mn-ea"/>
              </a:rPr>
              <a:t>적립 유형</a:t>
            </a:r>
            <a:r>
              <a:rPr lang="en-US" altLang="ko-KR" sz="900" b="1" dirty="0">
                <a:latin typeface="+mn-ea"/>
              </a:rPr>
              <a:t>(</a:t>
            </a:r>
            <a:r>
              <a:rPr lang="en-US" altLang="ko-KR" sz="900" b="1" dirty="0" err="1" smtClean="0">
                <a:latin typeface="+mn-ea"/>
              </a:rPr>
              <a:t>admin_save_type</a:t>
            </a:r>
            <a:r>
              <a:rPr lang="en-US" altLang="ko-KR" sz="900" b="1" dirty="0" smtClean="0">
                <a:latin typeface="+mn-ea"/>
              </a:rPr>
              <a:t>) = </a:t>
            </a:r>
            <a:r>
              <a:rPr lang="ko-KR" altLang="en-US" sz="900" b="1" dirty="0" smtClean="0">
                <a:latin typeface="+mn-ea"/>
              </a:rPr>
              <a:t>기타 적립</a:t>
            </a:r>
            <a:r>
              <a:rPr lang="en-US" altLang="ko-KR" sz="900" b="1" dirty="0" smtClean="0">
                <a:latin typeface="+mn-ea"/>
              </a:rPr>
              <a:t>(</a:t>
            </a:r>
            <a:r>
              <a:rPr lang="en-US" altLang="ko-KR" sz="900" b="1" dirty="0" err="1" smtClean="0">
                <a:latin typeface="+mn-ea"/>
              </a:rPr>
              <a:t>etc</a:t>
            </a:r>
            <a:r>
              <a:rPr lang="en-US" altLang="ko-KR" sz="900" b="1" dirty="0" smtClean="0">
                <a:latin typeface="+mn-ea"/>
              </a:rPr>
              <a:t>)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  - validation: max (1000000)</a:t>
            </a:r>
            <a:br>
              <a:rPr lang="en-US" altLang="ko-KR" sz="900" b="1" dirty="0" smtClean="0">
                <a:latin typeface="+mn-ea"/>
              </a:rPr>
            </a:br>
            <a:r>
              <a:rPr lang="en-US" altLang="ko-KR" sz="900" b="1" dirty="0" smtClean="0">
                <a:latin typeface="+mn-ea"/>
              </a:rPr>
              <a:t>      - but </a:t>
            </a:r>
            <a:r>
              <a:rPr lang="en-US" altLang="ko-KR" sz="900" b="1" dirty="0" smtClean="0">
                <a:latin typeface="+mn-ea"/>
              </a:rPr>
              <a:t>if </a:t>
            </a:r>
            <a:r>
              <a:rPr lang="ko-KR" altLang="en-US" sz="900" b="1" dirty="0" smtClean="0">
                <a:latin typeface="+mn-ea"/>
              </a:rPr>
              <a:t>출발</a:t>
            </a:r>
            <a:r>
              <a:rPr lang="en-US" altLang="ko-KR" sz="900" b="1" dirty="0" smtClean="0">
                <a:latin typeface="+mn-ea"/>
              </a:rPr>
              <a:t>-</a:t>
            </a:r>
            <a:r>
              <a:rPr lang="ko-KR" altLang="en-US" sz="900" b="1" dirty="0" smtClean="0">
                <a:latin typeface="+mn-ea"/>
              </a:rPr>
              <a:t>도착 적립</a:t>
            </a:r>
            <a:r>
              <a:rPr lang="en-US" altLang="ko-KR" sz="900" b="1" dirty="0" smtClean="0">
                <a:latin typeface="+mn-ea"/>
              </a:rPr>
              <a:t>(station), max is 100 as current</a:t>
            </a:r>
            <a:endParaRPr lang="en-US" altLang="ko-KR" sz="900" b="1" dirty="0" smtClean="0">
              <a:latin typeface="+mn-ea"/>
            </a:endParaRPr>
          </a:p>
          <a:p>
            <a:endParaRPr lang="en-US" altLang="ko-KR" sz="9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8424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D7B02396-28D3-0C8A-9D4C-51FB541FCCA9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스토리 쇼핑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상품 보기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할인율 높은 순 정렬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할인율 높은 순 정렬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2023.09.11.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1D9B21B7-05C2-8F8A-E456-2723061EE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13" y="1133475"/>
            <a:ext cx="2969219" cy="52927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85722F-FCB2-BE33-DCFC-A5ECEBE64937}"/>
              </a:ext>
            </a:extLst>
          </p:cNvPr>
          <p:cNvSpPr txBox="1"/>
          <p:nvPr/>
        </p:nvSpPr>
        <p:spPr>
          <a:xfrm>
            <a:off x="3419992" y="1133475"/>
            <a:ext cx="5716387" cy="5078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/api/mall_product_list</a:t>
            </a:r>
            <a:r>
              <a:rPr lang="ko-KR" altLang="en-US" sz="900"/>
              <a:t>에서 할인율 높은 순 정렬을 했을 때</a:t>
            </a:r>
            <a:r>
              <a:rPr lang="en-US" altLang="ko-KR" sz="900"/>
              <a:t>, </a:t>
            </a:r>
            <a:r>
              <a:rPr lang="ko-KR" altLang="en-US" sz="900"/>
              <a:t>할인율에 따른 정렬이 되지 않는 것 같습니다</a:t>
            </a:r>
            <a:r>
              <a:rPr lang="en-US" altLang="ko-KR" sz="900"/>
              <a:t>.</a:t>
            </a:r>
          </a:p>
          <a:p>
            <a:r>
              <a:rPr lang="en-US" altLang="ko-KR" sz="900"/>
              <a:t>(</a:t>
            </a:r>
            <a:r>
              <a:rPr lang="ko-KR" altLang="en-US" sz="900"/>
              <a:t>일반 회원인 경우</a:t>
            </a:r>
            <a:r>
              <a:rPr lang="en-US" altLang="ko-KR" sz="900"/>
              <a:t>) discount_rate </a:t>
            </a:r>
            <a:r>
              <a:rPr lang="ko-KR" altLang="en-US" sz="900"/>
              <a:t>기준으로 정렬</a:t>
            </a:r>
            <a:endParaRPr lang="en-US" altLang="ko-KR" sz="900"/>
          </a:p>
          <a:p>
            <a:r>
              <a:rPr lang="en-US" altLang="ko-KR" sz="900"/>
              <a:t>(</a:t>
            </a:r>
            <a:r>
              <a:rPr lang="ko-KR" altLang="en-US" sz="900"/>
              <a:t>임직원 회원인 경우</a:t>
            </a:r>
            <a:r>
              <a:rPr lang="en-US" altLang="ko-KR" sz="900"/>
              <a:t>) staff_discount_rate </a:t>
            </a:r>
            <a:r>
              <a:rPr lang="ko-KR" altLang="en-US" sz="900"/>
              <a:t>기준으로 정렬</a:t>
            </a:r>
            <a:endParaRPr lang="en-US" altLang="ko-KR" sz="9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DB8811A-225F-5DD7-8328-748B4B161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992" y="1869906"/>
            <a:ext cx="6421157" cy="409426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0D361EE4-A87C-BEF7-BF86-458E71843F93}"/>
              </a:ext>
            </a:extLst>
          </p:cNvPr>
          <p:cNvSpPr/>
          <p:nvPr/>
        </p:nvSpPr>
        <p:spPr>
          <a:xfrm>
            <a:off x="2634860" y="2306237"/>
            <a:ext cx="547956" cy="2083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0961E36-DCC6-2CB8-324D-3B8D7C7E3762}"/>
              </a:ext>
            </a:extLst>
          </p:cNvPr>
          <p:cNvSpPr/>
          <p:nvPr/>
        </p:nvSpPr>
        <p:spPr>
          <a:xfrm>
            <a:off x="4897412" y="1899213"/>
            <a:ext cx="2676868" cy="2083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1700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141E5F3-9A50-82BB-621D-20C675285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160535"/>
            <a:ext cx="2542204" cy="45369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7C029CB-883E-8FE5-064B-B71BEABA3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910" y="1160535"/>
            <a:ext cx="2549640" cy="45369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542611D-244C-AC7D-7E42-6D17A3399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843" y="1160535"/>
            <a:ext cx="2548138" cy="45369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C6518F24-B0D4-CA6B-49F5-3B4024B47F7C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128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에이전트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주문수령 메세지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주문수령 안내시 푸시 알람 안옴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버그 수정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2023.8.31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11" name="직사각형 10">
            <a:extLst>
              <a:ext uri="{FF2B5EF4-FFF2-40B4-BE49-F238E27FC236}">
                <a16:creationId xmlns:a16="http://schemas.microsoft.com/office/drawing/2014/main" id="{85EC6DAF-82B2-F768-B5BB-7D2EFE658F2D}"/>
              </a:ext>
            </a:extLst>
          </p:cNvPr>
          <p:cNvSpPr/>
          <p:nvPr/>
        </p:nvSpPr>
        <p:spPr>
          <a:xfrm>
            <a:off x="303413" y="5821960"/>
            <a:ext cx="2238451" cy="2516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/>
              <a:t>Push </a:t>
            </a:r>
            <a:r>
              <a:rPr lang="ko-KR" altLang="en-US" sz="900"/>
              <a:t>알림 수신 동의 되어 있는 상태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C77EFE8-65B7-DB5F-1868-70AF4D4CBC14}"/>
              </a:ext>
            </a:extLst>
          </p:cNvPr>
          <p:cNvSpPr/>
          <p:nvPr/>
        </p:nvSpPr>
        <p:spPr>
          <a:xfrm>
            <a:off x="3208910" y="5821960"/>
            <a:ext cx="2238451" cy="2516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/>
              <a:t>주문 상태 </a:t>
            </a:r>
            <a:r>
              <a:rPr lang="en-US" altLang="ko-KR" sz="900"/>
              <a:t>: </a:t>
            </a:r>
            <a:r>
              <a:rPr lang="ko-KR" altLang="en-US" sz="900"/>
              <a:t>주문 확정으로 바꾼 경우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1B8308B-3CD0-76AA-4866-7BEAB543D7FD}"/>
              </a:ext>
            </a:extLst>
          </p:cNvPr>
          <p:cNvSpPr/>
          <p:nvPr/>
        </p:nvSpPr>
        <p:spPr>
          <a:xfrm>
            <a:off x="6121843" y="5820621"/>
            <a:ext cx="2238451" cy="25166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/>
              <a:t>주문 상태 </a:t>
            </a:r>
            <a:r>
              <a:rPr lang="en-US" altLang="ko-KR" sz="900"/>
              <a:t>: </a:t>
            </a:r>
            <a:r>
              <a:rPr lang="ko-KR" altLang="en-US" sz="900"/>
              <a:t>수령 대기중으로 바꾼 경우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6C403D-B550-B348-3491-8D4E9B1DCF34}"/>
              </a:ext>
            </a:extLst>
          </p:cNvPr>
          <p:cNvSpPr txBox="1"/>
          <p:nvPr/>
        </p:nvSpPr>
        <p:spPr>
          <a:xfrm>
            <a:off x="8858691" y="1160535"/>
            <a:ext cx="2876109" cy="3693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0908 </a:t>
            </a:r>
            <a:r>
              <a:rPr lang="ko-KR" altLang="en-US" sz="900"/>
              <a:t>주문 상태 변경될 때마다 </a:t>
            </a:r>
            <a:r>
              <a:rPr lang="en-US" altLang="ko-KR" sz="900"/>
              <a:t>Push </a:t>
            </a:r>
            <a:r>
              <a:rPr lang="ko-KR" altLang="en-US" sz="900"/>
              <a:t>알림은 오는데</a:t>
            </a:r>
            <a:r>
              <a:rPr lang="en-US" altLang="ko-KR" sz="900"/>
              <a:t>,</a:t>
            </a:r>
          </a:p>
          <a:p>
            <a:r>
              <a:rPr lang="ko-KR" altLang="en-US" sz="900"/>
              <a:t>수령 대기 중인 경우에도 </a:t>
            </a:r>
            <a:r>
              <a:rPr lang="ko-KR" altLang="en-US" sz="900" b="1"/>
              <a:t>알림 멘트가 동일합니다</a:t>
            </a:r>
            <a:r>
              <a:rPr lang="en-US" altLang="ko-KR" sz="900" b="1"/>
              <a:t>.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3E09906-B39F-9EF8-D406-96B2A7412B54}"/>
              </a:ext>
            </a:extLst>
          </p:cNvPr>
          <p:cNvSpPr/>
          <p:nvPr/>
        </p:nvSpPr>
        <p:spPr>
          <a:xfrm>
            <a:off x="3329451" y="1251162"/>
            <a:ext cx="5235709" cy="4266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E14E24-966A-2B74-5202-B1DA766B478D}"/>
              </a:ext>
            </a:extLst>
          </p:cNvPr>
          <p:cNvSpPr txBox="1"/>
          <p:nvPr/>
        </p:nvSpPr>
        <p:spPr>
          <a:xfrm>
            <a:off x="8858692" y="1878215"/>
            <a:ext cx="2340611" cy="19236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000" b="1"/>
              <a:t>[</a:t>
            </a:r>
            <a:r>
              <a:rPr lang="ko-KR" altLang="en-US" sz="1000" b="1"/>
              <a:t>주문 상태에 따른 </a:t>
            </a:r>
            <a:r>
              <a:rPr lang="en-US" altLang="ko-KR" sz="1000" b="1"/>
              <a:t>PUSH </a:t>
            </a:r>
            <a:r>
              <a:rPr lang="ko-KR" altLang="en-US" sz="1000" b="1"/>
              <a:t>알림 내용</a:t>
            </a:r>
            <a:r>
              <a:rPr lang="en-US" altLang="ko-KR" sz="1000" b="1"/>
              <a:t>]</a:t>
            </a:r>
          </a:p>
          <a:p>
            <a:endParaRPr lang="en-US" altLang="ko-KR" sz="1000"/>
          </a:p>
          <a:p>
            <a:r>
              <a:rPr lang="ko-KR" altLang="en-US" sz="900"/>
              <a:t>1. 주문 확정(앱 : 상품 준비중)</a:t>
            </a:r>
          </a:p>
          <a:p>
            <a:r>
              <a:rPr lang="ko-KR" altLang="en-US" sz="900"/>
              <a:t> “주문이 확정되었습니다.”</a:t>
            </a:r>
          </a:p>
          <a:p>
            <a:endParaRPr lang="ko-KR" altLang="en-US" sz="900"/>
          </a:p>
          <a:p>
            <a:r>
              <a:rPr lang="ko-KR" altLang="en-US" sz="900"/>
              <a:t>2. 수령 대기중(앱 : 준비 완료)</a:t>
            </a:r>
          </a:p>
          <a:p>
            <a:r>
              <a:rPr lang="ko-KR" altLang="en-US" sz="900"/>
              <a:t>”상품 준비가 완료되었습니다.”</a:t>
            </a:r>
          </a:p>
          <a:p>
            <a:endParaRPr lang="ko-KR" altLang="en-US" sz="900"/>
          </a:p>
          <a:p>
            <a:r>
              <a:rPr lang="ko-KR" altLang="en-US" sz="900"/>
              <a:t>3. 매장 취소(주문 취소)(앱 : 동일)</a:t>
            </a:r>
          </a:p>
          <a:p>
            <a:r>
              <a:rPr lang="ko-KR" altLang="en-US" sz="900"/>
              <a:t>“매장 사정으로 주문이 취소되었습니다.”</a:t>
            </a:r>
          </a:p>
          <a:p>
            <a:endParaRPr lang="ko-KR" altLang="en-US" sz="900"/>
          </a:p>
          <a:p>
            <a:r>
              <a:rPr lang="ko-KR" altLang="en-US" sz="900"/>
              <a:t>4. 매장 취소(환불)(앱 : 동일)</a:t>
            </a:r>
          </a:p>
          <a:p>
            <a:r>
              <a:rPr lang="ko-KR" altLang="en-US" sz="900"/>
              <a:t>"매장 취소(환불)되었습니다."</a:t>
            </a:r>
          </a:p>
        </p:txBody>
      </p:sp>
    </p:spTree>
    <p:extLst>
      <p:ext uri="{BB962C8B-B14F-4D97-AF65-F5344CB8AC3E}">
        <p14:creationId xmlns:p14="http://schemas.microsoft.com/office/powerpoint/2010/main" val="408264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26516A7-CFBF-9C09-744D-A028AB0B27DD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배너 관리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&gt;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배너 관리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안내 멘트 추가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안내 멘트 추가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F0B5C7D0-B50A-ED3E-6059-68B55C7DC991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90E42-73DE-2EFB-DB32-7995717E29D6}"/>
              </a:ext>
            </a:extLst>
          </p:cNvPr>
          <p:cNvSpPr txBox="1"/>
          <p:nvPr/>
        </p:nvSpPr>
        <p:spPr>
          <a:xfrm>
            <a:off x="7258128" y="1110698"/>
            <a:ext cx="4101534" cy="784830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*</a:t>
            </a:r>
            <a:r>
              <a:rPr lang="ko-KR" altLang="en-US" sz="900" dirty="0"/>
              <a:t>권장 사이즈 외의 이미지를 등록할 경우 이미지가 잘려 보일 수 있습니다</a:t>
            </a:r>
            <a:r>
              <a:rPr lang="en-US" altLang="ko-KR" sz="900" dirty="0"/>
              <a:t>.</a:t>
            </a:r>
          </a:p>
          <a:p>
            <a:r>
              <a:rPr lang="en-US" altLang="ko-KR" sz="900" dirty="0"/>
              <a:t>- </a:t>
            </a:r>
            <a:r>
              <a:rPr lang="ko-KR" altLang="en-US" sz="900" dirty="0"/>
              <a:t>상단 배너 </a:t>
            </a:r>
            <a:r>
              <a:rPr lang="en-US" altLang="ko-KR" sz="900" dirty="0"/>
              <a:t>: (</a:t>
            </a:r>
            <a:r>
              <a:rPr lang="ko-KR" altLang="en-US" sz="900" dirty="0"/>
              <a:t>권장</a:t>
            </a:r>
            <a:r>
              <a:rPr lang="en-US" altLang="ko-KR" sz="900" dirty="0"/>
              <a:t>)375*320</a:t>
            </a:r>
          </a:p>
          <a:p>
            <a:r>
              <a:rPr lang="en-US" altLang="ko-KR" sz="900" dirty="0"/>
              <a:t>- </a:t>
            </a:r>
            <a:r>
              <a:rPr lang="ko-KR" altLang="en-US" sz="900" dirty="0"/>
              <a:t>하단 배너 </a:t>
            </a:r>
            <a:r>
              <a:rPr lang="en-US" altLang="ko-KR" sz="900" dirty="0"/>
              <a:t>: (</a:t>
            </a:r>
            <a:r>
              <a:rPr lang="ko-KR" altLang="en-US" sz="900" dirty="0"/>
              <a:t>권장</a:t>
            </a:r>
            <a:r>
              <a:rPr lang="en-US" altLang="ko-KR" sz="900" dirty="0"/>
              <a:t>)375*220</a:t>
            </a:r>
          </a:p>
          <a:p>
            <a:endParaRPr lang="en-US" altLang="ko-KR" sz="900" dirty="0"/>
          </a:p>
          <a:p>
            <a:r>
              <a:rPr lang="ko-KR" altLang="en-US" sz="900" b="1" dirty="0"/>
              <a:t>안내 추가 부탁드립니다</a:t>
            </a:r>
            <a:r>
              <a:rPr lang="en-US" altLang="ko-KR" sz="900" b="1" dirty="0"/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0F17FEF-FA38-E4F1-677C-A7C5D9E46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996"/>
          <a:stretch/>
        </p:blipFill>
        <p:spPr>
          <a:xfrm>
            <a:off x="303413" y="1110699"/>
            <a:ext cx="6773662" cy="2600241"/>
          </a:xfrm>
          <a:prstGeom prst="rect">
            <a:avLst/>
          </a:prstGeom>
          <a:ln>
            <a:noFill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2E63998-5E7D-B0BC-FEB7-B5B99A8CD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491"/>
          <a:stretch/>
        </p:blipFill>
        <p:spPr>
          <a:xfrm>
            <a:off x="303413" y="4046221"/>
            <a:ext cx="6773662" cy="517174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003A60-8C65-4E56-E806-3519E22B5255}"/>
              </a:ext>
            </a:extLst>
          </p:cNvPr>
          <p:cNvSpPr txBox="1"/>
          <p:nvPr/>
        </p:nvSpPr>
        <p:spPr>
          <a:xfrm>
            <a:off x="3272790" y="3690105"/>
            <a:ext cx="299847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600"/>
              <a:t>*</a:t>
            </a:r>
            <a:r>
              <a:rPr lang="ko-KR" altLang="en-US" sz="600"/>
              <a:t>권장 사이즈 외의 이미지를 등록할 경우 이미지가 잘려 보일 수 있습니다</a:t>
            </a:r>
            <a:r>
              <a:rPr lang="en-US" altLang="ko-KR" sz="600"/>
              <a:t>.</a:t>
            </a:r>
          </a:p>
          <a:p>
            <a:r>
              <a:rPr lang="en-US" altLang="ko-KR" sz="600"/>
              <a:t>- </a:t>
            </a:r>
            <a:r>
              <a:rPr lang="ko-KR" altLang="en-US" sz="600"/>
              <a:t>상단 배너 </a:t>
            </a:r>
            <a:r>
              <a:rPr lang="en-US" altLang="ko-KR" sz="600"/>
              <a:t>: (</a:t>
            </a:r>
            <a:r>
              <a:rPr lang="ko-KR" altLang="en-US" sz="600"/>
              <a:t>권장</a:t>
            </a:r>
            <a:r>
              <a:rPr lang="en-US" altLang="ko-KR" sz="600"/>
              <a:t>)375*320</a:t>
            </a:r>
          </a:p>
          <a:p>
            <a:r>
              <a:rPr lang="en-US" altLang="ko-KR" sz="600"/>
              <a:t>- </a:t>
            </a:r>
            <a:r>
              <a:rPr lang="ko-KR" altLang="en-US" sz="600"/>
              <a:t>하단 배너 </a:t>
            </a:r>
            <a:r>
              <a:rPr lang="en-US" altLang="ko-KR" sz="600"/>
              <a:t>: (</a:t>
            </a:r>
            <a:r>
              <a:rPr lang="ko-KR" altLang="en-US" sz="600"/>
              <a:t>권장</a:t>
            </a:r>
            <a:r>
              <a:rPr lang="en-US" altLang="ko-KR" sz="600"/>
              <a:t>)375*220</a:t>
            </a: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C6F93756-0C49-9BCB-BB38-25339A9D7050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6054657" y="1503113"/>
            <a:ext cx="1203471" cy="21869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58128" y="2473654"/>
            <a:ext cx="3696300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배너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 smtClean="0"/>
              <a:t>배너 관리 </a:t>
            </a:r>
            <a:r>
              <a:rPr lang="en-US" altLang="ko-KR" sz="900" b="1" dirty="0"/>
              <a:t>(/banner) </a:t>
            </a:r>
            <a:r>
              <a:rPr lang="en-US" altLang="ko-KR" sz="900" b="1" dirty="0" smtClean="0"/>
              <a:t>&gt; </a:t>
            </a:r>
            <a:r>
              <a:rPr lang="ko-KR" altLang="en-US" sz="900" b="1" dirty="0" smtClean="0"/>
              <a:t>추가</a:t>
            </a:r>
            <a:r>
              <a:rPr lang="en-US" altLang="ko-KR" sz="900" b="1" dirty="0" smtClean="0"/>
              <a:t>(Add),</a:t>
            </a:r>
            <a:r>
              <a:rPr lang="ko-KR" altLang="en-US" sz="900" b="1" dirty="0" smtClean="0"/>
              <a:t>상세</a:t>
            </a:r>
            <a:r>
              <a:rPr lang="en-US" altLang="ko-KR" sz="900" b="1" dirty="0" smtClean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이미지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</a:t>
            </a:r>
            <a:r>
              <a:rPr lang="en-US" altLang="ko-KR" sz="900" b="1" dirty="0" smtClean="0">
                <a:latin typeface="+mn-ea"/>
              </a:rPr>
              <a:t>- add guide text (3 lines)</a:t>
            </a:r>
            <a:endParaRPr lang="en-US" altLang="ko-KR" sz="900" b="1" dirty="0">
              <a:latin typeface="+mn-ea"/>
            </a:endParaRPr>
          </a:p>
          <a:p>
            <a:endParaRPr lang="en-US" altLang="ko-KR" sz="900" b="1" dirty="0" smtClean="0">
              <a:latin typeface="+mn-ea"/>
            </a:endParaRPr>
          </a:p>
          <a:p>
            <a:r>
              <a:rPr lang="en-US" altLang="ko-KR" sz="900" b="1" dirty="0" smtClean="0"/>
              <a:t>*</a:t>
            </a:r>
            <a:r>
              <a:rPr lang="ko-KR" altLang="en-US" sz="900" b="1" dirty="0"/>
              <a:t>권장 사이즈 외의 이미지를 등록할 경우 이미지가 잘려 보일 수 있습니다</a:t>
            </a:r>
            <a:r>
              <a:rPr lang="en-US" altLang="ko-KR" sz="900" b="1" dirty="0" smtClean="0"/>
              <a:t>.</a:t>
            </a:r>
            <a:endParaRPr lang="en-US" altLang="ko-KR" sz="900" b="1" dirty="0"/>
          </a:p>
          <a:p>
            <a:r>
              <a:rPr lang="en-US" altLang="ko-KR" sz="900" b="1" dirty="0"/>
              <a:t>- </a:t>
            </a:r>
            <a:r>
              <a:rPr lang="ko-KR" altLang="en-US" sz="900" b="1" dirty="0"/>
              <a:t>상단 배너 </a:t>
            </a:r>
            <a:r>
              <a:rPr lang="en-US" altLang="ko-KR" sz="900" b="1" dirty="0"/>
              <a:t>: (</a:t>
            </a:r>
            <a:r>
              <a:rPr lang="ko-KR" altLang="en-US" sz="900" b="1" dirty="0"/>
              <a:t>권장</a:t>
            </a:r>
            <a:r>
              <a:rPr lang="en-US" altLang="ko-KR" sz="900" b="1" dirty="0"/>
              <a:t>)375*320</a:t>
            </a:r>
          </a:p>
          <a:p>
            <a:r>
              <a:rPr lang="en-US" altLang="ko-KR" sz="900" b="1" dirty="0"/>
              <a:t>- </a:t>
            </a:r>
            <a:r>
              <a:rPr lang="ko-KR" altLang="en-US" sz="900" b="1" dirty="0"/>
              <a:t>하단 배너 </a:t>
            </a:r>
            <a:r>
              <a:rPr lang="en-US" altLang="ko-KR" sz="900" b="1" dirty="0"/>
              <a:t>: (</a:t>
            </a:r>
            <a:r>
              <a:rPr lang="ko-KR" altLang="en-US" sz="900" b="1" dirty="0"/>
              <a:t>권장</a:t>
            </a:r>
            <a:r>
              <a:rPr lang="en-US" altLang="ko-KR" sz="900" b="1" dirty="0"/>
              <a:t>)375*220</a:t>
            </a:r>
            <a:endParaRPr lang="en-US" altLang="ko-KR" sz="900" b="1" dirty="0" smtClean="0">
              <a:latin typeface="+mn-ea"/>
            </a:endParaRPr>
          </a:p>
          <a:p>
            <a:endParaRPr lang="en-US" altLang="ko-KR" sz="9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875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1FE3142-5A3B-986D-BCC3-C1EF87BDB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87" y="1110698"/>
            <a:ext cx="8141677" cy="3974475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26516A7-CFBF-9C09-744D-A028AB0B27DD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492131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514772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배너 관리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&gt;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팝업 관리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&gt;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이미지 팝업인 경우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안내 멘트 추가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안내 멘트 추가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F0B5C7D0-B50A-ED3E-6059-68B55C7DC991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90E42-73DE-2EFB-DB32-7995717E29D6}"/>
              </a:ext>
            </a:extLst>
          </p:cNvPr>
          <p:cNvSpPr txBox="1"/>
          <p:nvPr/>
        </p:nvSpPr>
        <p:spPr>
          <a:xfrm>
            <a:off x="7258128" y="1110698"/>
            <a:ext cx="1824912" cy="5078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 dirty="0"/>
              <a:t>권장</a:t>
            </a:r>
            <a:r>
              <a:rPr lang="en-US" altLang="ko-KR" sz="900" dirty="0"/>
              <a:t> </a:t>
            </a:r>
            <a:r>
              <a:rPr lang="ko-KR" altLang="en-US" sz="900" dirty="0"/>
              <a:t>사이즈 </a:t>
            </a:r>
            <a:r>
              <a:rPr lang="en-US" altLang="ko-KR" sz="900" dirty="0"/>
              <a:t>: 375*320</a:t>
            </a:r>
          </a:p>
          <a:p>
            <a:endParaRPr lang="en-US" altLang="ko-KR" sz="900" dirty="0"/>
          </a:p>
          <a:p>
            <a:r>
              <a:rPr lang="ko-KR" altLang="en-US" sz="900" b="1" dirty="0"/>
              <a:t>안내 추가 부탁드립니다</a:t>
            </a:r>
            <a:r>
              <a:rPr lang="en-US" altLang="ko-KR" sz="900" b="1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003A60-8C65-4E56-E806-3519E22B5255}"/>
              </a:ext>
            </a:extLst>
          </p:cNvPr>
          <p:cNvSpPr txBox="1"/>
          <p:nvPr/>
        </p:nvSpPr>
        <p:spPr>
          <a:xfrm>
            <a:off x="4792028" y="2708178"/>
            <a:ext cx="894397" cy="1692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500"/>
              <a:t>권장</a:t>
            </a:r>
            <a:r>
              <a:rPr lang="en-US" altLang="ko-KR" sz="500"/>
              <a:t> </a:t>
            </a:r>
            <a:r>
              <a:rPr lang="ko-KR" altLang="en-US" sz="500"/>
              <a:t>사이즈 </a:t>
            </a:r>
            <a:r>
              <a:rPr lang="en-US" altLang="ko-KR" sz="500"/>
              <a:t>: 375*320</a:t>
            </a: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C6F93756-0C49-9BCB-BB38-25339A9D7050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5686425" y="1364614"/>
            <a:ext cx="1571703" cy="13976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58128" y="2473654"/>
            <a:ext cx="36963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배너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 smtClean="0"/>
              <a:t>팝업</a:t>
            </a:r>
            <a:r>
              <a:rPr lang="ko-KR" altLang="en-US" sz="900" b="1" dirty="0" smtClean="0"/>
              <a:t> 관리 </a:t>
            </a:r>
            <a:r>
              <a:rPr lang="en-US" altLang="ko-KR" sz="900" b="1" dirty="0" smtClean="0"/>
              <a:t>(/popup) </a:t>
            </a:r>
            <a:r>
              <a:rPr lang="en-US" altLang="ko-KR" sz="900" b="1" dirty="0" smtClean="0"/>
              <a:t>&gt; </a:t>
            </a:r>
            <a:r>
              <a:rPr lang="ko-KR" altLang="en-US" sz="900" b="1" dirty="0" smtClean="0"/>
              <a:t>추가</a:t>
            </a:r>
            <a:r>
              <a:rPr lang="en-US" altLang="ko-KR" sz="900" b="1" dirty="0" smtClean="0"/>
              <a:t>(Add),</a:t>
            </a:r>
            <a:r>
              <a:rPr lang="ko-KR" altLang="en-US" sz="900" b="1" dirty="0" smtClean="0"/>
              <a:t>상세</a:t>
            </a:r>
            <a:r>
              <a:rPr lang="en-US" altLang="ko-KR" sz="900" b="1" dirty="0" smtClean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팝업 종류 </a:t>
            </a:r>
            <a:r>
              <a:rPr lang="en-US" altLang="ko-KR" sz="900" dirty="0" smtClean="0">
                <a:latin typeface="+mn-ea"/>
              </a:rPr>
              <a:t>&gt; </a:t>
            </a:r>
            <a:r>
              <a:rPr lang="ko-KR" altLang="en-US" sz="900" dirty="0" smtClean="0">
                <a:latin typeface="+mn-ea"/>
              </a:rPr>
              <a:t>이미지 팝업 </a:t>
            </a:r>
            <a:r>
              <a:rPr lang="en-US" altLang="ko-KR" sz="900" dirty="0" smtClean="0">
                <a:latin typeface="+mn-ea"/>
              </a:rPr>
              <a:t>(image popup)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</a:t>
            </a:r>
            <a:r>
              <a:rPr lang="en-US" altLang="ko-KR" sz="900" b="1" dirty="0" smtClean="0">
                <a:latin typeface="+mn-ea"/>
              </a:rPr>
              <a:t>- append guide text</a:t>
            </a:r>
            <a:br>
              <a:rPr lang="en-US" altLang="ko-KR" sz="900" b="1" dirty="0" smtClean="0">
                <a:latin typeface="+mn-ea"/>
              </a:rPr>
            </a:br>
            <a:r>
              <a:rPr lang="en-US" altLang="ko-KR" sz="900" b="1" dirty="0" smtClean="0">
                <a:latin typeface="+mn-ea"/>
              </a:rPr>
              <a:t>     “</a:t>
            </a:r>
            <a:r>
              <a:rPr lang="ko-KR" altLang="en-US" sz="900" dirty="0" smtClean="0"/>
              <a:t>권장</a:t>
            </a:r>
            <a:r>
              <a:rPr lang="en-US" altLang="ko-KR" sz="900" dirty="0" smtClean="0"/>
              <a:t> </a:t>
            </a:r>
            <a:r>
              <a:rPr lang="ko-KR" altLang="en-US" sz="900" dirty="0"/>
              <a:t>사이즈 </a:t>
            </a:r>
            <a:r>
              <a:rPr lang="en-US" altLang="ko-KR" sz="900" dirty="0"/>
              <a:t>: </a:t>
            </a:r>
            <a:r>
              <a:rPr lang="en-US" altLang="ko-KR" sz="900" dirty="0" smtClean="0"/>
              <a:t>375*320”</a:t>
            </a:r>
            <a:endParaRPr lang="en-US" altLang="ko-KR" sz="900" b="1" dirty="0" smtClean="0">
              <a:latin typeface="+mn-ea"/>
            </a:endParaRPr>
          </a:p>
          <a:p>
            <a:endParaRPr lang="en-US" altLang="ko-KR" sz="9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511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34A53BB-A417-E404-A0F5-3E972948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127788"/>
            <a:ext cx="7798777" cy="37876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0EFCB678-DFF6-298C-322D-289903C0A598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사용자 관리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&gt; 1:1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문의 관리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일자 수정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문의 작성 일시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’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수정 후 시간 반영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F631BF2A-5E93-F4E8-BA2A-96DA07FE0AD6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5AC0B0-4802-A7E1-5E15-A852FA24C7AE}"/>
              </a:ext>
            </a:extLst>
          </p:cNvPr>
          <p:cNvSpPr txBox="1"/>
          <p:nvPr/>
        </p:nvSpPr>
        <p:spPr>
          <a:xfrm>
            <a:off x="303413" y="5176415"/>
            <a:ext cx="4259795" cy="2308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작성 일자 </a:t>
            </a:r>
            <a:r>
              <a:rPr lang="en-US" altLang="ko-KR" sz="900"/>
              <a:t>: ‘</a:t>
            </a:r>
            <a:r>
              <a:rPr lang="ko-KR" altLang="en-US" sz="900"/>
              <a:t>문의 작성 일시</a:t>
            </a:r>
            <a:r>
              <a:rPr lang="en-US" altLang="ko-KR" sz="900"/>
              <a:t>’</a:t>
            </a:r>
            <a:r>
              <a:rPr lang="ko-KR" altLang="en-US" sz="900"/>
              <a:t>로 수정 후 </a:t>
            </a:r>
            <a:r>
              <a:rPr lang="ko-KR" altLang="en-US" sz="900" b="1"/>
              <a:t>시간</a:t>
            </a:r>
            <a:r>
              <a:rPr lang="en-US" altLang="ko-KR" sz="900" b="1"/>
              <a:t>(</a:t>
            </a:r>
            <a:r>
              <a:rPr lang="ko-KR" altLang="en-US" sz="900" b="1"/>
              <a:t>시분</a:t>
            </a:r>
            <a:r>
              <a:rPr lang="en-US" altLang="ko-KR" sz="900" b="1"/>
              <a:t>)</a:t>
            </a:r>
            <a:r>
              <a:rPr lang="ko-KR" altLang="en-US" sz="900" b="1"/>
              <a:t>까지 반영</a:t>
            </a:r>
            <a:r>
              <a:rPr lang="ko-KR" altLang="en-US" sz="900"/>
              <a:t> 부탁드립니다</a:t>
            </a:r>
            <a:r>
              <a:rPr lang="en-US" altLang="ko-KR" sz="900"/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E57EB3F-6751-F4FB-91E1-6CAB7609C974}"/>
              </a:ext>
            </a:extLst>
          </p:cNvPr>
          <p:cNvSpPr/>
          <p:nvPr/>
        </p:nvSpPr>
        <p:spPr>
          <a:xfrm>
            <a:off x="1496334" y="3484409"/>
            <a:ext cx="2710864" cy="2435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258128" y="2473654"/>
            <a:ext cx="3696300" cy="10618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사용자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en-US" altLang="ko-KR" sz="900" b="1" dirty="0" smtClean="0"/>
              <a:t>1:1</a:t>
            </a:r>
            <a:r>
              <a:rPr lang="ko-KR" altLang="en-US" sz="900" b="1" dirty="0" smtClean="0"/>
              <a:t>문의 관리</a:t>
            </a:r>
            <a:r>
              <a:rPr lang="ko-KR" altLang="en-US" sz="900" b="1" dirty="0" smtClean="0"/>
              <a:t> </a:t>
            </a:r>
            <a:r>
              <a:rPr lang="en-US" altLang="ko-KR" sz="900" b="1" dirty="0" smtClean="0"/>
              <a:t>(/</a:t>
            </a:r>
            <a:r>
              <a:rPr lang="en-US" altLang="ko-KR" sz="900" b="1" dirty="0" err="1" smtClean="0"/>
              <a:t>userQna</a:t>
            </a:r>
            <a:r>
              <a:rPr lang="en-US" altLang="ko-KR" sz="900" b="1" dirty="0" smtClean="0"/>
              <a:t>) </a:t>
            </a:r>
            <a:r>
              <a:rPr lang="en-US" altLang="ko-KR" sz="900" b="1" dirty="0" smtClean="0"/>
              <a:t>&gt;</a:t>
            </a:r>
            <a:r>
              <a:rPr lang="ko-KR" altLang="en-US" sz="900" b="1" dirty="0" smtClean="0"/>
              <a:t>상세</a:t>
            </a:r>
            <a:r>
              <a:rPr lang="en-US" altLang="ko-KR" sz="900" b="1" dirty="0" smtClean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작성 일자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</a:t>
            </a:r>
            <a:r>
              <a:rPr lang="en-US" altLang="ko-KR" sz="900" b="1" dirty="0" smtClean="0">
                <a:latin typeface="+mn-ea"/>
              </a:rPr>
              <a:t>- show until date time (HI24:MM:SS)</a:t>
            </a:r>
            <a:endParaRPr lang="en-US" altLang="ko-KR" sz="900" b="1" dirty="0" smtClean="0">
              <a:latin typeface="+mn-ea"/>
            </a:endParaRPr>
          </a:p>
          <a:p>
            <a:endParaRPr lang="en-US" altLang="ko-KR" sz="9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305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744C1ED-F29E-7D13-D5DA-D11BC7D31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180439"/>
            <a:ext cx="9267092" cy="44971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DEFA3BA5-AD8C-C5ED-3FBF-6392FD2EFEDB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포인트 적립 이력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필드명 수정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필드명 수정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BBCF047B-4517-1818-59A8-70054F0A5D37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1739CE-86C5-B3CD-E788-E9C3C1E137DA}"/>
              </a:ext>
            </a:extLst>
          </p:cNvPr>
          <p:cNvSpPr txBox="1"/>
          <p:nvPr/>
        </p:nvSpPr>
        <p:spPr>
          <a:xfrm>
            <a:off x="303413" y="5837709"/>
            <a:ext cx="4259795" cy="3693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추가 여부 이해하기 애매하다고 해서</a:t>
            </a:r>
            <a:endParaRPr lang="en-US" altLang="ko-KR" sz="900"/>
          </a:p>
          <a:p>
            <a:r>
              <a:rPr lang="ko-KR" altLang="en-US" sz="900"/>
              <a:t>추가 여부를 </a:t>
            </a:r>
            <a:r>
              <a:rPr lang="en-US" altLang="ko-KR" sz="900" b="1"/>
              <a:t>‘</a:t>
            </a:r>
            <a:r>
              <a:rPr lang="ko-KR" altLang="en-US" sz="900" b="1"/>
              <a:t>관리자 부여 여부</a:t>
            </a:r>
            <a:r>
              <a:rPr lang="en-US" altLang="ko-KR" sz="900" b="1"/>
              <a:t>‘</a:t>
            </a:r>
            <a:r>
              <a:rPr lang="ko-KR" altLang="en-US" sz="900"/>
              <a:t>로 수정 부탁드립니다</a:t>
            </a:r>
            <a:r>
              <a:rPr lang="en-US" altLang="ko-KR" sz="900"/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E04350C-0D09-F64A-84A4-A0F4F0A7360B}"/>
              </a:ext>
            </a:extLst>
          </p:cNvPr>
          <p:cNvSpPr/>
          <p:nvPr/>
        </p:nvSpPr>
        <p:spPr>
          <a:xfrm>
            <a:off x="1568052" y="2301068"/>
            <a:ext cx="1318583" cy="2435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12D44B3-E7B4-E152-6D17-D237EAD121FE}"/>
              </a:ext>
            </a:extLst>
          </p:cNvPr>
          <p:cNvSpPr/>
          <p:nvPr/>
        </p:nvSpPr>
        <p:spPr>
          <a:xfrm>
            <a:off x="8470877" y="3334130"/>
            <a:ext cx="440042" cy="2069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038501" y="3922833"/>
            <a:ext cx="3696300" cy="10618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/>
              <a:t>포인트</a:t>
            </a:r>
            <a:r>
              <a:rPr lang="en-US" altLang="ko-KR" sz="900" dirty="0"/>
              <a:t>/</a:t>
            </a:r>
            <a:r>
              <a:rPr lang="ko-KR" altLang="en-US" sz="900" dirty="0"/>
              <a:t>구매 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/>
              <a:t>포인트 </a:t>
            </a:r>
            <a:r>
              <a:rPr lang="ko-KR" altLang="en-US" sz="900" b="1" dirty="0" smtClean="0"/>
              <a:t>적립 이력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savePoint</a:t>
            </a:r>
            <a:r>
              <a:rPr lang="en-US" altLang="ko-KR" sz="900" b="1" dirty="0" smtClean="0"/>
              <a:t>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</a:t>
            </a:r>
            <a:r>
              <a:rPr lang="en-US" altLang="ko-KR" sz="900" dirty="0" smtClean="0">
                <a:latin typeface="+mn-ea"/>
              </a:rPr>
              <a:t>Search / Grid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</a:t>
            </a:r>
            <a:r>
              <a:rPr lang="en-US" altLang="ko-KR" sz="900" dirty="0" smtClean="0">
                <a:latin typeface="+mn-ea"/>
              </a:rPr>
              <a:t>) </a:t>
            </a:r>
            <a:r>
              <a:rPr lang="ko-KR" altLang="en-US" sz="900" dirty="0" smtClean="0">
                <a:latin typeface="+mn-ea"/>
              </a:rPr>
              <a:t>추가여부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- change the label with ‘</a:t>
            </a:r>
            <a:r>
              <a:rPr lang="ko-KR" altLang="en-US" sz="900" b="1" dirty="0" smtClean="0">
                <a:latin typeface="+mn-ea"/>
              </a:rPr>
              <a:t>관리자 부여 여부</a:t>
            </a:r>
            <a:r>
              <a:rPr lang="en-US" altLang="ko-KR" sz="900" b="1" dirty="0" smtClean="0">
                <a:latin typeface="+mn-ea"/>
              </a:rPr>
              <a:t>＇</a:t>
            </a:r>
            <a:endParaRPr lang="en-US" altLang="ko-KR" sz="900" b="1" dirty="0" smtClean="0">
              <a:latin typeface="+mn-ea"/>
            </a:endParaRPr>
          </a:p>
          <a:p>
            <a:endParaRPr lang="en-US" altLang="ko-KR" sz="9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32802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582E79A-29E7-42AA-DA83-C2B9F5A2D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130275"/>
            <a:ext cx="9176926" cy="44726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DEFA3BA5-AD8C-C5ED-3FBF-6392FD2EFEDB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포인트 적립 이력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일자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일시 수정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필드명 및 일시 처리 수정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BBCF047B-4517-1818-59A8-70054F0A5D37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1739CE-86C5-B3CD-E788-E9C3C1E137DA}"/>
              </a:ext>
            </a:extLst>
          </p:cNvPr>
          <p:cNvSpPr txBox="1"/>
          <p:nvPr/>
        </p:nvSpPr>
        <p:spPr>
          <a:xfrm>
            <a:off x="303413" y="5837709"/>
            <a:ext cx="4259795" cy="6463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1. </a:t>
            </a:r>
            <a:r>
              <a:rPr lang="ko-KR" altLang="en-US" sz="900"/>
              <a:t>적립 일자 </a:t>
            </a:r>
            <a:r>
              <a:rPr lang="en-US" altLang="ko-KR" sz="900"/>
              <a:t>: </a:t>
            </a:r>
            <a:r>
              <a:rPr lang="en-US" altLang="ko-KR" sz="900" b="1"/>
              <a:t>‘</a:t>
            </a:r>
            <a:r>
              <a:rPr lang="ko-KR" altLang="en-US" sz="900" b="1"/>
              <a:t>적립 일시</a:t>
            </a:r>
            <a:r>
              <a:rPr lang="en-US" altLang="ko-KR" sz="900" b="1"/>
              <a:t>’</a:t>
            </a:r>
            <a:r>
              <a:rPr lang="ko-KR" altLang="en-US" sz="900" b="1"/>
              <a:t>로 수정</a:t>
            </a:r>
            <a:endParaRPr lang="en-US" altLang="ko-KR" sz="900" b="1"/>
          </a:p>
          <a:p>
            <a:r>
              <a:rPr lang="en-US" altLang="ko-KR" sz="900"/>
              <a:t>2. </a:t>
            </a:r>
            <a:r>
              <a:rPr lang="ko-KR" altLang="en-US" sz="900"/>
              <a:t>추가 일시 </a:t>
            </a:r>
            <a:r>
              <a:rPr lang="en-US" altLang="ko-KR" sz="900"/>
              <a:t>: </a:t>
            </a:r>
            <a:r>
              <a:rPr lang="ko-KR" altLang="en-US" sz="900" b="1"/>
              <a:t>시간까지 반영</a:t>
            </a:r>
            <a:endParaRPr lang="en-US" altLang="ko-KR" sz="900" b="1"/>
          </a:p>
          <a:p>
            <a:endParaRPr lang="en-US" altLang="ko-KR" sz="900"/>
          </a:p>
          <a:p>
            <a:r>
              <a:rPr lang="ko-KR" altLang="en-US" sz="900"/>
              <a:t>부탁드립니다</a:t>
            </a:r>
            <a:r>
              <a:rPr lang="en-US" altLang="ko-KR" sz="900"/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E04350C-0D09-F64A-84A4-A0F4F0A7360B}"/>
              </a:ext>
            </a:extLst>
          </p:cNvPr>
          <p:cNvSpPr/>
          <p:nvPr/>
        </p:nvSpPr>
        <p:spPr>
          <a:xfrm>
            <a:off x="1568052" y="4145108"/>
            <a:ext cx="3171588" cy="2435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12D44B3-E7B4-E152-6D17-D237EAD121FE}"/>
              </a:ext>
            </a:extLst>
          </p:cNvPr>
          <p:cNvSpPr/>
          <p:nvPr/>
        </p:nvSpPr>
        <p:spPr>
          <a:xfrm>
            <a:off x="1568052" y="2505963"/>
            <a:ext cx="440042" cy="2069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929548" y="2505963"/>
            <a:ext cx="3696300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/>
              <a:t>포인트</a:t>
            </a:r>
            <a:r>
              <a:rPr lang="en-US" altLang="ko-KR" sz="900" dirty="0"/>
              <a:t>/</a:t>
            </a:r>
            <a:r>
              <a:rPr lang="ko-KR" altLang="en-US" sz="900" dirty="0"/>
              <a:t>구매 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/>
              <a:t>포인트 </a:t>
            </a:r>
            <a:r>
              <a:rPr lang="ko-KR" altLang="en-US" sz="900" b="1" dirty="0" smtClean="0"/>
              <a:t>적립 이력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savePoint</a:t>
            </a:r>
            <a:r>
              <a:rPr lang="en-US" altLang="ko-KR" sz="900" b="1" dirty="0"/>
              <a:t>) &gt; </a:t>
            </a:r>
            <a:r>
              <a:rPr lang="ko-KR" altLang="en-US" sz="900" b="1" dirty="0" smtClean="0"/>
              <a:t>상세</a:t>
            </a:r>
            <a:r>
              <a:rPr lang="en-US" altLang="ko-KR" sz="900" b="1" dirty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2.Fields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</a:t>
            </a:r>
            <a:r>
              <a:rPr lang="en-US" altLang="ko-KR" sz="900" dirty="0" smtClean="0">
                <a:latin typeface="+mn-ea"/>
              </a:rPr>
              <a:t>) </a:t>
            </a:r>
            <a:r>
              <a:rPr lang="ko-KR" altLang="en-US" sz="900" dirty="0" smtClean="0">
                <a:latin typeface="+mn-ea"/>
              </a:rPr>
              <a:t>적립 일자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- change label with ‘</a:t>
            </a:r>
            <a:r>
              <a:rPr lang="ko-KR" altLang="en-US" sz="900" dirty="0" smtClean="0">
                <a:latin typeface="+mn-ea"/>
              </a:rPr>
              <a:t>적립 일시</a:t>
            </a:r>
            <a:r>
              <a:rPr lang="en-US" altLang="ko-KR" sz="900" dirty="0" smtClean="0">
                <a:latin typeface="+mn-ea"/>
              </a:rPr>
              <a:t>‘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2) </a:t>
            </a:r>
            <a:r>
              <a:rPr lang="ko-KR" altLang="en-US" sz="900" dirty="0" smtClean="0">
                <a:latin typeface="+mn-ea"/>
              </a:rPr>
              <a:t>추가 일시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</a:t>
            </a:r>
            <a:r>
              <a:rPr lang="en-US" altLang="ko-KR" sz="900" b="1" dirty="0">
                <a:latin typeface="+mn-ea"/>
              </a:rPr>
              <a:t>- show until date time (HI24:MM:SS)</a:t>
            </a:r>
            <a:endParaRPr lang="en-US" altLang="ko-KR" sz="900" b="1" dirty="0" smtClean="0">
              <a:latin typeface="+mn-ea"/>
            </a:endParaRPr>
          </a:p>
          <a:p>
            <a:endParaRPr lang="en-US" altLang="ko-KR" sz="9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9279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4C91EEC-A8B6-C1CF-B88D-58C449F63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210117"/>
            <a:ext cx="8679921" cy="42235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DEFA3BA5-AD8C-C5ED-3FBF-6392FD2EFEDB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오류 신고 관리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일자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일시 수정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필드명 및 일시 처리 수정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BBCF047B-4517-1818-59A8-70054F0A5D37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1739CE-86C5-B3CD-E788-E9C3C1E137DA}"/>
              </a:ext>
            </a:extLst>
          </p:cNvPr>
          <p:cNvSpPr txBox="1"/>
          <p:nvPr/>
        </p:nvSpPr>
        <p:spPr>
          <a:xfrm>
            <a:off x="303413" y="5837709"/>
            <a:ext cx="4259795" cy="3693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신고 일자 </a:t>
            </a:r>
            <a:r>
              <a:rPr lang="en-US" altLang="ko-KR" sz="900"/>
              <a:t>: </a:t>
            </a:r>
            <a:r>
              <a:rPr lang="en-US" altLang="ko-KR" sz="900" b="1"/>
              <a:t>‘</a:t>
            </a:r>
            <a:r>
              <a:rPr lang="ko-KR" altLang="en-US" sz="900" b="1"/>
              <a:t>신고 일시</a:t>
            </a:r>
            <a:r>
              <a:rPr lang="en-US" altLang="ko-KR" sz="900" b="1"/>
              <a:t>’</a:t>
            </a:r>
            <a:r>
              <a:rPr lang="ko-KR" altLang="en-US" sz="900" b="1"/>
              <a:t>로 변경 및 시간까지 반영 </a:t>
            </a:r>
            <a:r>
              <a:rPr lang="ko-KR" altLang="en-US" sz="900"/>
              <a:t>부탁드립니다</a:t>
            </a:r>
            <a:r>
              <a:rPr lang="en-US" altLang="ko-KR" sz="900"/>
              <a:t>.</a:t>
            </a:r>
          </a:p>
          <a:p>
            <a:r>
              <a:rPr lang="ko-KR" altLang="en-US" sz="900"/>
              <a:t>답변 일자 </a:t>
            </a:r>
            <a:r>
              <a:rPr lang="en-US" altLang="ko-KR" sz="900"/>
              <a:t>: </a:t>
            </a:r>
            <a:r>
              <a:rPr lang="en-US" altLang="ko-KR" sz="900" b="1"/>
              <a:t>‘</a:t>
            </a:r>
            <a:r>
              <a:rPr lang="ko-KR" altLang="en-US" sz="900" b="1"/>
              <a:t>답변 일시</a:t>
            </a:r>
            <a:r>
              <a:rPr lang="en-US" altLang="ko-KR" sz="900" b="1"/>
              <a:t>’</a:t>
            </a:r>
            <a:r>
              <a:rPr lang="ko-KR" altLang="en-US" sz="900" b="1"/>
              <a:t>로 변경 및 시간까지 반영</a:t>
            </a:r>
            <a:r>
              <a:rPr lang="ko-KR" altLang="en-US" sz="900"/>
              <a:t> 부탁드립니다</a:t>
            </a:r>
            <a:r>
              <a:rPr lang="en-US" altLang="ko-KR" sz="900"/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E04350C-0D09-F64A-84A4-A0F4F0A7360B}"/>
              </a:ext>
            </a:extLst>
          </p:cNvPr>
          <p:cNvSpPr/>
          <p:nvPr/>
        </p:nvSpPr>
        <p:spPr>
          <a:xfrm>
            <a:off x="1506506" y="4236548"/>
            <a:ext cx="3643344" cy="2435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12D44B3-E7B4-E152-6D17-D237EAD121FE}"/>
              </a:ext>
            </a:extLst>
          </p:cNvPr>
          <p:cNvSpPr/>
          <p:nvPr/>
        </p:nvSpPr>
        <p:spPr>
          <a:xfrm>
            <a:off x="1506506" y="2531363"/>
            <a:ext cx="3643344" cy="2069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929548" y="2505963"/>
            <a:ext cx="3696300" cy="161582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시스템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 smtClean="0"/>
              <a:t>오류 신고 관리 </a:t>
            </a:r>
            <a:r>
              <a:rPr lang="en-US" altLang="ko-KR" sz="900" b="1" dirty="0"/>
              <a:t>(/setting/</a:t>
            </a:r>
            <a:r>
              <a:rPr lang="en-US" altLang="ko-KR" sz="900" b="1" dirty="0" err="1"/>
              <a:t>qna</a:t>
            </a:r>
            <a:r>
              <a:rPr lang="en-US" altLang="ko-KR" sz="900" b="1" dirty="0" smtClean="0"/>
              <a:t>) </a:t>
            </a:r>
            <a:r>
              <a:rPr lang="en-US" altLang="ko-KR" sz="900" b="1" dirty="0"/>
              <a:t>&gt; </a:t>
            </a:r>
            <a:r>
              <a:rPr lang="ko-KR" altLang="en-US" sz="900" b="1" dirty="0" smtClean="0"/>
              <a:t>상세</a:t>
            </a:r>
            <a:r>
              <a:rPr lang="en-US" altLang="ko-KR" sz="900" b="1" dirty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2.Fields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</a:t>
            </a:r>
            <a:r>
              <a:rPr lang="en-US" altLang="ko-KR" sz="900" dirty="0" smtClean="0">
                <a:latin typeface="+mn-ea"/>
              </a:rPr>
              <a:t>) </a:t>
            </a:r>
            <a:r>
              <a:rPr lang="ko-KR" altLang="en-US" sz="900" dirty="0" smtClean="0">
                <a:latin typeface="+mn-ea"/>
              </a:rPr>
              <a:t>신고 일자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- change label with ‘</a:t>
            </a:r>
            <a:r>
              <a:rPr lang="ko-KR" altLang="en-US" sz="900" dirty="0">
                <a:latin typeface="+mn-ea"/>
              </a:rPr>
              <a:t>신고</a:t>
            </a:r>
            <a:r>
              <a:rPr lang="ko-KR" altLang="en-US" sz="900" dirty="0" smtClean="0">
                <a:latin typeface="+mn-ea"/>
              </a:rPr>
              <a:t> 일시</a:t>
            </a:r>
            <a:r>
              <a:rPr lang="en-US" altLang="ko-KR" sz="900" dirty="0" smtClean="0">
                <a:latin typeface="+mn-ea"/>
              </a:rPr>
              <a:t>‘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- </a:t>
            </a:r>
            <a:r>
              <a:rPr lang="en-US" altLang="ko-KR" sz="900" b="1" dirty="0">
                <a:latin typeface="+mn-ea"/>
              </a:rPr>
              <a:t>show until date time (HI24:MM:SS)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2) </a:t>
            </a:r>
            <a:r>
              <a:rPr lang="ko-KR" altLang="en-US" sz="900" dirty="0" smtClean="0">
                <a:latin typeface="+mn-ea"/>
              </a:rPr>
              <a:t>답변 일자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dirty="0">
                <a:latin typeface="+mn-ea"/>
              </a:rPr>
              <a:t>- change label with ‘</a:t>
            </a:r>
            <a:r>
              <a:rPr lang="ko-KR" altLang="en-US" sz="900" dirty="0">
                <a:latin typeface="+mn-ea"/>
              </a:rPr>
              <a:t>신고 일시</a:t>
            </a:r>
            <a:r>
              <a:rPr lang="en-US" altLang="ko-KR" sz="900" dirty="0">
                <a:latin typeface="+mn-ea"/>
              </a:rPr>
              <a:t>‘</a:t>
            </a:r>
          </a:p>
          <a:p>
            <a:r>
              <a:rPr lang="en-US" altLang="ko-KR" sz="900" dirty="0">
                <a:latin typeface="+mn-ea"/>
              </a:rPr>
              <a:t>    - </a:t>
            </a:r>
            <a:r>
              <a:rPr lang="en-US" altLang="ko-KR" sz="900" b="1" dirty="0">
                <a:latin typeface="+mn-ea"/>
              </a:rPr>
              <a:t>show until date time (HI24:MM:SS)</a:t>
            </a:r>
            <a:endParaRPr lang="en-US" altLang="ko-KR" sz="900" b="1" dirty="0" smtClean="0">
              <a:latin typeface="+mn-ea"/>
            </a:endParaRPr>
          </a:p>
          <a:p>
            <a:endParaRPr lang="en-US" altLang="ko-KR" sz="9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874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403886F1-0210-AD51-40BA-3AF8089B45A8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스토리 오더 관리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&gt;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주문 관리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주문 상태 선택 필드 추가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주문 상태 선택 필드 추가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6E6246E3-56EE-1DC8-89A0-2B8D7348F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114"/>
          <a:stretch/>
        </p:blipFill>
        <p:spPr>
          <a:xfrm>
            <a:off x="303413" y="1042336"/>
            <a:ext cx="10040737" cy="1748485"/>
          </a:xfrm>
          <a:prstGeom prst="rect">
            <a:avLst/>
          </a:prstGeom>
          <a:ln>
            <a:noFill/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CA7FA39-D5C7-C080-027C-FD27B5A1C0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36" b="-1"/>
          <a:stretch/>
        </p:blipFill>
        <p:spPr>
          <a:xfrm>
            <a:off x="303412" y="3495674"/>
            <a:ext cx="10040737" cy="3126309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0B10E6-64D9-2C1E-8B89-93FC84E3EA0E}"/>
              </a:ext>
            </a:extLst>
          </p:cNvPr>
          <p:cNvSpPr txBox="1"/>
          <p:nvPr/>
        </p:nvSpPr>
        <p:spPr>
          <a:xfrm>
            <a:off x="2087880" y="2966574"/>
            <a:ext cx="5181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" b="1"/>
              <a:t>주문 상태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14F1700-8815-FBBB-F6BB-B7540226811A}"/>
              </a:ext>
            </a:extLst>
          </p:cNvPr>
          <p:cNvSpPr/>
          <p:nvPr/>
        </p:nvSpPr>
        <p:spPr>
          <a:xfrm>
            <a:off x="2637789" y="2971527"/>
            <a:ext cx="808037" cy="38430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550" b="1">
                <a:solidFill>
                  <a:schemeClr val="tx1"/>
                </a:solidFill>
              </a:rPr>
              <a:t>결제 대기 중</a:t>
            </a:r>
            <a:endParaRPr lang="en-US" altLang="ko-KR" sz="550" b="1">
              <a:solidFill>
                <a:schemeClr val="tx1"/>
              </a:solidFill>
            </a:endParaRPr>
          </a:p>
          <a:p>
            <a:pPr algn="ctr"/>
            <a:endParaRPr lang="en-US" altLang="ko-KR" sz="550">
              <a:solidFill>
                <a:schemeClr val="tx1"/>
              </a:solidFill>
            </a:endParaRPr>
          </a:p>
          <a:p>
            <a:pPr algn="ctr"/>
            <a:r>
              <a:rPr lang="en-US" altLang="ko-KR" sz="55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03F5D93-0527-D5B6-310D-84844DDA7673}"/>
              </a:ext>
            </a:extLst>
          </p:cNvPr>
          <p:cNvSpPr/>
          <p:nvPr/>
        </p:nvSpPr>
        <p:spPr>
          <a:xfrm>
            <a:off x="3479166" y="2971527"/>
            <a:ext cx="808037" cy="38430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550" b="1">
                <a:solidFill>
                  <a:schemeClr val="tx1"/>
                </a:solidFill>
              </a:rPr>
              <a:t>주문 확인 중</a:t>
            </a:r>
            <a:endParaRPr lang="en-US" altLang="ko-KR" sz="550" b="1">
              <a:solidFill>
                <a:schemeClr val="tx1"/>
              </a:solidFill>
            </a:endParaRPr>
          </a:p>
          <a:p>
            <a:pPr algn="ctr"/>
            <a:endParaRPr lang="en-US" altLang="ko-KR" sz="550">
              <a:solidFill>
                <a:schemeClr val="tx1"/>
              </a:solidFill>
            </a:endParaRPr>
          </a:p>
          <a:p>
            <a:pPr algn="ctr"/>
            <a:r>
              <a:rPr lang="en-US" altLang="ko-KR" sz="550">
                <a:solidFill>
                  <a:schemeClr val="tx1"/>
                </a:solidFill>
              </a:rPr>
              <a:t>17</a:t>
            </a:r>
            <a:endParaRPr lang="ko-KR" altLang="en-US" sz="550">
              <a:solidFill>
                <a:schemeClr val="tx1"/>
              </a:solidFill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F35A83DA-3B41-24DA-BA73-0EB0D07072DE}"/>
              </a:ext>
            </a:extLst>
          </p:cNvPr>
          <p:cNvSpPr/>
          <p:nvPr/>
        </p:nvSpPr>
        <p:spPr>
          <a:xfrm>
            <a:off x="4320543" y="2971527"/>
            <a:ext cx="808037" cy="38430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550" b="1">
                <a:solidFill>
                  <a:schemeClr val="tx1"/>
                </a:solidFill>
              </a:rPr>
              <a:t>수령 대기 중</a:t>
            </a:r>
            <a:endParaRPr lang="en-US" altLang="ko-KR" sz="550" b="1">
              <a:solidFill>
                <a:schemeClr val="tx1"/>
              </a:solidFill>
            </a:endParaRPr>
          </a:p>
          <a:p>
            <a:pPr algn="ctr"/>
            <a:endParaRPr lang="en-US" altLang="ko-KR" sz="550">
              <a:solidFill>
                <a:schemeClr val="tx1"/>
              </a:solidFill>
            </a:endParaRPr>
          </a:p>
          <a:p>
            <a:pPr algn="ctr"/>
            <a:r>
              <a:rPr lang="en-US" altLang="ko-KR" sz="550">
                <a:solidFill>
                  <a:schemeClr val="tx1"/>
                </a:solidFill>
              </a:rPr>
              <a:t>13</a:t>
            </a:r>
            <a:endParaRPr lang="ko-KR" altLang="en-US" sz="550">
              <a:solidFill>
                <a:schemeClr val="tx1"/>
              </a:solidFill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E2BDAB24-8E9D-C7E0-ABBE-56E5AF0BA5F0}"/>
              </a:ext>
            </a:extLst>
          </p:cNvPr>
          <p:cNvSpPr/>
          <p:nvPr/>
        </p:nvSpPr>
        <p:spPr>
          <a:xfrm>
            <a:off x="5161921" y="2971527"/>
            <a:ext cx="808037" cy="38430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550" b="1">
                <a:solidFill>
                  <a:schemeClr val="tx1"/>
                </a:solidFill>
              </a:rPr>
              <a:t>수령 완료</a:t>
            </a:r>
            <a:endParaRPr lang="en-US" altLang="ko-KR" sz="550" b="1">
              <a:solidFill>
                <a:schemeClr val="tx1"/>
              </a:solidFill>
            </a:endParaRPr>
          </a:p>
          <a:p>
            <a:pPr algn="ctr"/>
            <a:endParaRPr lang="en-US" altLang="ko-KR" sz="550">
              <a:solidFill>
                <a:schemeClr val="tx1"/>
              </a:solidFill>
            </a:endParaRPr>
          </a:p>
          <a:p>
            <a:pPr algn="ctr"/>
            <a:r>
              <a:rPr lang="en-US" altLang="ko-KR" sz="550">
                <a:solidFill>
                  <a:schemeClr val="tx1"/>
                </a:solidFill>
              </a:rPr>
              <a:t>45</a:t>
            </a:r>
            <a:endParaRPr lang="ko-KR" altLang="en-US" sz="550">
              <a:solidFill>
                <a:schemeClr val="tx1"/>
              </a:solidFill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B747A9E5-D683-C59C-8FBE-F52B9D72B5F7}"/>
              </a:ext>
            </a:extLst>
          </p:cNvPr>
          <p:cNvSpPr/>
          <p:nvPr/>
        </p:nvSpPr>
        <p:spPr>
          <a:xfrm>
            <a:off x="6003299" y="2976462"/>
            <a:ext cx="808037" cy="38430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550" b="1">
                <a:solidFill>
                  <a:schemeClr val="tx1"/>
                </a:solidFill>
              </a:rPr>
              <a:t>주문자 취소</a:t>
            </a:r>
            <a:endParaRPr lang="en-US" altLang="ko-KR" sz="550" b="1">
              <a:solidFill>
                <a:schemeClr val="tx1"/>
              </a:solidFill>
            </a:endParaRPr>
          </a:p>
          <a:p>
            <a:pPr algn="ctr"/>
            <a:endParaRPr lang="en-US" altLang="ko-KR" sz="550">
              <a:solidFill>
                <a:schemeClr val="tx1"/>
              </a:solidFill>
            </a:endParaRPr>
          </a:p>
          <a:p>
            <a:pPr algn="ctr"/>
            <a:r>
              <a:rPr lang="en-US" altLang="ko-KR" sz="550">
                <a:solidFill>
                  <a:schemeClr val="tx1"/>
                </a:solidFill>
              </a:rPr>
              <a:t>110</a:t>
            </a:r>
            <a:endParaRPr lang="ko-KR" altLang="en-US" sz="550">
              <a:solidFill>
                <a:schemeClr val="tx1"/>
              </a:solidFill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20E94C20-0E84-374A-30B5-16550A01EE3E}"/>
              </a:ext>
            </a:extLst>
          </p:cNvPr>
          <p:cNvSpPr/>
          <p:nvPr/>
        </p:nvSpPr>
        <p:spPr>
          <a:xfrm>
            <a:off x="6844676" y="2976462"/>
            <a:ext cx="808037" cy="38430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500" b="1">
                <a:solidFill>
                  <a:schemeClr val="tx1"/>
                </a:solidFill>
              </a:rPr>
              <a:t>매장 취소</a:t>
            </a:r>
            <a:r>
              <a:rPr lang="en-US" altLang="ko-KR" sz="500" b="1">
                <a:solidFill>
                  <a:schemeClr val="tx1"/>
                </a:solidFill>
              </a:rPr>
              <a:t>(</a:t>
            </a:r>
            <a:r>
              <a:rPr lang="ko-KR" altLang="en-US" sz="500" b="1">
                <a:solidFill>
                  <a:schemeClr val="tx1"/>
                </a:solidFill>
              </a:rPr>
              <a:t>주문 취소</a:t>
            </a:r>
            <a:r>
              <a:rPr lang="en-US" altLang="ko-KR" sz="500" b="1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altLang="ko-KR" sz="550">
              <a:solidFill>
                <a:schemeClr val="tx1"/>
              </a:solidFill>
            </a:endParaRPr>
          </a:p>
          <a:p>
            <a:pPr algn="ctr"/>
            <a:r>
              <a:rPr lang="en-US" altLang="ko-KR" sz="550">
                <a:solidFill>
                  <a:schemeClr val="tx1"/>
                </a:solidFill>
              </a:rPr>
              <a:t>11</a:t>
            </a:r>
            <a:endParaRPr lang="ko-KR" altLang="en-US" sz="550">
              <a:solidFill>
                <a:schemeClr val="tx1"/>
              </a:solidFill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6F3BF455-5152-6206-8248-0D8549B86823}"/>
              </a:ext>
            </a:extLst>
          </p:cNvPr>
          <p:cNvSpPr/>
          <p:nvPr/>
        </p:nvSpPr>
        <p:spPr>
          <a:xfrm>
            <a:off x="7686053" y="2976462"/>
            <a:ext cx="808037" cy="38430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550" b="1">
                <a:solidFill>
                  <a:schemeClr val="tx1"/>
                </a:solidFill>
              </a:rPr>
              <a:t>매장 취소</a:t>
            </a:r>
            <a:r>
              <a:rPr lang="en-US" altLang="ko-KR" sz="550" b="1">
                <a:solidFill>
                  <a:schemeClr val="tx1"/>
                </a:solidFill>
              </a:rPr>
              <a:t>(</a:t>
            </a:r>
            <a:r>
              <a:rPr lang="ko-KR" altLang="en-US" sz="550" b="1">
                <a:solidFill>
                  <a:schemeClr val="tx1"/>
                </a:solidFill>
              </a:rPr>
              <a:t>환불</a:t>
            </a:r>
            <a:r>
              <a:rPr lang="en-US" altLang="ko-KR" sz="550" b="1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altLang="ko-KR" sz="550">
              <a:solidFill>
                <a:schemeClr val="tx1"/>
              </a:solidFill>
            </a:endParaRPr>
          </a:p>
          <a:p>
            <a:pPr algn="ctr"/>
            <a:r>
              <a:rPr lang="en-US" altLang="ko-KR" sz="550">
                <a:solidFill>
                  <a:schemeClr val="tx1"/>
                </a:solidFill>
              </a:rPr>
              <a:t>0</a:t>
            </a:r>
            <a:endParaRPr lang="ko-KR" altLang="en-US" sz="550">
              <a:solidFill>
                <a:schemeClr val="tx1"/>
              </a:solidFill>
            </a:endParaRP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ED150A14-258D-644E-2850-9BF56A1AF80C}"/>
              </a:ext>
            </a:extLst>
          </p:cNvPr>
          <p:cNvCxnSpPr>
            <a:stCxn id="9" idx="1"/>
            <a:endCxn id="9" idx="3"/>
          </p:cNvCxnSpPr>
          <p:nvPr/>
        </p:nvCxnSpPr>
        <p:spPr>
          <a:xfrm>
            <a:off x="2637789" y="3163682"/>
            <a:ext cx="8080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2480416B-3BCF-1C47-9F04-6E1A07489AF1}"/>
              </a:ext>
            </a:extLst>
          </p:cNvPr>
          <p:cNvCxnSpPr/>
          <p:nvPr/>
        </p:nvCxnSpPr>
        <p:spPr>
          <a:xfrm>
            <a:off x="3479166" y="3163682"/>
            <a:ext cx="8080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1EB8F480-51A7-6F37-5979-FA3EDC47EB14}"/>
              </a:ext>
            </a:extLst>
          </p:cNvPr>
          <p:cNvCxnSpPr/>
          <p:nvPr/>
        </p:nvCxnSpPr>
        <p:spPr>
          <a:xfrm>
            <a:off x="4320543" y="3165203"/>
            <a:ext cx="8080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142C8975-7639-EE8C-1CC9-F9359EA73A21}"/>
              </a:ext>
            </a:extLst>
          </p:cNvPr>
          <p:cNvCxnSpPr/>
          <p:nvPr/>
        </p:nvCxnSpPr>
        <p:spPr>
          <a:xfrm>
            <a:off x="5161920" y="3165203"/>
            <a:ext cx="8080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2A9B290E-79C5-81BC-AB4D-F4B4890B3A05}"/>
              </a:ext>
            </a:extLst>
          </p:cNvPr>
          <p:cNvCxnSpPr/>
          <p:nvPr/>
        </p:nvCxnSpPr>
        <p:spPr>
          <a:xfrm>
            <a:off x="6003299" y="3168378"/>
            <a:ext cx="8080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874837A9-1142-ED1F-E421-9184E72E8943}"/>
              </a:ext>
            </a:extLst>
          </p:cNvPr>
          <p:cNvCxnSpPr/>
          <p:nvPr/>
        </p:nvCxnSpPr>
        <p:spPr>
          <a:xfrm>
            <a:off x="6844676" y="3168378"/>
            <a:ext cx="8080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EBFAED68-D314-1523-5425-CF40BD529757}"/>
              </a:ext>
            </a:extLst>
          </p:cNvPr>
          <p:cNvCxnSpPr/>
          <p:nvPr/>
        </p:nvCxnSpPr>
        <p:spPr>
          <a:xfrm>
            <a:off x="7686053" y="3169899"/>
            <a:ext cx="8080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6FC27F54-E63A-F02B-7794-309ED5154B06}"/>
              </a:ext>
            </a:extLst>
          </p:cNvPr>
          <p:cNvSpPr/>
          <p:nvPr/>
        </p:nvSpPr>
        <p:spPr>
          <a:xfrm>
            <a:off x="1581150" y="2714628"/>
            <a:ext cx="8610600" cy="8320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84FED5E0-B04D-CCF7-D925-AB4C2070B6B2}"/>
              </a:ext>
            </a:extLst>
          </p:cNvPr>
          <p:cNvCxnSpPr>
            <a:cxnSpLocks/>
          </p:cNvCxnSpPr>
          <p:nvPr/>
        </p:nvCxnSpPr>
        <p:spPr>
          <a:xfrm>
            <a:off x="1761489" y="2825512"/>
            <a:ext cx="82892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720FFEA-33F9-F9A1-631A-3F95BD35082B}"/>
              </a:ext>
            </a:extLst>
          </p:cNvPr>
          <p:cNvSpPr txBox="1"/>
          <p:nvPr/>
        </p:nvSpPr>
        <p:spPr>
          <a:xfrm>
            <a:off x="10458339" y="2761334"/>
            <a:ext cx="1430248" cy="2446824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 b="1"/>
              <a:t>주문 상태별 버튼 추가 </a:t>
            </a:r>
            <a:r>
              <a:rPr lang="ko-KR" altLang="en-US" sz="900"/>
              <a:t>부탁드립니다</a:t>
            </a:r>
            <a:r>
              <a:rPr lang="en-US" altLang="ko-KR" sz="900"/>
              <a:t>.</a:t>
            </a:r>
          </a:p>
          <a:p>
            <a:r>
              <a:rPr lang="en-US" altLang="ko-KR" sz="900"/>
              <a:t>(</a:t>
            </a:r>
            <a:r>
              <a:rPr lang="ko-KR" altLang="en-US" sz="900"/>
              <a:t>해당 버튼 누르면 해당 주문 상태인 주문만 보이도록</a:t>
            </a:r>
            <a:r>
              <a:rPr lang="en-US" altLang="ko-KR" sz="900"/>
              <a:t>)</a:t>
            </a:r>
          </a:p>
          <a:p>
            <a:endParaRPr lang="en-US" altLang="ko-KR" sz="900"/>
          </a:p>
          <a:p>
            <a:r>
              <a:rPr lang="ko-KR" altLang="en-US" sz="900"/>
              <a:t>주문 상태 아래에 해당 주문 상태인 주문 개수 표시도 함께 가능할까요</a:t>
            </a:r>
            <a:r>
              <a:rPr lang="en-US" altLang="ko-KR" sz="900"/>
              <a:t>?</a:t>
            </a:r>
          </a:p>
          <a:p>
            <a:endParaRPr lang="en-US" altLang="ko-KR" sz="900"/>
          </a:p>
          <a:p>
            <a:r>
              <a:rPr lang="en-US" altLang="ko-KR" sz="900"/>
              <a:t>Ui</a:t>
            </a:r>
            <a:r>
              <a:rPr lang="ko-KR" altLang="en-US" sz="900"/>
              <a:t>가 꼭 이렇게 되어야 할 필요는 없습니다</a:t>
            </a:r>
            <a:r>
              <a:rPr lang="en-US" altLang="ko-KR" sz="900"/>
              <a:t> !</a:t>
            </a:r>
          </a:p>
          <a:p>
            <a:endParaRPr lang="en-US" altLang="ko-KR" sz="900"/>
          </a:p>
          <a:p>
            <a:r>
              <a:rPr lang="ko-KR" altLang="en-US" sz="900"/>
              <a:t>버튼 중복 선택은 가능하면 좋으나</a:t>
            </a:r>
            <a:r>
              <a:rPr lang="en-US" altLang="ko-KR" sz="900"/>
              <a:t>, </a:t>
            </a:r>
            <a:r>
              <a:rPr lang="ko-KR" altLang="en-US" sz="900"/>
              <a:t>안 될 경우 그냥 단일 선택으로 부탁드립니다</a:t>
            </a:r>
            <a:r>
              <a:rPr lang="en-US" altLang="ko-KR" sz="90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77197" y="4302304"/>
            <a:ext cx="3696300" cy="13388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스토리 오더</a:t>
            </a:r>
            <a:r>
              <a:rPr lang="ko-KR" altLang="en-US" sz="900" dirty="0" smtClean="0"/>
              <a:t>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 smtClean="0"/>
              <a:t>주문 관리 </a:t>
            </a:r>
            <a:r>
              <a:rPr lang="en-US" altLang="ko-KR" sz="900" b="1" dirty="0" smtClean="0"/>
              <a:t>(/</a:t>
            </a:r>
            <a:r>
              <a:rPr lang="en-US" altLang="ko-KR" sz="900" b="1" dirty="0" err="1" smtClean="0"/>
              <a:t>storeOrder</a:t>
            </a:r>
            <a:r>
              <a:rPr lang="en-US" altLang="ko-KR" sz="900" b="1" dirty="0" smtClean="0"/>
              <a:t>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</a:t>
            </a:r>
            <a:r>
              <a:rPr lang="ko-KR" altLang="en-US" sz="900" b="1" dirty="0" smtClean="0">
                <a:latin typeface="+mn-ea"/>
              </a:rPr>
              <a:t>주문 상태 </a:t>
            </a:r>
            <a:r>
              <a:rPr lang="en-US" altLang="ko-KR" sz="900" b="1" dirty="0" smtClean="0">
                <a:latin typeface="+mn-ea"/>
              </a:rPr>
              <a:t>(smart order status) area</a:t>
            </a:r>
            <a:r>
              <a:rPr lang="en-US" altLang="ko-KR" sz="900" dirty="0" smtClean="0">
                <a:latin typeface="+mn-ea"/>
              </a:rPr>
              <a:t/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- </a:t>
            </a:r>
            <a:r>
              <a:rPr lang="en-US" altLang="ko-KR" sz="900" dirty="0">
                <a:latin typeface="+mn-ea"/>
              </a:rPr>
              <a:t>display </a:t>
            </a:r>
            <a:r>
              <a:rPr lang="en-US" altLang="ko-KR" sz="900" b="1" dirty="0">
                <a:latin typeface="+mn-ea"/>
              </a:rPr>
              <a:t>smart order status </a:t>
            </a:r>
            <a:r>
              <a:rPr lang="en-US" altLang="ko-KR" sz="900" b="1" dirty="0" smtClean="0">
                <a:latin typeface="+mn-ea"/>
              </a:rPr>
              <a:t>code name / </a:t>
            </a:r>
            <a:r>
              <a:rPr lang="en-US" altLang="ko-KR" sz="900" b="1" dirty="0" smtClean="0">
                <a:latin typeface="+mn-ea"/>
              </a:rPr>
              <a:t>count</a:t>
            </a:r>
            <a:r>
              <a:rPr lang="en-US" altLang="ko-KR" sz="900" dirty="0" smtClean="0">
                <a:latin typeface="+mn-ea"/>
              </a:rPr>
              <a:t> </a:t>
            </a:r>
            <a:r>
              <a:rPr lang="en-US" altLang="ko-KR" sz="900" dirty="0">
                <a:latin typeface="+mn-ea"/>
              </a:rPr>
              <a:t>per </a:t>
            </a:r>
            <a:r>
              <a:rPr lang="en-US" altLang="ko-KR" sz="900" dirty="0" err="1" smtClean="0">
                <a:latin typeface="+mn-ea"/>
              </a:rPr>
              <a:t>smart_order_status</a:t>
            </a:r>
            <a:r>
              <a:rPr lang="en-US" altLang="ko-KR" sz="900" dirty="0" smtClean="0">
                <a:latin typeface="+mn-ea"/>
              </a:rPr>
              <a:t> of the grid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- if the status area clicks, display the grid with selected the order status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- UI can be different </a:t>
            </a:r>
            <a:endParaRPr lang="en-US" altLang="ko-KR" sz="9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740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C465A464-7A0A-7768-068C-136C812F3DBE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63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196591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114026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4005095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081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24369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 관리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기본값 추가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기본값 추가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2023.9.6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5D9F3E24-8ACB-E154-8382-8CEB1CC40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126901"/>
            <a:ext cx="7345162" cy="50241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42B471-F42C-DCD9-ECD3-41F999BDACA0}"/>
              </a:ext>
            </a:extLst>
          </p:cNvPr>
          <p:cNvSpPr txBox="1"/>
          <p:nvPr/>
        </p:nvSpPr>
        <p:spPr>
          <a:xfrm>
            <a:off x="7742439" y="1126901"/>
            <a:ext cx="3992362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최대 주문 가능 수량 기본값 </a:t>
            </a:r>
            <a:r>
              <a:rPr lang="en-US" altLang="ko-KR" sz="900"/>
              <a:t>: 5</a:t>
            </a:r>
          </a:p>
          <a:p>
            <a:r>
              <a:rPr lang="ko-KR" altLang="en-US" sz="900"/>
              <a:t>상품 노출 기본값 </a:t>
            </a:r>
            <a:r>
              <a:rPr lang="en-US" altLang="ko-KR" sz="900"/>
              <a:t>: </a:t>
            </a:r>
            <a:r>
              <a:rPr lang="ko-KR" altLang="en-US" sz="900"/>
              <a:t>여</a:t>
            </a:r>
            <a:endParaRPr lang="en-US" altLang="ko-KR" sz="900"/>
          </a:p>
          <a:p>
            <a:r>
              <a:rPr lang="ko-KR" altLang="en-US" sz="900"/>
              <a:t>품절 표시 기본값 </a:t>
            </a:r>
            <a:r>
              <a:rPr lang="en-US" altLang="ko-KR" sz="900"/>
              <a:t>: </a:t>
            </a:r>
            <a:r>
              <a:rPr lang="ko-KR" altLang="en-US" sz="900"/>
              <a:t>표시 안 함</a:t>
            </a:r>
            <a:endParaRPr lang="en-US" altLang="ko-KR" sz="900"/>
          </a:p>
          <a:p>
            <a:endParaRPr lang="en-US" altLang="ko-KR" sz="900"/>
          </a:p>
          <a:p>
            <a:r>
              <a:rPr lang="ko-KR" altLang="en-US" sz="900"/>
              <a:t>으로 부탁드립니다</a:t>
            </a:r>
            <a:r>
              <a:rPr lang="en-US" altLang="ko-KR" sz="900"/>
              <a:t>.</a:t>
            </a:r>
          </a:p>
          <a:p>
            <a:r>
              <a:rPr lang="en-US" altLang="ko-KR" sz="900"/>
              <a:t>(</a:t>
            </a:r>
            <a:r>
              <a:rPr lang="ko-KR" altLang="en-US" sz="900"/>
              <a:t>편의점</a:t>
            </a:r>
            <a:r>
              <a:rPr lang="en-US" altLang="ko-KR" sz="900"/>
              <a:t>, </a:t>
            </a:r>
            <a:r>
              <a:rPr lang="ko-KR" altLang="en-US" sz="900"/>
              <a:t>전문점 동일</a:t>
            </a:r>
            <a:r>
              <a:rPr lang="en-US" altLang="ko-KR" sz="900"/>
              <a:t>)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2AD2F85-DBFF-5115-41CF-12D92F4934F6}"/>
              </a:ext>
            </a:extLst>
          </p:cNvPr>
          <p:cNvSpPr/>
          <p:nvPr/>
        </p:nvSpPr>
        <p:spPr>
          <a:xfrm>
            <a:off x="-1685194" y="263768"/>
            <a:ext cx="1433147" cy="677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/>
              <a:t>백엔드</a:t>
            </a:r>
            <a:endParaRPr lang="en-US" altLang="ko-KR" sz="1400"/>
          </a:p>
          <a:p>
            <a:pPr algn="ctr"/>
            <a:r>
              <a:rPr lang="en-US" altLang="ko-KR" sz="1400"/>
              <a:t>/</a:t>
            </a:r>
            <a:r>
              <a:rPr lang="ko-KR" altLang="en-US" sz="1400"/>
              <a:t>관리자 페이지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96AA173-2689-5F21-2B20-87AC98FDD57C}"/>
              </a:ext>
            </a:extLst>
          </p:cNvPr>
          <p:cNvSpPr/>
          <p:nvPr/>
        </p:nvSpPr>
        <p:spPr>
          <a:xfrm>
            <a:off x="1538095" y="4513934"/>
            <a:ext cx="6110479" cy="12171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57FD4-CE9B-68E4-70D7-D59C922383D3}"/>
              </a:ext>
            </a:extLst>
          </p:cNvPr>
          <p:cNvSpPr txBox="1"/>
          <p:nvPr/>
        </p:nvSpPr>
        <p:spPr>
          <a:xfrm>
            <a:off x="7742439" y="2158532"/>
            <a:ext cx="3992362" cy="3693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0911 </a:t>
            </a:r>
            <a:r>
              <a:rPr lang="ko-KR" altLang="en-US" sz="900"/>
              <a:t>관리자 페이지에서는 </a:t>
            </a:r>
            <a:r>
              <a:rPr lang="en-US" altLang="ko-KR" sz="900"/>
              <a:t>(1</a:t>
            </a:r>
            <a:r>
              <a:rPr lang="ko-KR" altLang="en-US" sz="900"/>
              <a:t>회</a:t>
            </a:r>
            <a:r>
              <a:rPr lang="en-US" altLang="ko-KR" sz="900"/>
              <a:t>) </a:t>
            </a:r>
            <a:r>
              <a:rPr lang="ko-KR" altLang="en-US" sz="900"/>
              <a:t>최대 주문 가능 수량에 기본값이 없어서</a:t>
            </a:r>
            <a:r>
              <a:rPr lang="en-US" altLang="ko-KR" sz="900"/>
              <a:t> </a:t>
            </a:r>
            <a:r>
              <a:rPr lang="ko-KR" altLang="en-US" sz="900"/>
              <a:t>확인 부탁드립니다</a:t>
            </a:r>
            <a:r>
              <a:rPr lang="en-US" altLang="ko-KR" sz="9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03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1317</Words>
  <Application>Microsoft Office PowerPoint</Application>
  <PresentationFormat>Widescreen</PresentationFormat>
  <Paragraphs>312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맑은 고딕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지수</dc:creator>
  <cp:lastModifiedBy>gram</cp:lastModifiedBy>
  <cp:revision>5</cp:revision>
  <dcterms:created xsi:type="dcterms:W3CDTF">2023-09-11T07:42:53Z</dcterms:created>
  <dcterms:modified xsi:type="dcterms:W3CDTF">2023-09-11T11:00:03Z</dcterms:modified>
</cp:coreProperties>
</file>