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573" r:id="rId2"/>
    <p:sldId id="574" r:id="rId3"/>
    <p:sldId id="575" r:id="rId4"/>
    <p:sldId id="578" r:id="rId5"/>
    <p:sldId id="576" r:id="rId6"/>
    <p:sldId id="577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647" autoAdjust="0"/>
  </p:normalViewPr>
  <p:slideViewPr>
    <p:cSldViewPr snapToGrid="0">
      <p:cViewPr>
        <p:scale>
          <a:sx n="100" d="100"/>
          <a:sy n="100" d="100"/>
        </p:scale>
        <p:origin x="420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B9F2D-E1C4-4944-8CA7-33E18AEA9A5E}" type="datetimeFigureOut">
              <a:rPr lang="ko-KR" altLang="en-US" smtClean="0"/>
              <a:t>2023-09-13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FE8E8E-CEB3-4AD6-8A4F-9EFD924DB61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1325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9F8891-133A-4133-BD09-595BDF8DB65E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63689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9F8891-133A-4133-BD09-595BDF8DB65E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8285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9F8891-133A-4133-BD09-595BDF8DB65E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3234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9F8891-133A-4133-BD09-595BDF8DB65E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5765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CFCB6D9-D7FE-052B-85FD-E4F8A88343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8CEB5AA-5374-11E4-581F-9C13E92BE0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BDD4281-1A6D-BE52-1942-738C00BF7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139DE-5CA1-4354-A318-21EB53017673}" type="datetimeFigureOut">
              <a:rPr lang="ko-KR" altLang="en-US" smtClean="0"/>
              <a:t>2023-09-13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C0735C3-FF79-A725-279C-59C0B6BBA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6704032-E9BA-BEA1-4894-53030EBCA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F7F0-1EA9-4104-9E3A-560027B8A6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5486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F49B26B-523A-7902-DE27-38D394409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B69B540-2248-5C84-7E63-64B85495B7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5CF852E-C81E-E3A4-685B-063B22128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139DE-5CA1-4354-A318-21EB53017673}" type="datetimeFigureOut">
              <a:rPr lang="ko-KR" altLang="en-US" smtClean="0"/>
              <a:t>2023-09-13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E68F70D-AB04-DF79-1C2B-7F3C56E6D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3C752BC-1C5A-C118-9164-5228BE416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F7F0-1EA9-4104-9E3A-560027B8A6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4836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494E365-2FF7-EB25-C4EB-D603491BBB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6F249C8-D61D-56AC-08CA-5D813973C4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D7A3D14-1A3D-EE7F-6817-639939467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139DE-5CA1-4354-A318-21EB53017673}" type="datetimeFigureOut">
              <a:rPr lang="ko-KR" altLang="en-US" smtClean="0"/>
              <a:t>2023-09-13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D78D711-ABF0-99C6-5213-960D29086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C548E29-7113-13A8-7D7C-0A80347E8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F7F0-1EA9-4104-9E3A-560027B8A6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33107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ko" smtClean="0"/>
              <a:pPr/>
              <a:t>‹#›</a:t>
            </a:fld>
            <a:endParaRPr lang="ko" altLang="en-US"/>
          </a:p>
        </p:txBody>
      </p:sp>
    </p:spTree>
    <p:extLst>
      <p:ext uri="{BB962C8B-B14F-4D97-AF65-F5344CB8AC3E}">
        <p14:creationId xmlns:p14="http://schemas.microsoft.com/office/powerpoint/2010/main" val="2349588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308D0E8-8A8B-FC34-95FD-25631E199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FB1528D-928E-FAB0-75AA-9845037ADB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3AB73E8-CA36-46E3-7B14-448FEB65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139DE-5CA1-4354-A318-21EB53017673}" type="datetimeFigureOut">
              <a:rPr lang="ko-KR" altLang="en-US" smtClean="0"/>
              <a:t>2023-09-13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C5A82A9-861F-548F-2D35-9B7198BF9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DCC40C0-D59E-6757-3D8E-F978788BF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F7F0-1EA9-4104-9E3A-560027B8A6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4955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2802F30-A266-0A68-C038-35F766945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E3FFD87-91DF-A659-029A-19D3CF6E76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448F0AA-84DE-1952-8134-81AF41524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139DE-5CA1-4354-A318-21EB53017673}" type="datetimeFigureOut">
              <a:rPr lang="ko-KR" altLang="en-US" smtClean="0"/>
              <a:t>2023-09-13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99B14F8-FA0C-1DFF-0F03-C7BED9084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D0A5AF8-24EB-CDE4-DDA2-77A9ED86A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F7F0-1EA9-4104-9E3A-560027B8A6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3155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F904E83-4335-9FDA-A3B4-896EFE5E2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643C15A-F4D3-39A4-AE33-BE8D03A2FE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98A9573-6EAB-A704-3FA1-9590B321F6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720813D-FD73-162B-A550-B1CFFEADD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139DE-5CA1-4354-A318-21EB53017673}" type="datetimeFigureOut">
              <a:rPr lang="ko-KR" altLang="en-US" smtClean="0"/>
              <a:t>2023-09-13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F44AED0-3CE9-3B58-FB6A-106135A22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E8C3BBD-CD0F-A233-1FA1-74FEF7831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F7F0-1EA9-4104-9E3A-560027B8A6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1275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0A0B84D-F501-872B-DA11-1A9B98819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5BD5907-9A64-E499-F2B7-AC84D8ACA7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B347D4FA-D41B-64A9-0F4F-F9E048599E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E3324FAE-B5A8-D3A1-EB55-B35ED38DEB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FB1A403F-AA08-BFF8-3E44-C72D97B553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44716B47-FDFA-25F8-CD53-352C604CA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139DE-5CA1-4354-A318-21EB53017673}" type="datetimeFigureOut">
              <a:rPr lang="ko-KR" altLang="en-US" smtClean="0"/>
              <a:t>2023-09-13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CCD0AE82-B699-2C01-9E01-27F688BE4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6ACBB0AE-977E-A8FD-A9FE-3DBBD42EB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F7F0-1EA9-4104-9E3A-560027B8A6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2820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14C4AC0-10F4-0BFB-3EF8-CFE6E23C0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2A52D0CE-52F8-4623-A1FF-C66B67290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139DE-5CA1-4354-A318-21EB53017673}" type="datetimeFigureOut">
              <a:rPr lang="ko-KR" altLang="en-US" smtClean="0"/>
              <a:t>2023-09-13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3B51A62-7CB8-0904-E117-EBFB63684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F4DB03AB-60B5-4836-4DFB-A709DD30A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F7F0-1EA9-4104-9E3A-560027B8A6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5164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77B8AAC0-BAD5-58AA-004B-7C57860C8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139DE-5CA1-4354-A318-21EB53017673}" type="datetimeFigureOut">
              <a:rPr lang="ko-KR" altLang="en-US" smtClean="0"/>
              <a:t>2023-09-13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B20C600F-1554-D047-7860-DBA2B4531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86CF765-C692-5310-7A61-B5DBA8F0C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F7F0-1EA9-4104-9E3A-560027B8A6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6478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2C79A07-9161-CD8F-EE03-B89962A32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9430F6C-5C2D-F751-A967-C529A8953C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D71CA7A-C264-6859-B08E-73B88BC0CC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2C68F3D-5142-302F-2B70-37C9372C3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139DE-5CA1-4354-A318-21EB53017673}" type="datetimeFigureOut">
              <a:rPr lang="ko-KR" altLang="en-US" smtClean="0"/>
              <a:t>2023-09-13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F6F01C2-0163-7806-A181-071D1C434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BD0737D-1BA1-17A2-873B-9E3AC1FB3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F7F0-1EA9-4104-9E3A-560027B8A6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756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EE6B4E5-6F39-B3DB-DDE5-BE8FBF882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5F45DF05-2621-CB62-0D5C-FC01632EE8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124656F-AC18-83EE-4702-AB541B6636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0CE3511-B059-317C-60EA-5829FEEB8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139DE-5CA1-4354-A318-21EB53017673}" type="datetimeFigureOut">
              <a:rPr lang="ko-KR" altLang="en-US" smtClean="0"/>
              <a:t>2023-09-13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EE90CE5-5BB2-80B4-F10F-383E661AE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BB12358-C03B-82E4-312F-39D5CDA85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F7F0-1EA9-4104-9E3A-560027B8A6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0124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F97165B5-61E4-4314-8D7E-506391A5A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BADA30B-8B91-FF1B-6779-949315D722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DD05A3C-33A7-88BF-A53A-A6E6935F14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139DE-5CA1-4354-A318-21EB53017673}" type="datetimeFigureOut">
              <a:rPr lang="ko-KR" altLang="en-US" smtClean="0"/>
              <a:t>2023-09-13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322504F-0BA5-363B-065A-ADE1D3B41F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6D708E4-5092-70F2-2D6B-944A66AA1D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AF7F0-1EA9-4104-9E3A-560027B8A6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0061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F80801A-4124-38BE-D0A7-8EAC7A8E3B39}"/>
              </a:ext>
            </a:extLst>
          </p:cNvPr>
          <p:cNvSpPr txBox="1"/>
          <p:nvPr/>
        </p:nvSpPr>
        <p:spPr>
          <a:xfrm>
            <a:off x="1765300" y="2501900"/>
            <a:ext cx="8026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500" b="1"/>
              <a:t>1</a:t>
            </a:r>
            <a:r>
              <a:rPr lang="ko-KR" altLang="en-US" sz="4500" b="1"/>
              <a:t>안</a:t>
            </a:r>
            <a:endParaRPr lang="en-US" altLang="ko-KR" sz="4500" b="1"/>
          </a:p>
          <a:p>
            <a:pPr algn="ctr"/>
            <a:r>
              <a:rPr lang="ko-KR" altLang="en-US" sz="4500"/>
              <a:t>관리자 선택 입력 </a:t>
            </a:r>
            <a:r>
              <a:rPr lang="en-US" altLang="ko-KR" sz="2000"/>
              <a:t>*</a:t>
            </a:r>
            <a:r>
              <a:rPr lang="ko-KR" altLang="en-US" sz="2000"/>
              <a:t>코드만 직접 입력</a:t>
            </a:r>
            <a:endParaRPr lang="ko-KR" altLang="en-US" sz="4500"/>
          </a:p>
        </p:txBody>
      </p:sp>
    </p:spTree>
    <p:extLst>
      <p:ext uri="{BB962C8B-B14F-4D97-AF65-F5344CB8AC3E}">
        <p14:creationId xmlns:p14="http://schemas.microsoft.com/office/powerpoint/2010/main" val="3403968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193E5F35-0220-CEC0-45AC-13E14DEB2FE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9310"/>
          <a:stretch/>
        </p:blipFill>
        <p:spPr>
          <a:xfrm>
            <a:off x="247650" y="218313"/>
            <a:ext cx="11534775" cy="2288667"/>
          </a:xfrm>
          <a:prstGeom prst="rect">
            <a:avLst/>
          </a:prstGeom>
        </p:spPr>
      </p:pic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3FA60378-5CE3-82C0-C208-61907A95D1BB}"/>
              </a:ext>
            </a:extLst>
          </p:cNvPr>
          <p:cNvSpPr/>
          <p:nvPr/>
        </p:nvSpPr>
        <p:spPr>
          <a:xfrm>
            <a:off x="4189170" y="2287208"/>
            <a:ext cx="3186355" cy="160717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>
                <a:solidFill>
                  <a:schemeClr val="bg1">
                    <a:lumMod val="50000"/>
                  </a:schemeClr>
                </a:solidFill>
              </a:rPr>
              <a:t>선택                                                                                                      ▼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89A19F97-788C-48E1-C87B-7D7AC4D2C6C7}"/>
              </a:ext>
            </a:extLst>
          </p:cNvPr>
          <p:cNvSpPr/>
          <p:nvPr/>
        </p:nvSpPr>
        <p:spPr>
          <a:xfrm>
            <a:off x="4189170" y="2447924"/>
            <a:ext cx="3186355" cy="303847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600">
                <a:solidFill>
                  <a:schemeClr val="accent5"/>
                </a:solidFill>
              </a:rPr>
              <a:t>직접 입력</a:t>
            </a:r>
            <a:endParaRPr lang="en-US" altLang="ko-KR" sz="600">
              <a:solidFill>
                <a:schemeClr val="accent5"/>
              </a:solidFill>
            </a:endParaRPr>
          </a:p>
          <a:p>
            <a:r>
              <a:rPr lang="ko-KR" altLang="en-US" sz="600">
                <a:solidFill>
                  <a:schemeClr val="tx1"/>
                </a:solidFill>
              </a:rPr>
              <a:t>스토리 오더 메인 페이지</a:t>
            </a:r>
            <a:endParaRPr lang="en-US" altLang="ko-KR" sz="600">
              <a:solidFill>
                <a:schemeClr val="tx1"/>
              </a:solidFill>
            </a:endParaRPr>
          </a:p>
          <a:p>
            <a:r>
              <a:rPr lang="ko-KR" altLang="en-US" sz="600">
                <a:solidFill>
                  <a:schemeClr val="accent5"/>
                </a:solidFill>
              </a:rPr>
              <a:t>스토리 오더 매장 페이지</a:t>
            </a:r>
            <a:endParaRPr lang="en-US" altLang="ko-KR" sz="600">
              <a:solidFill>
                <a:schemeClr val="accent5"/>
              </a:solidFill>
            </a:endParaRPr>
          </a:p>
          <a:p>
            <a:r>
              <a:rPr lang="ko-KR" altLang="en-US" sz="600">
                <a:solidFill>
                  <a:schemeClr val="accent5"/>
                </a:solidFill>
              </a:rPr>
              <a:t>스토리 오더 상품 페이지</a:t>
            </a:r>
            <a:endParaRPr lang="en-US" altLang="ko-KR" sz="600">
              <a:solidFill>
                <a:schemeClr val="accent5"/>
              </a:solidFill>
            </a:endParaRPr>
          </a:p>
          <a:p>
            <a:r>
              <a:rPr lang="ko-KR" altLang="en-US" sz="600">
                <a:solidFill>
                  <a:schemeClr val="tx1"/>
                </a:solidFill>
              </a:rPr>
              <a:t>스토리 쇼핑 메인 페이지</a:t>
            </a:r>
            <a:endParaRPr lang="en-US" altLang="ko-KR" sz="600">
              <a:solidFill>
                <a:schemeClr val="tx1"/>
              </a:solidFill>
            </a:endParaRPr>
          </a:p>
          <a:p>
            <a:r>
              <a:rPr lang="ko-KR" altLang="en-US" sz="600">
                <a:solidFill>
                  <a:schemeClr val="accent5"/>
                </a:solidFill>
              </a:rPr>
              <a:t>스토리 쇼핑 쇼핑몰 페이지</a:t>
            </a:r>
            <a:endParaRPr lang="en-US" altLang="ko-KR" sz="600">
              <a:solidFill>
                <a:schemeClr val="accent5"/>
              </a:solidFill>
            </a:endParaRPr>
          </a:p>
          <a:p>
            <a:r>
              <a:rPr lang="ko-KR" altLang="en-US" sz="600">
                <a:solidFill>
                  <a:schemeClr val="accent5"/>
                </a:solidFill>
              </a:rPr>
              <a:t>스토리 쇼핑 상품 페이지</a:t>
            </a:r>
            <a:endParaRPr lang="en-US" altLang="ko-KR" sz="600">
              <a:solidFill>
                <a:schemeClr val="accent5"/>
              </a:solidFill>
            </a:endParaRPr>
          </a:p>
          <a:p>
            <a:r>
              <a:rPr lang="ko-KR" altLang="en-US" sz="600">
                <a:solidFill>
                  <a:schemeClr val="tx1"/>
                </a:solidFill>
              </a:rPr>
              <a:t>공지사항 메인 페이지</a:t>
            </a:r>
            <a:endParaRPr lang="en-US" altLang="ko-KR" sz="600">
              <a:solidFill>
                <a:schemeClr val="tx1"/>
              </a:solidFill>
            </a:endParaRPr>
          </a:p>
          <a:p>
            <a:r>
              <a:rPr lang="ko-KR" altLang="en-US" sz="600">
                <a:solidFill>
                  <a:schemeClr val="accent5"/>
                </a:solidFill>
              </a:rPr>
              <a:t>공지사항 상세 페이지</a:t>
            </a:r>
            <a:endParaRPr lang="en-US" altLang="ko-KR" sz="600">
              <a:solidFill>
                <a:schemeClr val="accent5"/>
              </a:solidFill>
            </a:endParaRPr>
          </a:p>
          <a:p>
            <a:r>
              <a:rPr lang="ko-KR" altLang="en-US" sz="600">
                <a:solidFill>
                  <a:schemeClr val="tx1"/>
                </a:solidFill>
              </a:rPr>
              <a:t>스토리 포인트 사용 </a:t>
            </a:r>
            <a:r>
              <a:rPr lang="en-US" altLang="ko-KR" sz="600">
                <a:solidFill>
                  <a:schemeClr val="tx1"/>
                </a:solidFill>
              </a:rPr>
              <a:t>QR </a:t>
            </a:r>
            <a:r>
              <a:rPr lang="ko-KR" altLang="en-US" sz="600">
                <a:solidFill>
                  <a:schemeClr val="tx1"/>
                </a:solidFill>
              </a:rPr>
              <a:t>페이지</a:t>
            </a:r>
            <a:endParaRPr lang="en-US" altLang="ko-KR" sz="600">
              <a:solidFill>
                <a:schemeClr val="tx1"/>
              </a:solidFill>
            </a:endParaRPr>
          </a:p>
          <a:p>
            <a:r>
              <a:rPr lang="ko-KR" altLang="en-US" sz="600">
                <a:solidFill>
                  <a:schemeClr val="tx1"/>
                </a:solidFill>
              </a:rPr>
              <a:t>마이페이지</a:t>
            </a:r>
            <a:endParaRPr lang="en-US" altLang="ko-KR" sz="600">
              <a:solidFill>
                <a:schemeClr val="tx1"/>
              </a:solidFill>
            </a:endParaRPr>
          </a:p>
          <a:p>
            <a:r>
              <a:rPr lang="ko-KR" altLang="en-US" sz="600">
                <a:solidFill>
                  <a:schemeClr val="tx1"/>
                </a:solidFill>
              </a:rPr>
              <a:t>회원 정보 수정 페이지</a:t>
            </a:r>
            <a:endParaRPr lang="en-US" altLang="ko-KR" sz="600">
              <a:solidFill>
                <a:schemeClr val="tx1"/>
              </a:solidFill>
            </a:endParaRPr>
          </a:p>
          <a:p>
            <a:r>
              <a:rPr lang="ko-KR" altLang="en-US" sz="600">
                <a:solidFill>
                  <a:schemeClr val="tx1"/>
                </a:solidFill>
              </a:rPr>
              <a:t>보유 포인트 페이지</a:t>
            </a:r>
            <a:endParaRPr lang="en-US" altLang="ko-KR" sz="600">
              <a:solidFill>
                <a:schemeClr val="tx1"/>
              </a:solidFill>
            </a:endParaRPr>
          </a:p>
          <a:p>
            <a:r>
              <a:rPr lang="ko-KR" altLang="en-US" sz="600">
                <a:solidFill>
                  <a:schemeClr val="tx1"/>
                </a:solidFill>
              </a:rPr>
              <a:t>보유 적립금 페이지</a:t>
            </a:r>
            <a:endParaRPr lang="en-US" altLang="ko-KR" sz="600">
              <a:solidFill>
                <a:schemeClr val="tx1"/>
              </a:solidFill>
            </a:endParaRPr>
          </a:p>
          <a:p>
            <a:r>
              <a:rPr lang="ko-KR" altLang="en-US" sz="600">
                <a:solidFill>
                  <a:schemeClr val="tx1"/>
                </a:solidFill>
              </a:rPr>
              <a:t>쿠폰함 페이지</a:t>
            </a:r>
            <a:endParaRPr lang="en-US" altLang="ko-KR" sz="600">
              <a:solidFill>
                <a:schemeClr val="tx1"/>
              </a:solidFill>
            </a:endParaRPr>
          </a:p>
          <a:p>
            <a:r>
              <a:rPr lang="ko-KR" altLang="en-US" sz="600">
                <a:solidFill>
                  <a:schemeClr val="tx1"/>
                </a:solidFill>
              </a:rPr>
              <a:t>즐겨찾기 페이지</a:t>
            </a:r>
            <a:endParaRPr lang="en-US" altLang="ko-KR" sz="600">
              <a:solidFill>
                <a:schemeClr val="tx1"/>
              </a:solidFill>
            </a:endParaRPr>
          </a:p>
          <a:p>
            <a:r>
              <a:rPr lang="ko-KR" altLang="en-US" sz="600">
                <a:solidFill>
                  <a:schemeClr val="tx1"/>
                </a:solidFill>
              </a:rPr>
              <a:t>리뷰 관리 페이지</a:t>
            </a:r>
            <a:endParaRPr lang="en-US" altLang="ko-KR" sz="600">
              <a:solidFill>
                <a:schemeClr val="tx1"/>
              </a:solidFill>
            </a:endParaRPr>
          </a:p>
          <a:p>
            <a:r>
              <a:rPr lang="ko-KR" altLang="en-US" sz="600">
                <a:solidFill>
                  <a:schemeClr val="tx1"/>
                </a:solidFill>
              </a:rPr>
              <a:t>상품 문의 페이지</a:t>
            </a:r>
            <a:endParaRPr lang="en-US" altLang="ko-KR" sz="600">
              <a:solidFill>
                <a:schemeClr val="tx1"/>
              </a:solidFill>
            </a:endParaRPr>
          </a:p>
          <a:p>
            <a:r>
              <a:rPr lang="ko-KR" altLang="en-US" sz="600">
                <a:solidFill>
                  <a:schemeClr val="tx1"/>
                </a:solidFill>
              </a:rPr>
              <a:t>주문 내역 페이지</a:t>
            </a:r>
            <a:endParaRPr lang="en-US" altLang="ko-KR" sz="600">
              <a:solidFill>
                <a:schemeClr val="tx1"/>
              </a:solidFill>
            </a:endParaRPr>
          </a:p>
          <a:p>
            <a:r>
              <a:rPr lang="ko-KR" altLang="en-US" sz="600">
                <a:solidFill>
                  <a:schemeClr val="tx1"/>
                </a:solidFill>
              </a:rPr>
              <a:t>내 구독 상품 페이지</a:t>
            </a:r>
            <a:endParaRPr lang="en-US" altLang="ko-KR" sz="600">
              <a:solidFill>
                <a:schemeClr val="tx1"/>
              </a:solidFill>
            </a:endParaRPr>
          </a:p>
          <a:p>
            <a:r>
              <a:rPr lang="ko-KR" altLang="en-US" sz="600">
                <a:solidFill>
                  <a:schemeClr val="tx1"/>
                </a:solidFill>
              </a:rPr>
              <a:t>관심 상품 페이지</a:t>
            </a:r>
            <a:endParaRPr lang="en-US" altLang="ko-KR" sz="600">
              <a:solidFill>
                <a:schemeClr val="tx1"/>
              </a:solidFill>
            </a:endParaRPr>
          </a:p>
          <a:p>
            <a:r>
              <a:rPr lang="ko-KR" altLang="en-US" sz="600">
                <a:solidFill>
                  <a:schemeClr val="tx1"/>
                </a:solidFill>
              </a:rPr>
              <a:t>회원 탈퇴 페이지</a:t>
            </a:r>
            <a:endParaRPr lang="en-US" altLang="ko-KR" sz="600">
              <a:solidFill>
                <a:schemeClr val="tx1"/>
              </a:solidFill>
            </a:endParaRPr>
          </a:p>
          <a:p>
            <a:r>
              <a:rPr lang="ko-KR" altLang="en-US" sz="600">
                <a:solidFill>
                  <a:schemeClr val="tx1"/>
                </a:solidFill>
              </a:rPr>
              <a:t>출발 페이지</a:t>
            </a:r>
            <a:endParaRPr lang="en-US" altLang="ko-KR" sz="600">
              <a:solidFill>
                <a:schemeClr val="tx1"/>
              </a:solidFill>
            </a:endParaRPr>
          </a:p>
          <a:p>
            <a:r>
              <a:rPr lang="ko-KR" altLang="en-US" sz="600">
                <a:solidFill>
                  <a:schemeClr val="tx1"/>
                </a:solidFill>
              </a:rPr>
              <a:t>앱 설정 페이지</a:t>
            </a:r>
            <a:endParaRPr lang="en-US" altLang="ko-KR" sz="600">
              <a:solidFill>
                <a:schemeClr val="tx1"/>
              </a:solidFill>
            </a:endParaRPr>
          </a:p>
          <a:p>
            <a:r>
              <a:rPr lang="ko-KR" altLang="en-US" sz="600">
                <a:solidFill>
                  <a:schemeClr val="tx1"/>
                </a:solidFill>
              </a:rPr>
              <a:t>이용 안내 페이지</a:t>
            </a:r>
            <a:endParaRPr lang="en-US" altLang="ko-KR" sz="600">
              <a:solidFill>
                <a:schemeClr val="tx1"/>
              </a:solidFill>
            </a:endParaRPr>
          </a:p>
          <a:p>
            <a:r>
              <a:rPr lang="ko-KR" altLang="en-US" sz="600">
                <a:solidFill>
                  <a:schemeClr val="tx1"/>
                </a:solidFill>
              </a:rPr>
              <a:t>스토리 포인트 안내 페이지</a:t>
            </a:r>
            <a:endParaRPr lang="en-US" altLang="ko-KR" sz="600">
              <a:solidFill>
                <a:schemeClr val="tx1"/>
              </a:solidFill>
            </a:endParaRPr>
          </a:p>
          <a:p>
            <a:r>
              <a:rPr lang="ko-KR" altLang="en-US" sz="600">
                <a:solidFill>
                  <a:schemeClr val="tx1"/>
                </a:solidFill>
              </a:rPr>
              <a:t>포인트 적립</a:t>
            </a:r>
            <a:r>
              <a:rPr lang="en-US" altLang="ko-KR" sz="600">
                <a:solidFill>
                  <a:schemeClr val="tx1"/>
                </a:solidFill>
              </a:rPr>
              <a:t>/</a:t>
            </a:r>
            <a:r>
              <a:rPr lang="ko-KR" altLang="en-US" sz="600">
                <a:solidFill>
                  <a:schemeClr val="tx1"/>
                </a:solidFill>
              </a:rPr>
              <a:t>사용 안내 페이지</a:t>
            </a:r>
            <a:endParaRPr lang="en-US" altLang="ko-KR" sz="600">
              <a:solidFill>
                <a:schemeClr val="tx1"/>
              </a:solidFill>
            </a:endParaRPr>
          </a:p>
          <a:p>
            <a:r>
              <a:rPr lang="ko-KR" altLang="en-US" sz="600">
                <a:solidFill>
                  <a:schemeClr val="tx1"/>
                </a:solidFill>
              </a:rPr>
              <a:t>앱 가입 및 사용 안내 페이지</a:t>
            </a:r>
            <a:endParaRPr lang="en-US" altLang="ko-KR" sz="600">
              <a:solidFill>
                <a:schemeClr val="tx1"/>
              </a:solidFill>
            </a:endParaRPr>
          </a:p>
          <a:p>
            <a:r>
              <a:rPr lang="ko-KR" altLang="en-US" sz="600">
                <a:solidFill>
                  <a:schemeClr val="tx1"/>
                </a:solidFill>
              </a:rPr>
              <a:t>자주하는 질문 페이지</a:t>
            </a:r>
            <a:endParaRPr lang="en-US" altLang="ko-KR" sz="600">
              <a:solidFill>
                <a:schemeClr val="tx1"/>
              </a:solidFill>
            </a:endParaRPr>
          </a:p>
          <a:p>
            <a:r>
              <a:rPr lang="ko-KR" altLang="en-US" sz="600">
                <a:solidFill>
                  <a:schemeClr val="tx1"/>
                </a:solidFill>
              </a:rPr>
              <a:t>오류 신고 페이지</a:t>
            </a:r>
            <a:endParaRPr lang="en-US" altLang="ko-KR" sz="600">
              <a:solidFill>
                <a:schemeClr val="tx1"/>
              </a:solidFill>
            </a:endParaRPr>
          </a:p>
          <a:p>
            <a:r>
              <a:rPr lang="ko-KR" altLang="en-US" sz="600">
                <a:solidFill>
                  <a:schemeClr val="tx1"/>
                </a:solidFill>
              </a:rPr>
              <a:t>입점 안내 페이지</a:t>
            </a:r>
            <a:endParaRPr lang="en-US" altLang="ko-KR" sz="600">
              <a:solidFill>
                <a:schemeClr val="tx1"/>
              </a:solidFill>
            </a:endParaRPr>
          </a:p>
          <a:p>
            <a:r>
              <a:rPr lang="ko-KR" altLang="en-US" sz="600">
                <a:solidFill>
                  <a:schemeClr val="tx1"/>
                </a:solidFill>
              </a:rPr>
              <a:t>제휴 서비스 페이지</a:t>
            </a:r>
            <a:endParaRPr lang="en-US" altLang="ko-KR" sz="60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625252-9939-0E05-23BE-E5049FC4510E}"/>
              </a:ext>
            </a:extLst>
          </p:cNvPr>
          <p:cNvSpPr txBox="1"/>
          <p:nvPr/>
        </p:nvSpPr>
        <p:spPr>
          <a:xfrm>
            <a:off x="247650" y="2737875"/>
            <a:ext cx="3371850" cy="461665"/>
          </a:xfrm>
          <a:prstGeom prst="rect">
            <a:avLst/>
          </a:prstGeom>
          <a:solidFill>
            <a:srgbClr val="DCC5ED"/>
          </a:solidFill>
        </p:spPr>
        <p:txBody>
          <a:bodyPr wrap="square" rtlCol="0">
            <a:spAutoFit/>
          </a:bodyPr>
          <a:lstStyle/>
          <a:p>
            <a:r>
              <a:rPr lang="en-US" altLang="ko-KR" sz="800"/>
              <a:t>- </a:t>
            </a:r>
            <a:r>
              <a:rPr lang="ko-KR" altLang="en-US" sz="800">
                <a:solidFill>
                  <a:schemeClr val="accent5"/>
                </a:solidFill>
              </a:rPr>
              <a:t>직접 입력과 매장</a:t>
            </a:r>
            <a:r>
              <a:rPr lang="en-US" altLang="ko-KR" sz="800">
                <a:solidFill>
                  <a:schemeClr val="accent5"/>
                </a:solidFill>
              </a:rPr>
              <a:t>, </a:t>
            </a:r>
            <a:r>
              <a:rPr lang="ko-KR" altLang="en-US" sz="800">
                <a:solidFill>
                  <a:schemeClr val="accent5"/>
                </a:solidFill>
              </a:rPr>
              <a:t>상품</a:t>
            </a:r>
            <a:r>
              <a:rPr lang="en-US" altLang="ko-KR" sz="800">
                <a:solidFill>
                  <a:schemeClr val="accent5"/>
                </a:solidFill>
              </a:rPr>
              <a:t>, </a:t>
            </a:r>
            <a:r>
              <a:rPr lang="ko-KR" altLang="en-US" sz="800">
                <a:solidFill>
                  <a:schemeClr val="accent5"/>
                </a:solidFill>
              </a:rPr>
              <a:t>게시글 페이지</a:t>
            </a:r>
            <a:r>
              <a:rPr lang="ko-KR" altLang="en-US" sz="800"/>
              <a:t>만 입력 필드 생성</a:t>
            </a:r>
            <a:endParaRPr lang="en-US" altLang="ko-KR" sz="800"/>
          </a:p>
          <a:p>
            <a:r>
              <a:rPr lang="en-US" altLang="ko-KR" sz="800"/>
              <a:t>- </a:t>
            </a:r>
            <a:r>
              <a:rPr lang="ko-KR" altLang="en-US" sz="800"/>
              <a:t>나머지는 선택 시 자동으로 입력</a:t>
            </a:r>
            <a:endParaRPr lang="en-US" altLang="ko-KR" sz="800"/>
          </a:p>
          <a:p>
            <a:r>
              <a:rPr lang="en-US" altLang="ko-KR" sz="800"/>
              <a:t>(</a:t>
            </a:r>
            <a:r>
              <a:rPr lang="ko-KR" altLang="en-US" sz="800"/>
              <a:t>나머지도 필드가 생성되고 코드가 보이더라도 상관 없습니다</a:t>
            </a:r>
            <a:r>
              <a:rPr lang="en-US" altLang="ko-KR" sz="800"/>
              <a:t>.)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6B95F4B-F725-1C00-53C3-A56960E15215}"/>
              </a:ext>
            </a:extLst>
          </p:cNvPr>
          <p:cNvSpPr txBox="1"/>
          <p:nvPr/>
        </p:nvSpPr>
        <p:spPr>
          <a:xfrm>
            <a:off x="587619" y="318080"/>
            <a:ext cx="506730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ko-KR" altLang="en-US" sz="1200" b="1"/>
              <a:t>배너</a:t>
            </a:r>
            <a:endParaRPr lang="en-US" altLang="ko-KR" sz="1200" b="1"/>
          </a:p>
        </p:txBody>
      </p:sp>
      <p:sp>
        <p:nvSpPr>
          <p:cNvPr id="9" name="TextBox 8"/>
          <p:cNvSpPr txBox="1"/>
          <p:nvPr/>
        </p:nvSpPr>
        <p:spPr>
          <a:xfrm>
            <a:off x="7788602" y="1999211"/>
            <a:ext cx="3696300" cy="1338828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배너 관리 </a:t>
            </a:r>
            <a:r>
              <a:rPr lang="en-US" altLang="ko-KR" sz="900" dirty="0"/>
              <a:t>&gt;</a:t>
            </a:r>
            <a:r>
              <a:rPr lang="ko-KR" altLang="en-US" sz="900" dirty="0" smtClean="0"/>
              <a:t> </a:t>
            </a:r>
            <a:r>
              <a:rPr lang="ko-KR" altLang="en-US" sz="900" b="1" dirty="0" smtClean="0"/>
              <a:t>배너 관리 </a:t>
            </a:r>
            <a:r>
              <a:rPr lang="en-US" altLang="ko-KR" sz="900" b="1" dirty="0"/>
              <a:t>(/banner) </a:t>
            </a:r>
            <a:r>
              <a:rPr lang="en-US" altLang="ko-KR" sz="900" b="1" dirty="0" smtClean="0"/>
              <a:t>&gt; </a:t>
            </a:r>
            <a:r>
              <a:rPr lang="ko-KR" altLang="en-US" sz="900" b="1" dirty="0" smtClean="0"/>
              <a:t>추가</a:t>
            </a:r>
            <a:r>
              <a:rPr lang="en-US" altLang="ko-KR" sz="900" b="1" dirty="0" smtClean="0"/>
              <a:t>(Add),</a:t>
            </a:r>
            <a:r>
              <a:rPr lang="ko-KR" altLang="en-US" sz="900" b="1" dirty="0" smtClean="0"/>
              <a:t>상세</a:t>
            </a:r>
            <a:r>
              <a:rPr lang="en-US" altLang="ko-KR" sz="900" b="1" dirty="0" smtClean="0"/>
              <a:t>(Modify)</a:t>
            </a:r>
            <a:endParaRPr lang="en-US" altLang="ko-KR" sz="900" dirty="0" smtClean="0"/>
          </a:p>
          <a:p>
            <a:endParaRPr lang="en-US" altLang="ko-KR" sz="900" dirty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2.Field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</a:t>
            </a:r>
            <a:r>
              <a:rPr lang="ko-KR" altLang="en-US" sz="900" dirty="0" smtClean="0">
                <a:latin typeface="+mn-ea"/>
              </a:rPr>
              <a:t>링크 </a:t>
            </a:r>
            <a:r>
              <a:rPr lang="en-US" altLang="ko-KR" sz="900" dirty="0">
                <a:latin typeface="+mn-ea"/>
              </a:rPr>
              <a:t>URL: {</a:t>
            </a:r>
            <a:r>
              <a:rPr lang="en-US" altLang="ko-KR" sz="900" dirty="0" err="1" smtClean="0">
                <a:latin typeface="+mn-ea"/>
              </a:rPr>
              <a:t>link_url</a:t>
            </a:r>
            <a:r>
              <a:rPr lang="en-US" altLang="ko-KR" sz="900" dirty="0" smtClean="0">
                <a:latin typeface="+mn-ea"/>
              </a:rPr>
              <a:t>}</a:t>
            </a:r>
          </a:p>
          <a:p>
            <a:r>
              <a:rPr lang="en-US" altLang="ko-KR" sz="900" b="1" dirty="0">
                <a:latin typeface="+mn-ea"/>
              </a:rPr>
              <a:t> </a:t>
            </a:r>
            <a:r>
              <a:rPr lang="en-US" altLang="ko-KR" sz="900" b="1" dirty="0" smtClean="0">
                <a:latin typeface="+mn-ea"/>
              </a:rPr>
              <a:t>   a) </a:t>
            </a:r>
            <a:r>
              <a:rPr lang="en-US" altLang="ko-KR" sz="900" b="1" dirty="0" err="1" smtClean="0">
                <a:latin typeface="+mn-ea"/>
              </a:rPr>
              <a:t>selectbox</a:t>
            </a:r>
            <a:r>
              <a:rPr lang="en-US" altLang="ko-KR" sz="900" b="1" dirty="0" smtClean="0">
                <a:latin typeface="+mn-ea"/>
              </a:rPr>
              <a:t> options</a:t>
            </a:r>
            <a:br>
              <a:rPr lang="en-US" altLang="ko-KR" sz="900" b="1" dirty="0" smtClean="0">
                <a:latin typeface="+mn-ea"/>
              </a:rPr>
            </a:br>
            <a:r>
              <a:rPr lang="en-US" altLang="ko-KR" sz="900" b="1" dirty="0" smtClean="0">
                <a:latin typeface="+mn-ea"/>
              </a:rPr>
              <a:t>      - </a:t>
            </a:r>
            <a:r>
              <a:rPr lang="ko-KR" altLang="en-US" sz="900" b="1" dirty="0" smtClean="0">
                <a:latin typeface="+mn-ea"/>
              </a:rPr>
              <a:t>선택</a:t>
            </a:r>
            <a:r>
              <a:rPr lang="en-US" altLang="ko-KR" sz="900" b="1" dirty="0">
                <a:latin typeface="+mn-ea"/>
              </a:rPr>
              <a:t> </a:t>
            </a:r>
            <a:r>
              <a:rPr lang="en-US" altLang="ko-KR" sz="900" b="1" dirty="0" smtClean="0">
                <a:latin typeface="+mn-ea"/>
              </a:rPr>
              <a:t>(select) / </a:t>
            </a:r>
            <a:r>
              <a:rPr lang="ko-KR" altLang="en-US" sz="900" b="1" dirty="0" smtClean="0">
                <a:latin typeface="+mn-ea"/>
              </a:rPr>
              <a:t>직접 입력 </a:t>
            </a:r>
            <a:r>
              <a:rPr lang="en-US" altLang="ko-KR" sz="900" b="1" dirty="0" smtClean="0">
                <a:latin typeface="+mn-ea"/>
              </a:rPr>
              <a:t>(direct input) / ‘LP’ code names</a:t>
            </a:r>
          </a:p>
          <a:p>
            <a:r>
              <a:rPr lang="en-US" altLang="ko-KR" sz="900" b="1" dirty="0" smtClean="0">
                <a:latin typeface="+mn-ea"/>
              </a:rPr>
              <a:t> </a:t>
            </a:r>
            <a:endParaRPr lang="en-US" altLang="ko-KR" sz="900" b="1" dirty="0" smtClean="0">
              <a:latin typeface="+mn-ea"/>
            </a:endParaRPr>
          </a:p>
          <a:p>
            <a:endParaRPr lang="en-US" altLang="ko-KR" sz="900" b="1" dirty="0" smtClean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283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193E5F35-0220-CEC0-45AC-13E14DEB2FE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094" b="59310"/>
          <a:stretch/>
        </p:blipFill>
        <p:spPr>
          <a:xfrm>
            <a:off x="247650" y="134710"/>
            <a:ext cx="11534775" cy="200215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7625252-9939-0E05-23BE-E5049FC4510E}"/>
              </a:ext>
            </a:extLst>
          </p:cNvPr>
          <p:cNvSpPr txBox="1"/>
          <p:nvPr/>
        </p:nvSpPr>
        <p:spPr>
          <a:xfrm>
            <a:off x="3669030" y="1639990"/>
            <a:ext cx="1847850" cy="215444"/>
          </a:xfrm>
          <a:prstGeom prst="rect">
            <a:avLst/>
          </a:prstGeom>
          <a:solidFill>
            <a:srgbClr val="DCC5ED"/>
          </a:solidFill>
        </p:spPr>
        <p:txBody>
          <a:bodyPr wrap="square" rtlCol="0">
            <a:spAutoFit/>
          </a:bodyPr>
          <a:lstStyle/>
          <a:p>
            <a:r>
              <a:rPr lang="ko-KR" altLang="en-US" sz="800"/>
              <a:t>직접 입력이 필요 없는 선택인 경우</a:t>
            </a:r>
            <a:endParaRPr lang="en-US" altLang="ko-KR" sz="800"/>
          </a:p>
        </p:txBody>
      </p:sp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29AE950D-AAD4-ABE2-6056-E48B5743EC65}"/>
              </a:ext>
            </a:extLst>
          </p:cNvPr>
          <p:cNvSpPr/>
          <p:nvPr/>
        </p:nvSpPr>
        <p:spPr>
          <a:xfrm>
            <a:off x="4189169" y="1915791"/>
            <a:ext cx="3186355" cy="160717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>
                <a:solidFill>
                  <a:schemeClr val="bg1">
                    <a:lumMod val="50000"/>
                  </a:schemeClr>
                </a:solidFill>
              </a:rPr>
              <a:t>스토리 오더 메인 페이지                                                                            ▼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DBED6D2D-CAB4-268A-D2EB-103332B12F0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094" b="59310"/>
          <a:stretch/>
        </p:blipFill>
        <p:spPr>
          <a:xfrm>
            <a:off x="472440" y="2242988"/>
            <a:ext cx="11534775" cy="200215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3E57B83-47E0-8048-821C-556F5E891C01}"/>
              </a:ext>
            </a:extLst>
          </p:cNvPr>
          <p:cNvSpPr txBox="1"/>
          <p:nvPr/>
        </p:nvSpPr>
        <p:spPr>
          <a:xfrm>
            <a:off x="3646170" y="3742234"/>
            <a:ext cx="2221230" cy="215444"/>
          </a:xfrm>
          <a:prstGeom prst="rect">
            <a:avLst/>
          </a:prstGeom>
          <a:solidFill>
            <a:srgbClr val="DCC5ED"/>
          </a:solidFill>
        </p:spPr>
        <p:txBody>
          <a:bodyPr wrap="square" rtlCol="0">
            <a:spAutoFit/>
          </a:bodyPr>
          <a:lstStyle/>
          <a:p>
            <a:r>
              <a:rPr lang="ko-KR" altLang="en-US" sz="800"/>
              <a:t>직접 입력인 경우 </a:t>
            </a:r>
            <a:r>
              <a:rPr lang="en-US" altLang="ko-KR" sz="800"/>
              <a:t>– </a:t>
            </a:r>
            <a:r>
              <a:rPr lang="ko-KR" altLang="en-US" sz="800"/>
              <a:t>아래에 입력 필드 생성</a:t>
            </a:r>
            <a:endParaRPr lang="en-US" altLang="ko-KR" sz="800"/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64F8168E-46F9-3783-B177-24AD593111B7}"/>
              </a:ext>
            </a:extLst>
          </p:cNvPr>
          <p:cNvSpPr/>
          <p:nvPr/>
        </p:nvSpPr>
        <p:spPr>
          <a:xfrm>
            <a:off x="4189169" y="4018035"/>
            <a:ext cx="3186355" cy="160717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>
                <a:solidFill>
                  <a:schemeClr val="bg1">
                    <a:lumMod val="50000"/>
                  </a:schemeClr>
                </a:solidFill>
              </a:rPr>
              <a:t>직접 입력                                                                                               ▼</a:t>
            </a:r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DBA9F238-A81A-28C1-8EF8-8C925D571C1A}"/>
              </a:ext>
            </a:extLst>
          </p:cNvPr>
          <p:cNvSpPr/>
          <p:nvPr/>
        </p:nvSpPr>
        <p:spPr>
          <a:xfrm>
            <a:off x="4189169" y="4239109"/>
            <a:ext cx="3186355" cy="160717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AF0B5592-D4B6-00D2-3FA3-0CB3FC8B58A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094" b="59310"/>
          <a:stretch/>
        </p:blipFill>
        <p:spPr>
          <a:xfrm>
            <a:off x="224790" y="4534424"/>
            <a:ext cx="11534775" cy="200215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9D6AD58F-D767-1428-842F-22A6BDBBE834}"/>
              </a:ext>
            </a:extLst>
          </p:cNvPr>
          <p:cNvSpPr txBox="1"/>
          <p:nvPr/>
        </p:nvSpPr>
        <p:spPr>
          <a:xfrm>
            <a:off x="3646169" y="6039704"/>
            <a:ext cx="3528353" cy="215444"/>
          </a:xfrm>
          <a:prstGeom prst="rect">
            <a:avLst/>
          </a:prstGeom>
          <a:solidFill>
            <a:srgbClr val="DCC5ED"/>
          </a:solidFill>
        </p:spPr>
        <p:txBody>
          <a:bodyPr wrap="square" rtlCol="0">
            <a:spAutoFit/>
          </a:bodyPr>
          <a:lstStyle/>
          <a:p>
            <a:r>
              <a:rPr lang="ko-KR" altLang="en-US" sz="800"/>
              <a:t>코드 입력인 경우 </a:t>
            </a:r>
            <a:r>
              <a:rPr lang="en-US" altLang="ko-KR" sz="800"/>
              <a:t>– </a:t>
            </a:r>
            <a:r>
              <a:rPr lang="ko-KR" altLang="en-US" sz="800"/>
              <a:t>아래에 코드 포함 입력 필드 생성 </a:t>
            </a:r>
            <a:r>
              <a:rPr lang="en-US" altLang="ko-KR" sz="800"/>
              <a:t>+ </a:t>
            </a:r>
            <a:r>
              <a:rPr lang="ko-KR" altLang="en-US" sz="800"/>
              <a:t>안내 추가 표시</a:t>
            </a:r>
            <a:endParaRPr lang="en-US" altLang="ko-KR" sz="800"/>
          </a:p>
        </p:txBody>
      </p:sp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CC7D83CD-39EB-99D9-9D25-8D479EF811EF}"/>
              </a:ext>
            </a:extLst>
          </p:cNvPr>
          <p:cNvSpPr/>
          <p:nvPr/>
        </p:nvSpPr>
        <p:spPr>
          <a:xfrm>
            <a:off x="4189169" y="6315505"/>
            <a:ext cx="3186355" cy="160717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>
                <a:solidFill>
                  <a:schemeClr val="bg1">
                    <a:lumMod val="50000"/>
                  </a:schemeClr>
                </a:solidFill>
              </a:rPr>
              <a:t>스토리 오더 상품 페이지                                                                           ▼</a:t>
            </a:r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9406E3FC-9CAF-1433-68E1-ECA65ABE2AFC}"/>
              </a:ext>
            </a:extLst>
          </p:cNvPr>
          <p:cNvSpPr/>
          <p:nvPr/>
        </p:nvSpPr>
        <p:spPr>
          <a:xfrm>
            <a:off x="4189169" y="6536579"/>
            <a:ext cx="3186355" cy="160717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>
                <a:solidFill>
                  <a:schemeClr val="bg1">
                    <a:lumMod val="50000"/>
                  </a:schemeClr>
                </a:solidFill>
              </a:rPr>
              <a:t>/smartorder/item/${itemCode}</a:t>
            </a:r>
            <a:r>
              <a:rPr lang="ko-KR" altLang="en-US" sz="60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1B56D059-8907-F22D-C03B-6183C2DE394C}"/>
              </a:ext>
            </a:extLst>
          </p:cNvPr>
          <p:cNvSpPr/>
          <p:nvPr/>
        </p:nvSpPr>
        <p:spPr>
          <a:xfrm>
            <a:off x="4117730" y="1865101"/>
            <a:ext cx="3387970" cy="279614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62DC6E56-AB20-410C-A6A3-9166840A8F1A}"/>
              </a:ext>
            </a:extLst>
          </p:cNvPr>
          <p:cNvSpPr/>
          <p:nvPr/>
        </p:nvSpPr>
        <p:spPr>
          <a:xfrm>
            <a:off x="4117730" y="3959409"/>
            <a:ext cx="3387970" cy="514657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EDF3B52A-A39C-64DE-A42E-7EB504C6237B}"/>
              </a:ext>
            </a:extLst>
          </p:cNvPr>
          <p:cNvSpPr/>
          <p:nvPr/>
        </p:nvSpPr>
        <p:spPr>
          <a:xfrm>
            <a:off x="4117730" y="6256993"/>
            <a:ext cx="3387970" cy="829607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F75F8E5-422D-B9C1-8630-6D6BCBE5D8F5}"/>
              </a:ext>
            </a:extLst>
          </p:cNvPr>
          <p:cNvSpPr txBox="1"/>
          <p:nvPr/>
        </p:nvSpPr>
        <p:spPr>
          <a:xfrm>
            <a:off x="4133215" y="6724322"/>
            <a:ext cx="3498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dirty="0"/>
              <a:t>*{ } </a:t>
            </a:r>
            <a:r>
              <a:rPr lang="ko-KR" altLang="en-US" sz="700" dirty="0"/>
              <a:t>내부에 해당되는 특정 코드를 입력해주세요</a:t>
            </a:r>
            <a:r>
              <a:rPr lang="en-US" altLang="ko-KR" sz="700" dirty="0"/>
              <a:t>.</a:t>
            </a:r>
          </a:p>
          <a:p>
            <a:r>
              <a:rPr lang="en-US" altLang="ko-KR" sz="700" dirty="0"/>
              <a:t>**</a:t>
            </a:r>
            <a:r>
              <a:rPr lang="ko-KR" altLang="en-US" sz="700" dirty="0"/>
              <a:t>매장 코드</a:t>
            </a:r>
            <a:r>
              <a:rPr lang="en-US" altLang="ko-KR" sz="700" dirty="0"/>
              <a:t>, </a:t>
            </a:r>
            <a:r>
              <a:rPr lang="ko-KR" altLang="en-US" sz="700" dirty="0"/>
              <a:t>상품 코드</a:t>
            </a:r>
            <a:r>
              <a:rPr lang="en-US" altLang="ko-KR" sz="700" dirty="0"/>
              <a:t>, </a:t>
            </a:r>
            <a:r>
              <a:rPr lang="ko-KR" altLang="en-US" sz="700" dirty="0"/>
              <a:t>게시글 코드 등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F332C9-B707-5321-CCF7-B6B922DB8E21}"/>
              </a:ext>
            </a:extLst>
          </p:cNvPr>
          <p:cNvSpPr txBox="1"/>
          <p:nvPr/>
        </p:nvSpPr>
        <p:spPr>
          <a:xfrm>
            <a:off x="8039100" y="2432180"/>
            <a:ext cx="3387970" cy="353943"/>
          </a:xfrm>
          <a:prstGeom prst="rect">
            <a:avLst/>
          </a:prstGeom>
          <a:solidFill>
            <a:srgbClr val="DCC5ED"/>
          </a:solidFill>
        </p:spPr>
        <p:txBody>
          <a:bodyPr wrap="square" rtlCol="0">
            <a:spAutoFit/>
          </a:bodyPr>
          <a:lstStyle/>
          <a:p>
            <a:r>
              <a:rPr lang="en-US" altLang="ko-KR" sz="900" dirty="0"/>
              <a:t>(</a:t>
            </a:r>
            <a:r>
              <a:rPr lang="ko-KR" altLang="en-US" sz="900" dirty="0"/>
              <a:t>공통</a:t>
            </a:r>
            <a:r>
              <a:rPr lang="en-US" altLang="ko-KR" sz="900" dirty="0"/>
              <a:t>) </a:t>
            </a:r>
            <a:r>
              <a:rPr lang="ko-KR" altLang="en-US" sz="900" dirty="0"/>
              <a:t>새 창 여부 아래에 안내 멘트 추가</a:t>
            </a:r>
            <a:endParaRPr lang="en-US" altLang="ko-KR" sz="900" dirty="0"/>
          </a:p>
          <a:p>
            <a:r>
              <a:rPr lang="en-US" altLang="ko-KR" sz="800" dirty="0"/>
              <a:t>*</a:t>
            </a:r>
            <a:r>
              <a:rPr lang="ko-KR" altLang="en-US" sz="800" dirty="0"/>
              <a:t>앱 내 링크 입력 시에는</a:t>
            </a:r>
            <a:r>
              <a:rPr lang="en-US" altLang="ko-KR" sz="800" dirty="0"/>
              <a:t> </a:t>
            </a:r>
            <a:r>
              <a:rPr lang="ko-KR" altLang="en-US" sz="800" dirty="0"/>
              <a:t>새창 선택을 해제해 주시기를 바랍니다</a:t>
            </a:r>
            <a:r>
              <a:rPr lang="en-US" altLang="ko-KR" sz="800" dirty="0"/>
              <a:t>.</a:t>
            </a:r>
            <a:endParaRPr lang="ko-KR" altLang="en-US" sz="800" dirty="0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F12A30DD-0DD7-487F-8FA6-4AC3899A15E9}"/>
              </a:ext>
            </a:extLst>
          </p:cNvPr>
          <p:cNvSpPr/>
          <p:nvPr/>
        </p:nvSpPr>
        <p:spPr>
          <a:xfrm>
            <a:off x="1593605" y="132865"/>
            <a:ext cx="1216270" cy="279614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12EA032-5E78-8C34-9109-104262AF06D2}"/>
              </a:ext>
            </a:extLst>
          </p:cNvPr>
          <p:cNvSpPr txBox="1"/>
          <p:nvPr/>
        </p:nvSpPr>
        <p:spPr>
          <a:xfrm>
            <a:off x="587619" y="318080"/>
            <a:ext cx="506730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ko-KR" altLang="en-US" sz="1200" b="1"/>
              <a:t>배너</a:t>
            </a:r>
            <a:endParaRPr lang="en-US" altLang="ko-KR" sz="1200" b="1"/>
          </a:p>
        </p:txBody>
      </p:sp>
      <p:sp>
        <p:nvSpPr>
          <p:cNvPr id="21" name="TextBox 20"/>
          <p:cNvSpPr txBox="1"/>
          <p:nvPr/>
        </p:nvSpPr>
        <p:spPr>
          <a:xfrm>
            <a:off x="7884934" y="1690132"/>
            <a:ext cx="3968929" cy="2831544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배너 관리 </a:t>
            </a:r>
            <a:r>
              <a:rPr lang="en-US" altLang="ko-KR" sz="900" dirty="0"/>
              <a:t>&gt;</a:t>
            </a:r>
            <a:r>
              <a:rPr lang="ko-KR" altLang="en-US" sz="900" dirty="0" smtClean="0"/>
              <a:t> </a:t>
            </a:r>
            <a:r>
              <a:rPr lang="ko-KR" altLang="en-US" sz="900" b="1" dirty="0" smtClean="0"/>
              <a:t>배너 관리 </a:t>
            </a:r>
            <a:r>
              <a:rPr lang="en-US" altLang="ko-KR" sz="900" b="1" dirty="0"/>
              <a:t>(/banner) </a:t>
            </a:r>
            <a:r>
              <a:rPr lang="en-US" altLang="ko-KR" sz="900" b="1" dirty="0" smtClean="0"/>
              <a:t>&gt; </a:t>
            </a:r>
            <a:r>
              <a:rPr lang="ko-KR" altLang="en-US" sz="900" b="1" dirty="0" smtClean="0"/>
              <a:t>추가</a:t>
            </a:r>
            <a:r>
              <a:rPr lang="en-US" altLang="ko-KR" sz="900" b="1" dirty="0" smtClean="0"/>
              <a:t>(Add),</a:t>
            </a:r>
            <a:r>
              <a:rPr lang="ko-KR" altLang="en-US" sz="900" b="1" dirty="0" smtClean="0"/>
              <a:t>상세</a:t>
            </a:r>
            <a:r>
              <a:rPr lang="en-US" altLang="ko-KR" sz="900" b="1" dirty="0" smtClean="0"/>
              <a:t>(Modify)</a:t>
            </a:r>
            <a:endParaRPr lang="en-US" altLang="ko-KR" sz="900" dirty="0" smtClean="0"/>
          </a:p>
          <a:p>
            <a:endParaRPr lang="en-US" altLang="ko-KR" sz="900" dirty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2.Field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</a:t>
            </a:r>
            <a:r>
              <a:rPr lang="en-US" altLang="ko-KR" sz="900" dirty="0" smtClean="0">
                <a:latin typeface="+mn-ea"/>
              </a:rPr>
              <a:t>) </a:t>
            </a:r>
            <a:r>
              <a:rPr lang="ko-KR" altLang="en-US" sz="900" dirty="0" smtClean="0">
                <a:latin typeface="+mn-ea"/>
              </a:rPr>
              <a:t>새 창 여부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b="1" dirty="0">
                <a:solidFill>
                  <a:srgbClr val="FF0000"/>
                </a:solidFill>
                <a:latin typeface="+mn-ea"/>
              </a:rPr>
              <a:t> </a:t>
            </a:r>
            <a:r>
              <a:rPr lang="en-US" altLang="ko-KR" sz="900" b="1" dirty="0" smtClean="0">
                <a:solidFill>
                  <a:srgbClr val="FF0000"/>
                </a:solidFill>
                <a:latin typeface="+mn-ea"/>
              </a:rPr>
              <a:t>   </a:t>
            </a:r>
            <a:r>
              <a:rPr lang="en-US" altLang="ko-KR" sz="900" dirty="0" smtClean="0">
                <a:latin typeface="+mn-ea"/>
              </a:rPr>
              <a:t>- append guide text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“</a:t>
            </a:r>
            <a:r>
              <a:rPr lang="en-US" altLang="ko-KR" sz="900" dirty="0" smtClean="0"/>
              <a:t>*</a:t>
            </a:r>
            <a:r>
              <a:rPr lang="ko-KR" altLang="en-US" sz="900" dirty="0"/>
              <a:t>앱 내 링크 입력 시에는</a:t>
            </a:r>
            <a:r>
              <a:rPr lang="en-US" altLang="ko-KR" sz="900" dirty="0"/>
              <a:t> </a:t>
            </a:r>
            <a:r>
              <a:rPr lang="ko-KR" altLang="en-US" sz="900" dirty="0"/>
              <a:t>새창 선택을 해제해 주시기를 바랍니다</a:t>
            </a:r>
            <a:r>
              <a:rPr lang="en-US" altLang="ko-KR" sz="900" dirty="0" smtClean="0"/>
              <a:t>.”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</a:t>
            </a:r>
            <a:r>
              <a:rPr lang="ko-KR" altLang="en-US" sz="900" dirty="0" smtClean="0"/>
              <a:t>링크 </a:t>
            </a:r>
            <a:r>
              <a:rPr lang="en-US" altLang="ko-KR" sz="900" dirty="0" smtClean="0"/>
              <a:t>URL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</a:t>
            </a:r>
            <a:r>
              <a:rPr lang="en-US" altLang="ko-KR" sz="900" b="1" dirty="0" smtClean="0"/>
              <a:t>if </a:t>
            </a:r>
            <a:r>
              <a:rPr lang="ko-KR" altLang="en-US" sz="900" b="1" dirty="0" smtClean="0"/>
              <a:t>직접 입력 </a:t>
            </a:r>
            <a:r>
              <a:rPr lang="en-US" altLang="ko-KR" sz="900" b="1" dirty="0" smtClean="0"/>
              <a:t>(direct input) option is selected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add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> as current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b) </a:t>
            </a:r>
            <a:r>
              <a:rPr lang="en-US" altLang="ko-KR" sz="900" b="1" dirty="0" smtClean="0"/>
              <a:t>if link page option </a:t>
            </a:r>
            <a:r>
              <a:rPr lang="en-US" altLang="ko-KR" sz="900" b="1" dirty="0"/>
              <a:t>is selected</a:t>
            </a:r>
            <a:r>
              <a:rPr lang="en-US" altLang="ko-KR" sz="900" dirty="0"/>
              <a:t/>
            </a:r>
            <a:br>
              <a:rPr lang="en-US" altLang="ko-KR" sz="900" dirty="0"/>
            </a:br>
            <a:r>
              <a:rPr lang="en-US" altLang="ko-KR" sz="900" dirty="0"/>
              <a:t>      b-1</a:t>
            </a:r>
            <a:r>
              <a:rPr lang="en-US" altLang="ko-KR" sz="900" dirty="0" smtClean="0"/>
              <a:t>) </a:t>
            </a:r>
            <a:r>
              <a:rPr lang="en-US" altLang="ko-KR" sz="900" b="1" dirty="0" smtClean="0"/>
              <a:t>if selected option’s </a:t>
            </a:r>
            <a:r>
              <a:rPr lang="en-US" altLang="ko-KR" sz="900" b="1" dirty="0" err="1" smtClean="0"/>
              <a:t>st_code_dtl.rmrk</a:t>
            </a:r>
            <a:r>
              <a:rPr lang="en-US" altLang="ko-KR" sz="900" b="1" dirty="0" smtClean="0"/>
              <a:t> has ‘$’ </a:t>
            </a:r>
            <a:r>
              <a:rPr lang="en-US" altLang="ko-KR" sz="900" b="1" dirty="0"/>
              <a:t>(variable) </a:t>
            </a:r>
            <a:r>
              <a:rPr lang="en-US" altLang="ko-KR" sz="900" dirty="0"/>
              <a:t>(ex: /</a:t>
            </a:r>
            <a:r>
              <a:rPr lang="en-US" altLang="ko-KR" sz="900" dirty="0" err="1"/>
              <a:t>smartorder</a:t>
            </a:r>
            <a:r>
              <a:rPr lang="en-US" altLang="ko-KR" sz="900" dirty="0"/>
              <a:t>/mall/${</a:t>
            </a:r>
            <a:r>
              <a:rPr lang="en-US" altLang="ko-KR" sz="900" dirty="0" err="1"/>
              <a:t>mallCode</a:t>
            </a:r>
            <a:r>
              <a:rPr lang="en-US" altLang="ko-KR" sz="900" dirty="0" smtClean="0"/>
              <a:t>})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 - </a:t>
            </a:r>
            <a:r>
              <a:rPr lang="en-US" altLang="ko-KR" sz="900" dirty="0"/>
              <a:t>add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> and set by </a:t>
            </a:r>
            <a:r>
              <a:rPr lang="en-US" altLang="ko-KR" sz="900" dirty="0" err="1" smtClean="0"/>
              <a:t>st_code_dtl.rmrk</a:t>
            </a:r>
            <a:r>
              <a:rPr lang="en-US" altLang="ko-KR" sz="900" dirty="0" smtClean="0"/>
              <a:t> </a:t>
            </a:r>
            <a:br>
              <a:rPr lang="en-US" altLang="ko-KR" sz="900" dirty="0" smtClean="0"/>
            </a:br>
            <a:r>
              <a:rPr lang="en-US" altLang="ko-KR" sz="900" dirty="0" smtClean="0"/>
              <a:t>          (</a:t>
            </a:r>
            <a:r>
              <a:rPr lang="en-US" altLang="ko-KR" sz="900" dirty="0" err="1"/>
              <a:t>inputbox</a:t>
            </a:r>
            <a:r>
              <a:rPr lang="en-US" altLang="ko-KR" sz="900" dirty="0"/>
              <a:t> value is set into value)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 smtClean="0"/>
              <a:t>        - append guide text under </a:t>
            </a:r>
            <a:r>
              <a:rPr lang="en-US" altLang="ko-KR" sz="900" dirty="0" err="1" smtClean="0"/>
              <a:t>inputbox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   </a:t>
            </a:r>
            <a:r>
              <a:rPr lang="en-US" altLang="ko-KR" sz="800" dirty="0" smtClean="0"/>
              <a:t>*${ </a:t>
            </a:r>
            <a:r>
              <a:rPr lang="en-US" altLang="ko-KR" sz="800" dirty="0"/>
              <a:t>} </a:t>
            </a:r>
            <a:r>
              <a:rPr lang="ko-KR" altLang="en-US" sz="800" dirty="0"/>
              <a:t>내부에 해당되는 특정 코드를 입력해주세요</a:t>
            </a:r>
            <a:r>
              <a:rPr lang="en-US" altLang="ko-KR" sz="800" dirty="0"/>
              <a:t>.</a:t>
            </a:r>
          </a:p>
          <a:p>
            <a:r>
              <a:rPr lang="en-US" altLang="ko-KR" sz="800" dirty="0" smtClean="0"/>
              <a:t>           **</a:t>
            </a:r>
            <a:r>
              <a:rPr lang="ko-KR" altLang="en-US" sz="800" dirty="0"/>
              <a:t>매장 코드</a:t>
            </a:r>
            <a:r>
              <a:rPr lang="en-US" altLang="ko-KR" sz="800" dirty="0"/>
              <a:t>, </a:t>
            </a:r>
            <a:r>
              <a:rPr lang="ko-KR" altLang="en-US" sz="800" dirty="0"/>
              <a:t>상품 코드</a:t>
            </a:r>
            <a:r>
              <a:rPr lang="en-US" altLang="ko-KR" sz="800" dirty="0"/>
              <a:t>, </a:t>
            </a:r>
            <a:r>
              <a:rPr lang="ko-KR" altLang="en-US" sz="800" dirty="0"/>
              <a:t>게시글 코드 </a:t>
            </a:r>
            <a:r>
              <a:rPr lang="ko-KR" altLang="en-US" sz="800" dirty="0" smtClean="0"/>
              <a:t>등</a:t>
            </a:r>
            <a:endParaRPr lang="en-US" altLang="ko-KR" sz="800" dirty="0" smtClean="0"/>
          </a:p>
          <a:p>
            <a:r>
              <a:rPr lang="en-US" altLang="ko-KR" sz="800" dirty="0" smtClean="0"/>
              <a:t>      b-2) </a:t>
            </a:r>
            <a:r>
              <a:rPr lang="en-US" altLang="ko-KR" sz="800" b="1" dirty="0" smtClean="0"/>
              <a:t>else</a:t>
            </a:r>
            <a:endParaRPr lang="ko-KR" altLang="en-US" sz="900" b="1" dirty="0"/>
          </a:p>
          <a:p>
            <a:r>
              <a:rPr lang="en-US" altLang="ko-KR" sz="900" b="1" dirty="0" smtClean="0">
                <a:solidFill>
                  <a:srgbClr val="FF0000"/>
                </a:solidFill>
                <a:latin typeface="+mn-ea"/>
              </a:rPr>
              <a:t>        </a:t>
            </a:r>
            <a:r>
              <a:rPr lang="en-US" altLang="ko-KR" sz="900" dirty="0" smtClean="0">
                <a:latin typeface="+mn-ea"/>
              </a:rPr>
              <a:t>- set value by </a:t>
            </a:r>
            <a:r>
              <a:rPr lang="en-US" altLang="ko-KR" sz="900" dirty="0" err="1"/>
              <a:t>st_code_dtl.rmrk</a:t>
            </a:r>
            <a:endParaRPr lang="en-US" altLang="ko-KR" sz="9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03905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716CA21A-E0D6-C27C-E637-DC6672C245D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690" b="27512"/>
          <a:stretch/>
        </p:blipFill>
        <p:spPr>
          <a:xfrm>
            <a:off x="302082" y="176966"/>
            <a:ext cx="11388855" cy="3614101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4" name="직사각형 13">
            <a:extLst>
              <a:ext uri="{FF2B5EF4-FFF2-40B4-BE49-F238E27FC236}">
                <a16:creationId xmlns:a16="http://schemas.microsoft.com/office/drawing/2014/main" id="{A06BEFD3-EF70-F835-3A31-54D324507A2D}"/>
              </a:ext>
            </a:extLst>
          </p:cNvPr>
          <p:cNvSpPr/>
          <p:nvPr/>
        </p:nvSpPr>
        <p:spPr>
          <a:xfrm>
            <a:off x="1593246" y="176966"/>
            <a:ext cx="1159936" cy="279614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9304C536-1D89-5D13-6FFD-FAC36CF14810}"/>
              </a:ext>
            </a:extLst>
          </p:cNvPr>
          <p:cNvSpPr/>
          <p:nvPr/>
        </p:nvSpPr>
        <p:spPr>
          <a:xfrm>
            <a:off x="5393130" y="3574988"/>
            <a:ext cx="3186355" cy="160717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>
                <a:solidFill>
                  <a:schemeClr val="bg1">
                    <a:lumMod val="50000"/>
                  </a:schemeClr>
                </a:solidFill>
              </a:rPr>
              <a:t>선택                                                                                                      ▼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0462E46C-FD70-03E5-6E72-2FB0E852BCD4}"/>
              </a:ext>
            </a:extLst>
          </p:cNvPr>
          <p:cNvSpPr/>
          <p:nvPr/>
        </p:nvSpPr>
        <p:spPr>
          <a:xfrm>
            <a:off x="5393130" y="3735704"/>
            <a:ext cx="3186355" cy="303847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600">
                <a:solidFill>
                  <a:schemeClr val="accent5"/>
                </a:solidFill>
              </a:rPr>
              <a:t>직접 입력</a:t>
            </a:r>
            <a:endParaRPr lang="en-US" altLang="ko-KR" sz="600">
              <a:solidFill>
                <a:schemeClr val="accent5"/>
              </a:solidFill>
            </a:endParaRPr>
          </a:p>
          <a:p>
            <a:r>
              <a:rPr lang="ko-KR" altLang="en-US" sz="600">
                <a:solidFill>
                  <a:schemeClr val="tx1"/>
                </a:solidFill>
              </a:rPr>
              <a:t>스토리 오더 메인 페이지</a:t>
            </a:r>
            <a:endParaRPr lang="en-US" altLang="ko-KR" sz="600">
              <a:solidFill>
                <a:schemeClr val="tx1"/>
              </a:solidFill>
            </a:endParaRPr>
          </a:p>
          <a:p>
            <a:r>
              <a:rPr lang="ko-KR" altLang="en-US" sz="600">
                <a:solidFill>
                  <a:schemeClr val="accent5"/>
                </a:solidFill>
              </a:rPr>
              <a:t>스토리 오더 매장 페이지</a:t>
            </a:r>
            <a:endParaRPr lang="en-US" altLang="ko-KR" sz="600">
              <a:solidFill>
                <a:schemeClr val="accent5"/>
              </a:solidFill>
            </a:endParaRPr>
          </a:p>
          <a:p>
            <a:r>
              <a:rPr lang="ko-KR" altLang="en-US" sz="600">
                <a:solidFill>
                  <a:schemeClr val="accent5"/>
                </a:solidFill>
              </a:rPr>
              <a:t>스토리 오더 상품 페이지</a:t>
            </a:r>
            <a:endParaRPr lang="en-US" altLang="ko-KR" sz="600">
              <a:solidFill>
                <a:schemeClr val="accent5"/>
              </a:solidFill>
            </a:endParaRPr>
          </a:p>
          <a:p>
            <a:r>
              <a:rPr lang="ko-KR" altLang="en-US" sz="600">
                <a:solidFill>
                  <a:schemeClr val="tx1"/>
                </a:solidFill>
              </a:rPr>
              <a:t>스토리 쇼핑 메인 페이지</a:t>
            </a:r>
            <a:endParaRPr lang="en-US" altLang="ko-KR" sz="600">
              <a:solidFill>
                <a:schemeClr val="tx1"/>
              </a:solidFill>
            </a:endParaRPr>
          </a:p>
          <a:p>
            <a:r>
              <a:rPr lang="ko-KR" altLang="en-US" sz="600">
                <a:solidFill>
                  <a:schemeClr val="accent5"/>
                </a:solidFill>
              </a:rPr>
              <a:t>스토리 쇼핑 쇼핑몰 페이지</a:t>
            </a:r>
            <a:endParaRPr lang="en-US" altLang="ko-KR" sz="600">
              <a:solidFill>
                <a:schemeClr val="accent5"/>
              </a:solidFill>
            </a:endParaRPr>
          </a:p>
          <a:p>
            <a:r>
              <a:rPr lang="ko-KR" altLang="en-US" sz="600">
                <a:solidFill>
                  <a:schemeClr val="accent5"/>
                </a:solidFill>
              </a:rPr>
              <a:t>스토리 쇼핑 상품 페이지</a:t>
            </a:r>
            <a:endParaRPr lang="en-US" altLang="ko-KR" sz="600">
              <a:solidFill>
                <a:schemeClr val="accent5"/>
              </a:solidFill>
            </a:endParaRPr>
          </a:p>
          <a:p>
            <a:r>
              <a:rPr lang="ko-KR" altLang="en-US" sz="600">
                <a:solidFill>
                  <a:schemeClr val="tx1"/>
                </a:solidFill>
              </a:rPr>
              <a:t>공지사항 메인 페이지</a:t>
            </a:r>
            <a:endParaRPr lang="en-US" altLang="ko-KR" sz="600">
              <a:solidFill>
                <a:schemeClr val="tx1"/>
              </a:solidFill>
            </a:endParaRPr>
          </a:p>
          <a:p>
            <a:r>
              <a:rPr lang="ko-KR" altLang="en-US" sz="600">
                <a:solidFill>
                  <a:schemeClr val="accent5"/>
                </a:solidFill>
              </a:rPr>
              <a:t>공지사항 상세 페이지</a:t>
            </a:r>
            <a:endParaRPr lang="en-US" altLang="ko-KR" sz="600">
              <a:solidFill>
                <a:schemeClr val="accent5"/>
              </a:solidFill>
            </a:endParaRPr>
          </a:p>
          <a:p>
            <a:r>
              <a:rPr lang="ko-KR" altLang="en-US" sz="600">
                <a:solidFill>
                  <a:schemeClr val="tx1"/>
                </a:solidFill>
              </a:rPr>
              <a:t>스토리 포인트 사용 </a:t>
            </a:r>
            <a:r>
              <a:rPr lang="en-US" altLang="ko-KR" sz="600">
                <a:solidFill>
                  <a:schemeClr val="tx1"/>
                </a:solidFill>
              </a:rPr>
              <a:t>QR </a:t>
            </a:r>
            <a:r>
              <a:rPr lang="ko-KR" altLang="en-US" sz="600">
                <a:solidFill>
                  <a:schemeClr val="tx1"/>
                </a:solidFill>
              </a:rPr>
              <a:t>페이지</a:t>
            </a:r>
            <a:endParaRPr lang="en-US" altLang="ko-KR" sz="600">
              <a:solidFill>
                <a:schemeClr val="tx1"/>
              </a:solidFill>
            </a:endParaRPr>
          </a:p>
          <a:p>
            <a:r>
              <a:rPr lang="ko-KR" altLang="en-US" sz="600">
                <a:solidFill>
                  <a:schemeClr val="tx1"/>
                </a:solidFill>
              </a:rPr>
              <a:t>마이페이지</a:t>
            </a:r>
            <a:endParaRPr lang="en-US" altLang="ko-KR" sz="600">
              <a:solidFill>
                <a:schemeClr val="tx1"/>
              </a:solidFill>
            </a:endParaRPr>
          </a:p>
          <a:p>
            <a:r>
              <a:rPr lang="ko-KR" altLang="en-US" sz="600">
                <a:solidFill>
                  <a:schemeClr val="tx1"/>
                </a:solidFill>
              </a:rPr>
              <a:t>회원 정보 수정 페이지</a:t>
            </a:r>
            <a:endParaRPr lang="en-US" altLang="ko-KR" sz="600">
              <a:solidFill>
                <a:schemeClr val="tx1"/>
              </a:solidFill>
            </a:endParaRPr>
          </a:p>
          <a:p>
            <a:r>
              <a:rPr lang="ko-KR" altLang="en-US" sz="600">
                <a:solidFill>
                  <a:schemeClr val="tx1"/>
                </a:solidFill>
              </a:rPr>
              <a:t>보유 포인트 페이지</a:t>
            </a:r>
            <a:endParaRPr lang="en-US" altLang="ko-KR" sz="600">
              <a:solidFill>
                <a:schemeClr val="tx1"/>
              </a:solidFill>
            </a:endParaRPr>
          </a:p>
          <a:p>
            <a:r>
              <a:rPr lang="ko-KR" altLang="en-US" sz="600">
                <a:solidFill>
                  <a:schemeClr val="tx1"/>
                </a:solidFill>
              </a:rPr>
              <a:t>보유 적립금 페이지</a:t>
            </a:r>
            <a:endParaRPr lang="en-US" altLang="ko-KR" sz="600">
              <a:solidFill>
                <a:schemeClr val="tx1"/>
              </a:solidFill>
            </a:endParaRPr>
          </a:p>
          <a:p>
            <a:r>
              <a:rPr lang="ko-KR" altLang="en-US" sz="600">
                <a:solidFill>
                  <a:schemeClr val="tx1"/>
                </a:solidFill>
              </a:rPr>
              <a:t>쿠폰함 페이지</a:t>
            </a:r>
            <a:endParaRPr lang="en-US" altLang="ko-KR" sz="600">
              <a:solidFill>
                <a:schemeClr val="tx1"/>
              </a:solidFill>
            </a:endParaRPr>
          </a:p>
          <a:p>
            <a:r>
              <a:rPr lang="ko-KR" altLang="en-US" sz="600">
                <a:solidFill>
                  <a:schemeClr val="tx1"/>
                </a:solidFill>
              </a:rPr>
              <a:t>즐겨찾기 페이지</a:t>
            </a:r>
            <a:endParaRPr lang="en-US" altLang="ko-KR" sz="600">
              <a:solidFill>
                <a:schemeClr val="tx1"/>
              </a:solidFill>
            </a:endParaRPr>
          </a:p>
          <a:p>
            <a:r>
              <a:rPr lang="ko-KR" altLang="en-US" sz="600">
                <a:solidFill>
                  <a:schemeClr val="tx1"/>
                </a:solidFill>
              </a:rPr>
              <a:t>리뷰 관리 페이지</a:t>
            </a:r>
            <a:endParaRPr lang="en-US" altLang="ko-KR" sz="600">
              <a:solidFill>
                <a:schemeClr val="tx1"/>
              </a:solidFill>
            </a:endParaRPr>
          </a:p>
          <a:p>
            <a:r>
              <a:rPr lang="ko-KR" altLang="en-US" sz="600">
                <a:solidFill>
                  <a:schemeClr val="tx1"/>
                </a:solidFill>
              </a:rPr>
              <a:t>상품 문의 페이지</a:t>
            </a:r>
            <a:endParaRPr lang="en-US" altLang="ko-KR" sz="600">
              <a:solidFill>
                <a:schemeClr val="tx1"/>
              </a:solidFill>
            </a:endParaRPr>
          </a:p>
          <a:p>
            <a:r>
              <a:rPr lang="ko-KR" altLang="en-US" sz="600">
                <a:solidFill>
                  <a:schemeClr val="tx1"/>
                </a:solidFill>
              </a:rPr>
              <a:t>주문 내역 페이지</a:t>
            </a:r>
            <a:endParaRPr lang="en-US" altLang="ko-KR" sz="600">
              <a:solidFill>
                <a:schemeClr val="tx1"/>
              </a:solidFill>
            </a:endParaRPr>
          </a:p>
          <a:p>
            <a:r>
              <a:rPr lang="ko-KR" altLang="en-US" sz="600">
                <a:solidFill>
                  <a:schemeClr val="tx1"/>
                </a:solidFill>
              </a:rPr>
              <a:t>내 구독 상품 페이지</a:t>
            </a:r>
            <a:endParaRPr lang="en-US" altLang="ko-KR" sz="600">
              <a:solidFill>
                <a:schemeClr val="tx1"/>
              </a:solidFill>
            </a:endParaRPr>
          </a:p>
          <a:p>
            <a:r>
              <a:rPr lang="ko-KR" altLang="en-US" sz="600">
                <a:solidFill>
                  <a:schemeClr val="tx1"/>
                </a:solidFill>
              </a:rPr>
              <a:t>관심 상품 페이지</a:t>
            </a:r>
            <a:endParaRPr lang="en-US" altLang="ko-KR" sz="600">
              <a:solidFill>
                <a:schemeClr val="tx1"/>
              </a:solidFill>
            </a:endParaRPr>
          </a:p>
          <a:p>
            <a:r>
              <a:rPr lang="ko-KR" altLang="en-US" sz="600">
                <a:solidFill>
                  <a:schemeClr val="tx1"/>
                </a:solidFill>
              </a:rPr>
              <a:t>회원 탈퇴 페이지</a:t>
            </a:r>
            <a:endParaRPr lang="en-US" altLang="ko-KR" sz="600">
              <a:solidFill>
                <a:schemeClr val="tx1"/>
              </a:solidFill>
            </a:endParaRPr>
          </a:p>
          <a:p>
            <a:r>
              <a:rPr lang="ko-KR" altLang="en-US" sz="600">
                <a:solidFill>
                  <a:schemeClr val="tx1"/>
                </a:solidFill>
              </a:rPr>
              <a:t>출발 페이지</a:t>
            </a:r>
            <a:endParaRPr lang="en-US" altLang="ko-KR" sz="600">
              <a:solidFill>
                <a:schemeClr val="tx1"/>
              </a:solidFill>
            </a:endParaRPr>
          </a:p>
          <a:p>
            <a:r>
              <a:rPr lang="ko-KR" altLang="en-US" sz="600">
                <a:solidFill>
                  <a:schemeClr val="tx1"/>
                </a:solidFill>
              </a:rPr>
              <a:t>앱 설정 페이지</a:t>
            </a:r>
            <a:endParaRPr lang="en-US" altLang="ko-KR" sz="600">
              <a:solidFill>
                <a:schemeClr val="tx1"/>
              </a:solidFill>
            </a:endParaRPr>
          </a:p>
          <a:p>
            <a:r>
              <a:rPr lang="ko-KR" altLang="en-US" sz="600">
                <a:solidFill>
                  <a:schemeClr val="tx1"/>
                </a:solidFill>
              </a:rPr>
              <a:t>이용 안내 페이지</a:t>
            </a:r>
            <a:endParaRPr lang="en-US" altLang="ko-KR" sz="600">
              <a:solidFill>
                <a:schemeClr val="tx1"/>
              </a:solidFill>
            </a:endParaRPr>
          </a:p>
          <a:p>
            <a:r>
              <a:rPr lang="ko-KR" altLang="en-US" sz="600">
                <a:solidFill>
                  <a:schemeClr val="tx1"/>
                </a:solidFill>
              </a:rPr>
              <a:t>스토리 포인트 안내 페이지</a:t>
            </a:r>
            <a:endParaRPr lang="en-US" altLang="ko-KR" sz="600">
              <a:solidFill>
                <a:schemeClr val="tx1"/>
              </a:solidFill>
            </a:endParaRPr>
          </a:p>
          <a:p>
            <a:r>
              <a:rPr lang="ko-KR" altLang="en-US" sz="600">
                <a:solidFill>
                  <a:schemeClr val="tx1"/>
                </a:solidFill>
              </a:rPr>
              <a:t>포인트 적립</a:t>
            </a:r>
            <a:r>
              <a:rPr lang="en-US" altLang="ko-KR" sz="600">
                <a:solidFill>
                  <a:schemeClr val="tx1"/>
                </a:solidFill>
              </a:rPr>
              <a:t>/</a:t>
            </a:r>
            <a:r>
              <a:rPr lang="ko-KR" altLang="en-US" sz="600">
                <a:solidFill>
                  <a:schemeClr val="tx1"/>
                </a:solidFill>
              </a:rPr>
              <a:t>사용 안내 페이지</a:t>
            </a:r>
            <a:endParaRPr lang="en-US" altLang="ko-KR" sz="600">
              <a:solidFill>
                <a:schemeClr val="tx1"/>
              </a:solidFill>
            </a:endParaRPr>
          </a:p>
          <a:p>
            <a:r>
              <a:rPr lang="ko-KR" altLang="en-US" sz="600">
                <a:solidFill>
                  <a:schemeClr val="tx1"/>
                </a:solidFill>
              </a:rPr>
              <a:t>앱 가입 및 사용 안내 페이지</a:t>
            </a:r>
            <a:endParaRPr lang="en-US" altLang="ko-KR" sz="600">
              <a:solidFill>
                <a:schemeClr val="tx1"/>
              </a:solidFill>
            </a:endParaRPr>
          </a:p>
          <a:p>
            <a:r>
              <a:rPr lang="ko-KR" altLang="en-US" sz="600">
                <a:solidFill>
                  <a:schemeClr val="tx1"/>
                </a:solidFill>
              </a:rPr>
              <a:t>자주하는 질문 페이지</a:t>
            </a:r>
            <a:endParaRPr lang="en-US" altLang="ko-KR" sz="600">
              <a:solidFill>
                <a:schemeClr val="tx1"/>
              </a:solidFill>
            </a:endParaRPr>
          </a:p>
          <a:p>
            <a:r>
              <a:rPr lang="ko-KR" altLang="en-US" sz="600">
                <a:solidFill>
                  <a:schemeClr val="tx1"/>
                </a:solidFill>
              </a:rPr>
              <a:t>오류 신고 페이지</a:t>
            </a:r>
            <a:endParaRPr lang="en-US" altLang="ko-KR" sz="600">
              <a:solidFill>
                <a:schemeClr val="tx1"/>
              </a:solidFill>
            </a:endParaRPr>
          </a:p>
          <a:p>
            <a:r>
              <a:rPr lang="ko-KR" altLang="en-US" sz="600">
                <a:solidFill>
                  <a:schemeClr val="tx1"/>
                </a:solidFill>
              </a:rPr>
              <a:t>입점 안내 페이지</a:t>
            </a:r>
            <a:endParaRPr lang="en-US" altLang="ko-KR" sz="600">
              <a:solidFill>
                <a:schemeClr val="tx1"/>
              </a:solidFill>
            </a:endParaRPr>
          </a:p>
          <a:p>
            <a:r>
              <a:rPr lang="ko-KR" altLang="en-US" sz="600">
                <a:solidFill>
                  <a:schemeClr val="tx1"/>
                </a:solidFill>
              </a:rPr>
              <a:t>제휴 서비스 페이지</a:t>
            </a:r>
            <a:endParaRPr lang="en-US" altLang="ko-KR" sz="60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E39C69-0DA9-FBBC-3D81-29B723F88D08}"/>
              </a:ext>
            </a:extLst>
          </p:cNvPr>
          <p:cNvSpPr txBox="1"/>
          <p:nvPr/>
        </p:nvSpPr>
        <p:spPr>
          <a:xfrm>
            <a:off x="7456170" y="3035055"/>
            <a:ext cx="3371850" cy="338554"/>
          </a:xfrm>
          <a:prstGeom prst="rect">
            <a:avLst/>
          </a:prstGeom>
          <a:solidFill>
            <a:srgbClr val="DCC5ED"/>
          </a:solidFill>
        </p:spPr>
        <p:txBody>
          <a:bodyPr wrap="square" rtlCol="0">
            <a:spAutoFit/>
          </a:bodyPr>
          <a:lstStyle/>
          <a:p>
            <a:r>
              <a:rPr lang="en-US" altLang="ko-KR" sz="800"/>
              <a:t>- </a:t>
            </a:r>
            <a:r>
              <a:rPr lang="ko-KR" altLang="en-US" sz="800">
                <a:solidFill>
                  <a:schemeClr val="accent5"/>
                </a:solidFill>
              </a:rPr>
              <a:t>직접 입력과 매장</a:t>
            </a:r>
            <a:r>
              <a:rPr lang="en-US" altLang="ko-KR" sz="800">
                <a:solidFill>
                  <a:schemeClr val="accent5"/>
                </a:solidFill>
              </a:rPr>
              <a:t>, </a:t>
            </a:r>
            <a:r>
              <a:rPr lang="ko-KR" altLang="en-US" sz="800">
                <a:solidFill>
                  <a:schemeClr val="accent5"/>
                </a:solidFill>
              </a:rPr>
              <a:t>상품</a:t>
            </a:r>
            <a:r>
              <a:rPr lang="en-US" altLang="ko-KR" sz="800">
                <a:solidFill>
                  <a:schemeClr val="accent5"/>
                </a:solidFill>
              </a:rPr>
              <a:t>, </a:t>
            </a:r>
            <a:r>
              <a:rPr lang="ko-KR" altLang="en-US" sz="800">
                <a:solidFill>
                  <a:schemeClr val="accent5"/>
                </a:solidFill>
              </a:rPr>
              <a:t>게시글 페이지</a:t>
            </a:r>
            <a:r>
              <a:rPr lang="ko-KR" altLang="en-US" sz="800"/>
              <a:t>만 입력 필드 생성</a:t>
            </a:r>
            <a:endParaRPr lang="en-US" altLang="ko-KR" sz="800"/>
          </a:p>
          <a:p>
            <a:r>
              <a:rPr lang="en-US" altLang="ko-KR" sz="800"/>
              <a:t>- </a:t>
            </a:r>
            <a:r>
              <a:rPr lang="ko-KR" altLang="en-US" sz="800"/>
              <a:t>나머지는 선택 시 자동으로 입력</a:t>
            </a:r>
            <a:r>
              <a:rPr lang="en-US" altLang="ko-KR" sz="800"/>
              <a:t>(</a:t>
            </a:r>
            <a:r>
              <a:rPr lang="ko-KR" altLang="en-US" sz="800"/>
              <a:t>코드 노출 여부 상관 </a:t>
            </a:r>
            <a:r>
              <a:rPr lang="en-US" altLang="ko-KR" sz="800"/>
              <a:t>x)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1863DC9-2342-88FF-DCBF-9D2F22280F29}"/>
              </a:ext>
            </a:extLst>
          </p:cNvPr>
          <p:cNvSpPr txBox="1"/>
          <p:nvPr/>
        </p:nvSpPr>
        <p:spPr>
          <a:xfrm>
            <a:off x="587619" y="318080"/>
            <a:ext cx="506730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ko-KR" altLang="en-US" sz="1200" b="1"/>
              <a:t>팝업</a:t>
            </a:r>
            <a:endParaRPr lang="en-US" altLang="ko-KR" sz="1200" b="1"/>
          </a:p>
        </p:txBody>
      </p:sp>
      <p:sp>
        <p:nvSpPr>
          <p:cNvPr id="8" name="TextBox 7"/>
          <p:cNvSpPr txBox="1"/>
          <p:nvPr/>
        </p:nvSpPr>
        <p:spPr>
          <a:xfrm>
            <a:off x="7731452" y="1206563"/>
            <a:ext cx="3696300" cy="1338828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배너 관리 </a:t>
            </a:r>
            <a:r>
              <a:rPr lang="en-US" altLang="ko-KR" sz="900" dirty="0"/>
              <a:t>&gt;</a:t>
            </a:r>
            <a:r>
              <a:rPr lang="ko-KR" altLang="en-US" sz="900" dirty="0" smtClean="0"/>
              <a:t> </a:t>
            </a:r>
            <a:r>
              <a:rPr lang="ko-KR" altLang="en-US" sz="900" b="1" dirty="0" smtClean="0"/>
              <a:t>팝업</a:t>
            </a:r>
            <a:r>
              <a:rPr lang="ko-KR" altLang="en-US" sz="900" b="1" dirty="0" smtClean="0"/>
              <a:t> 관리 </a:t>
            </a:r>
            <a:r>
              <a:rPr lang="en-US" altLang="ko-KR" sz="900" b="1" dirty="0" smtClean="0"/>
              <a:t>(/popup) </a:t>
            </a:r>
            <a:r>
              <a:rPr lang="en-US" altLang="ko-KR" sz="900" b="1" dirty="0" smtClean="0"/>
              <a:t>&gt; </a:t>
            </a:r>
            <a:r>
              <a:rPr lang="ko-KR" altLang="en-US" sz="900" b="1" dirty="0" smtClean="0"/>
              <a:t>추가</a:t>
            </a:r>
            <a:r>
              <a:rPr lang="en-US" altLang="ko-KR" sz="900" b="1" dirty="0" smtClean="0"/>
              <a:t>(Add),</a:t>
            </a:r>
            <a:r>
              <a:rPr lang="ko-KR" altLang="en-US" sz="900" b="1" dirty="0" smtClean="0"/>
              <a:t>상세</a:t>
            </a:r>
            <a:r>
              <a:rPr lang="en-US" altLang="ko-KR" sz="900" b="1" dirty="0" smtClean="0"/>
              <a:t>(Modify)</a:t>
            </a:r>
            <a:endParaRPr lang="en-US" altLang="ko-KR" sz="900" dirty="0" smtClean="0"/>
          </a:p>
          <a:p>
            <a:endParaRPr lang="en-US" altLang="ko-KR" sz="900" dirty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2.Field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</a:t>
            </a:r>
            <a:r>
              <a:rPr lang="ko-KR" altLang="en-US" sz="900" dirty="0" smtClean="0">
                <a:latin typeface="+mn-ea"/>
              </a:rPr>
              <a:t>이미지 팝업 </a:t>
            </a:r>
            <a:r>
              <a:rPr lang="en-US" altLang="ko-KR" sz="900" dirty="0" smtClean="0">
                <a:latin typeface="+mn-ea"/>
              </a:rPr>
              <a:t>&gt; </a:t>
            </a:r>
            <a:r>
              <a:rPr lang="ko-KR" altLang="en-US" sz="900" dirty="0" smtClean="0">
                <a:latin typeface="+mn-ea"/>
              </a:rPr>
              <a:t>팝업 연결 링크 </a:t>
            </a:r>
            <a:r>
              <a:rPr lang="en-US" altLang="ko-KR" sz="900" dirty="0" smtClean="0">
                <a:latin typeface="+mn-ea"/>
              </a:rPr>
              <a:t>URL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err="1">
                <a:latin typeface="+mn-ea"/>
              </a:rPr>
              <a:t>popup_link_url</a:t>
            </a:r>
            <a:r>
              <a:rPr lang="en-US" altLang="ko-KR" sz="900" dirty="0">
                <a:latin typeface="+mn-ea"/>
              </a:rPr>
              <a:t>}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b="1" dirty="0">
                <a:latin typeface="+mn-ea"/>
              </a:rPr>
              <a:t> </a:t>
            </a:r>
            <a:r>
              <a:rPr lang="en-US" altLang="ko-KR" sz="900" b="1" dirty="0" smtClean="0">
                <a:latin typeface="+mn-ea"/>
              </a:rPr>
              <a:t>   a) </a:t>
            </a:r>
            <a:r>
              <a:rPr lang="en-US" altLang="ko-KR" sz="900" b="1" dirty="0" err="1" smtClean="0">
                <a:latin typeface="+mn-ea"/>
              </a:rPr>
              <a:t>selectbox</a:t>
            </a:r>
            <a:r>
              <a:rPr lang="en-US" altLang="ko-KR" sz="900" b="1" dirty="0" smtClean="0">
                <a:latin typeface="+mn-ea"/>
              </a:rPr>
              <a:t> options</a:t>
            </a:r>
            <a:br>
              <a:rPr lang="en-US" altLang="ko-KR" sz="900" b="1" dirty="0" smtClean="0">
                <a:latin typeface="+mn-ea"/>
              </a:rPr>
            </a:br>
            <a:r>
              <a:rPr lang="en-US" altLang="ko-KR" sz="900" b="1" dirty="0" smtClean="0">
                <a:latin typeface="+mn-ea"/>
              </a:rPr>
              <a:t>      - </a:t>
            </a:r>
            <a:r>
              <a:rPr lang="ko-KR" altLang="en-US" sz="900" b="1" dirty="0" smtClean="0">
                <a:latin typeface="+mn-ea"/>
              </a:rPr>
              <a:t>선택</a:t>
            </a:r>
            <a:r>
              <a:rPr lang="en-US" altLang="ko-KR" sz="900" b="1" dirty="0">
                <a:latin typeface="+mn-ea"/>
              </a:rPr>
              <a:t> </a:t>
            </a:r>
            <a:r>
              <a:rPr lang="en-US" altLang="ko-KR" sz="900" b="1" dirty="0" smtClean="0">
                <a:latin typeface="+mn-ea"/>
              </a:rPr>
              <a:t>(select) / </a:t>
            </a:r>
            <a:r>
              <a:rPr lang="ko-KR" altLang="en-US" sz="900" b="1" dirty="0" smtClean="0">
                <a:latin typeface="+mn-ea"/>
              </a:rPr>
              <a:t>직접 입력 </a:t>
            </a:r>
            <a:r>
              <a:rPr lang="en-US" altLang="ko-KR" sz="900" b="1" dirty="0" smtClean="0">
                <a:latin typeface="+mn-ea"/>
              </a:rPr>
              <a:t>(direct input) / ‘LP’ code names</a:t>
            </a:r>
          </a:p>
          <a:p>
            <a:r>
              <a:rPr lang="en-US" altLang="ko-KR" sz="900" b="1" dirty="0" smtClean="0">
                <a:latin typeface="+mn-ea"/>
              </a:rPr>
              <a:t>      - </a:t>
            </a:r>
            <a:r>
              <a:rPr lang="en-US" altLang="ko-KR" sz="900" b="1" dirty="0" smtClean="0">
                <a:latin typeface="+mn-ea"/>
              </a:rPr>
              <a:t>same with </a:t>
            </a:r>
            <a:r>
              <a:rPr lang="ko-KR" altLang="en-US" sz="900" b="1" dirty="0" smtClean="0">
                <a:latin typeface="+mn-ea"/>
              </a:rPr>
              <a:t>배너 관리 </a:t>
            </a:r>
            <a:r>
              <a:rPr lang="en-US" altLang="ko-KR" sz="900" b="1" dirty="0" smtClean="0">
                <a:latin typeface="+mn-ea"/>
              </a:rPr>
              <a:t>(/banner) page</a:t>
            </a:r>
            <a:endParaRPr lang="en-US" altLang="ko-KR" sz="900" b="1" dirty="0" smtClean="0">
              <a:latin typeface="+mn-ea"/>
            </a:endParaRPr>
          </a:p>
          <a:p>
            <a:endParaRPr lang="en-US" altLang="ko-KR" sz="900" b="1" dirty="0" smtClean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96326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716CA21A-E0D6-C27C-E637-DC6672C245D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690" b="27512"/>
          <a:stretch/>
        </p:blipFill>
        <p:spPr>
          <a:xfrm>
            <a:off x="302082" y="176966"/>
            <a:ext cx="11388855" cy="3614101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4" name="직사각형 13">
            <a:extLst>
              <a:ext uri="{FF2B5EF4-FFF2-40B4-BE49-F238E27FC236}">
                <a16:creationId xmlns:a16="http://schemas.microsoft.com/office/drawing/2014/main" id="{A06BEFD3-EF70-F835-3A31-54D324507A2D}"/>
              </a:ext>
            </a:extLst>
          </p:cNvPr>
          <p:cNvSpPr/>
          <p:nvPr/>
        </p:nvSpPr>
        <p:spPr>
          <a:xfrm>
            <a:off x="1593246" y="176966"/>
            <a:ext cx="1159936" cy="279614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35945DE-E7A0-6063-0158-92B41A42E353}"/>
              </a:ext>
            </a:extLst>
          </p:cNvPr>
          <p:cNvSpPr txBox="1"/>
          <p:nvPr/>
        </p:nvSpPr>
        <p:spPr>
          <a:xfrm>
            <a:off x="7972352" y="3162942"/>
            <a:ext cx="1847850" cy="215444"/>
          </a:xfrm>
          <a:prstGeom prst="rect">
            <a:avLst/>
          </a:prstGeom>
          <a:solidFill>
            <a:srgbClr val="DCC5ED"/>
          </a:solidFill>
        </p:spPr>
        <p:txBody>
          <a:bodyPr wrap="square" rtlCol="0">
            <a:spAutoFit/>
          </a:bodyPr>
          <a:lstStyle/>
          <a:p>
            <a:r>
              <a:rPr lang="ko-KR" altLang="en-US" sz="800"/>
              <a:t>직접 입력이 필요 없는 선택인 경우</a:t>
            </a:r>
            <a:endParaRPr lang="en-US" altLang="ko-KR" sz="800"/>
          </a:p>
        </p:txBody>
      </p:sp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id="{751C7CB1-48FA-F2D5-1923-468D0670F9D7}"/>
              </a:ext>
            </a:extLst>
          </p:cNvPr>
          <p:cNvSpPr/>
          <p:nvPr/>
        </p:nvSpPr>
        <p:spPr>
          <a:xfrm>
            <a:off x="5393691" y="3562143"/>
            <a:ext cx="3186355" cy="160717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>
                <a:solidFill>
                  <a:schemeClr val="bg1">
                    <a:lumMod val="50000"/>
                  </a:schemeClr>
                </a:solidFill>
              </a:rPr>
              <a:t>스토리 오더 메인 페이지                                                                            ▼</a:t>
            </a: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AC1B5FC6-E238-12E0-B2C7-EFDAED7ECFD7}"/>
              </a:ext>
            </a:extLst>
          </p:cNvPr>
          <p:cNvSpPr/>
          <p:nvPr/>
        </p:nvSpPr>
        <p:spPr>
          <a:xfrm>
            <a:off x="4091567" y="3511453"/>
            <a:ext cx="4618655" cy="279614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0D59F32A-4730-C705-D80D-C1C58CC5B2B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690" b="27512"/>
          <a:stretch/>
        </p:blipFill>
        <p:spPr>
          <a:xfrm>
            <a:off x="302082" y="3924134"/>
            <a:ext cx="11388855" cy="3614101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20" name="직사각형 19">
            <a:extLst>
              <a:ext uri="{FF2B5EF4-FFF2-40B4-BE49-F238E27FC236}">
                <a16:creationId xmlns:a16="http://schemas.microsoft.com/office/drawing/2014/main" id="{D8719B4A-8AB2-2521-15E3-EC954D91F97B}"/>
              </a:ext>
            </a:extLst>
          </p:cNvPr>
          <p:cNvSpPr/>
          <p:nvPr/>
        </p:nvSpPr>
        <p:spPr>
          <a:xfrm>
            <a:off x="1593246" y="3924134"/>
            <a:ext cx="1159936" cy="279614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B474CE4-6D36-542E-25DD-E388C5DA97A2}"/>
              </a:ext>
            </a:extLst>
          </p:cNvPr>
          <p:cNvSpPr txBox="1"/>
          <p:nvPr/>
        </p:nvSpPr>
        <p:spPr>
          <a:xfrm>
            <a:off x="7599607" y="6843742"/>
            <a:ext cx="2221230" cy="215444"/>
          </a:xfrm>
          <a:prstGeom prst="rect">
            <a:avLst/>
          </a:prstGeom>
          <a:solidFill>
            <a:srgbClr val="DCC5ED"/>
          </a:solidFill>
        </p:spPr>
        <p:txBody>
          <a:bodyPr wrap="square" rtlCol="0">
            <a:spAutoFit/>
          </a:bodyPr>
          <a:lstStyle/>
          <a:p>
            <a:r>
              <a:rPr lang="ko-KR" altLang="en-US" sz="800"/>
              <a:t>직접 입력인 경우 </a:t>
            </a:r>
            <a:r>
              <a:rPr lang="en-US" altLang="ko-KR" sz="800"/>
              <a:t>– </a:t>
            </a:r>
            <a:r>
              <a:rPr lang="ko-KR" altLang="en-US" sz="800"/>
              <a:t>아래에 입력 필드 생성</a:t>
            </a:r>
            <a:endParaRPr lang="en-US" altLang="ko-KR" sz="800"/>
          </a:p>
        </p:txBody>
      </p:sp>
      <p:sp>
        <p:nvSpPr>
          <p:cNvPr id="25" name="사각형: 둥근 모서리 24">
            <a:extLst>
              <a:ext uri="{FF2B5EF4-FFF2-40B4-BE49-F238E27FC236}">
                <a16:creationId xmlns:a16="http://schemas.microsoft.com/office/drawing/2014/main" id="{283DC8DE-B25C-17F8-D98D-01AA5C495B95}"/>
              </a:ext>
            </a:extLst>
          </p:cNvPr>
          <p:cNvSpPr/>
          <p:nvPr/>
        </p:nvSpPr>
        <p:spPr>
          <a:xfrm>
            <a:off x="5393691" y="7319086"/>
            <a:ext cx="3186355" cy="160717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>
                <a:solidFill>
                  <a:schemeClr val="bg1">
                    <a:lumMod val="50000"/>
                  </a:schemeClr>
                </a:solidFill>
              </a:rPr>
              <a:t>직접 입력                                                                                               ▼</a:t>
            </a:r>
          </a:p>
        </p:txBody>
      </p:sp>
      <p:sp>
        <p:nvSpPr>
          <p:cNvPr id="26" name="사각형: 둥근 모서리 25">
            <a:extLst>
              <a:ext uri="{FF2B5EF4-FFF2-40B4-BE49-F238E27FC236}">
                <a16:creationId xmlns:a16="http://schemas.microsoft.com/office/drawing/2014/main" id="{87359FC7-1070-926E-AA77-E75A6E7205FC}"/>
              </a:ext>
            </a:extLst>
          </p:cNvPr>
          <p:cNvSpPr/>
          <p:nvPr/>
        </p:nvSpPr>
        <p:spPr>
          <a:xfrm>
            <a:off x="5393691" y="7540160"/>
            <a:ext cx="3186355" cy="160717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5B873F8E-AA30-D7F4-43EE-ECBB7DF76A1C}"/>
              </a:ext>
            </a:extLst>
          </p:cNvPr>
          <p:cNvSpPr/>
          <p:nvPr/>
        </p:nvSpPr>
        <p:spPr>
          <a:xfrm>
            <a:off x="4091567" y="7260460"/>
            <a:ext cx="4618655" cy="514657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3E88748-DB9E-DB50-8C46-157FABD37301}"/>
              </a:ext>
            </a:extLst>
          </p:cNvPr>
          <p:cNvSpPr txBox="1"/>
          <p:nvPr/>
        </p:nvSpPr>
        <p:spPr>
          <a:xfrm>
            <a:off x="587619" y="375230"/>
            <a:ext cx="506730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ko-KR" altLang="en-US" sz="1200" b="1"/>
              <a:t>팝업</a:t>
            </a:r>
            <a:endParaRPr lang="en-US" altLang="ko-KR" sz="1200" b="1"/>
          </a:p>
        </p:txBody>
      </p:sp>
      <p:sp>
        <p:nvSpPr>
          <p:cNvPr id="18" name="TextBox 17"/>
          <p:cNvSpPr txBox="1"/>
          <p:nvPr/>
        </p:nvSpPr>
        <p:spPr>
          <a:xfrm>
            <a:off x="7731452" y="1206563"/>
            <a:ext cx="3696300" cy="120032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배너 관리 </a:t>
            </a:r>
            <a:r>
              <a:rPr lang="en-US" altLang="ko-KR" sz="900" dirty="0"/>
              <a:t>&gt;</a:t>
            </a:r>
            <a:r>
              <a:rPr lang="ko-KR" altLang="en-US" sz="900" dirty="0" smtClean="0"/>
              <a:t> </a:t>
            </a:r>
            <a:r>
              <a:rPr lang="ko-KR" altLang="en-US" sz="900" b="1" dirty="0" smtClean="0"/>
              <a:t>팝업</a:t>
            </a:r>
            <a:r>
              <a:rPr lang="ko-KR" altLang="en-US" sz="900" b="1" dirty="0" smtClean="0"/>
              <a:t> 관리 </a:t>
            </a:r>
            <a:r>
              <a:rPr lang="en-US" altLang="ko-KR" sz="900" b="1" dirty="0" smtClean="0"/>
              <a:t>(/popup) </a:t>
            </a:r>
            <a:r>
              <a:rPr lang="en-US" altLang="ko-KR" sz="900" b="1" dirty="0" smtClean="0"/>
              <a:t>&gt; </a:t>
            </a:r>
            <a:r>
              <a:rPr lang="ko-KR" altLang="en-US" sz="900" b="1" dirty="0" smtClean="0"/>
              <a:t>추가</a:t>
            </a:r>
            <a:r>
              <a:rPr lang="en-US" altLang="ko-KR" sz="900" b="1" dirty="0" smtClean="0"/>
              <a:t>(Add),</a:t>
            </a:r>
            <a:r>
              <a:rPr lang="ko-KR" altLang="en-US" sz="900" b="1" dirty="0" smtClean="0"/>
              <a:t>상세</a:t>
            </a:r>
            <a:r>
              <a:rPr lang="en-US" altLang="ko-KR" sz="900" b="1" dirty="0" smtClean="0"/>
              <a:t>(Modify)</a:t>
            </a:r>
            <a:endParaRPr lang="en-US" altLang="ko-KR" sz="900" dirty="0" smtClean="0"/>
          </a:p>
          <a:p>
            <a:endParaRPr lang="en-US" altLang="ko-KR" sz="900" dirty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2.Field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</a:t>
            </a:r>
            <a:r>
              <a:rPr lang="ko-KR" altLang="en-US" sz="900" dirty="0" smtClean="0">
                <a:latin typeface="+mn-ea"/>
              </a:rPr>
              <a:t>이미지 팝업 </a:t>
            </a:r>
            <a:r>
              <a:rPr lang="en-US" altLang="ko-KR" sz="900" dirty="0" smtClean="0">
                <a:latin typeface="+mn-ea"/>
              </a:rPr>
              <a:t>&gt; </a:t>
            </a:r>
            <a:r>
              <a:rPr lang="ko-KR" altLang="en-US" sz="900" dirty="0" smtClean="0">
                <a:latin typeface="+mn-ea"/>
              </a:rPr>
              <a:t>팝업 연결 링크 </a:t>
            </a:r>
            <a:r>
              <a:rPr lang="en-US" altLang="ko-KR" sz="900" dirty="0" smtClean="0">
                <a:latin typeface="+mn-ea"/>
              </a:rPr>
              <a:t>URL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err="1">
                <a:latin typeface="+mn-ea"/>
              </a:rPr>
              <a:t>popup_link_url</a:t>
            </a:r>
            <a:r>
              <a:rPr lang="en-US" altLang="ko-KR" sz="900" dirty="0">
                <a:latin typeface="+mn-ea"/>
              </a:rPr>
              <a:t>}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b="1" dirty="0">
                <a:latin typeface="+mn-ea"/>
              </a:rPr>
              <a:t> </a:t>
            </a:r>
            <a:r>
              <a:rPr lang="en-US" altLang="ko-KR" sz="900" b="1" dirty="0" smtClean="0">
                <a:latin typeface="+mn-ea"/>
              </a:rPr>
              <a:t>   a) </a:t>
            </a:r>
            <a:r>
              <a:rPr lang="en-US" altLang="ko-KR" sz="900" b="1" dirty="0" err="1" smtClean="0">
                <a:latin typeface="+mn-ea"/>
              </a:rPr>
              <a:t>selectbox</a:t>
            </a:r>
            <a:r>
              <a:rPr lang="en-US" altLang="ko-KR" sz="900" b="1" dirty="0" smtClean="0">
                <a:latin typeface="+mn-ea"/>
              </a:rPr>
              <a:t> options</a:t>
            </a:r>
            <a:br>
              <a:rPr lang="en-US" altLang="ko-KR" sz="900" b="1" dirty="0" smtClean="0">
                <a:latin typeface="+mn-ea"/>
              </a:rPr>
            </a:br>
            <a:r>
              <a:rPr lang="en-US" altLang="ko-KR" sz="900" b="1" dirty="0" smtClean="0">
                <a:latin typeface="+mn-ea"/>
              </a:rPr>
              <a:t>      - </a:t>
            </a:r>
            <a:r>
              <a:rPr lang="en-US" altLang="ko-KR" sz="900" b="1" dirty="0" smtClean="0">
                <a:latin typeface="+mn-ea"/>
              </a:rPr>
              <a:t>same with </a:t>
            </a:r>
            <a:r>
              <a:rPr lang="ko-KR" altLang="en-US" sz="900" b="1" dirty="0" smtClean="0">
                <a:latin typeface="+mn-ea"/>
              </a:rPr>
              <a:t>배너 관리 </a:t>
            </a:r>
            <a:r>
              <a:rPr lang="en-US" altLang="ko-KR" sz="900" b="1" dirty="0" smtClean="0">
                <a:latin typeface="+mn-ea"/>
              </a:rPr>
              <a:t>(/banner) page</a:t>
            </a:r>
            <a:endParaRPr lang="en-US" altLang="ko-KR" sz="900" b="1" dirty="0" smtClean="0">
              <a:latin typeface="+mn-ea"/>
            </a:endParaRPr>
          </a:p>
          <a:p>
            <a:endParaRPr lang="en-US" altLang="ko-KR" sz="900" b="1" dirty="0" smtClean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53212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716CA21A-E0D6-C27C-E637-DC6672C245D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690" b="27512"/>
          <a:stretch/>
        </p:blipFill>
        <p:spPr>
          <a:xfrm>
            <a:off x="302082" y="176966"/>
            <a:ext cx="11388855" cy="3614101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4" name="직사각형 13">
            <a:extLst>
              <a:ext uri="{FF2B5EF4-FFF2-40B4-BE49-F238E27FC236}">
                <a16:creationId xmlns:a16="http://schemas.microsoft.com/office/drawing/2014/main" id="{A06BEFD3-EF70-F835-3A31-54D324507A2D}"/>
              </a:ext>
            </a:extLst>
          </p:cNvPr>
          <p:cNvSpPr/>
          <p:nvPr/>
        </p:nvSpPr>
        <p:spPr>
          <a:xfrm>
            <a:off x="1593246" y="176966"/>
            <a:ext cx="1159936" cy="279614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A86FA4D-57A8-9E55-9A40-B3A8ABCAF676}"/>
              </a:ext>
            </a:extLst>
          </p:cNvPr>
          <p:cNvSpPr txBox="1"/>
          <p:nvPr/>
        </p:nvSpPr>
        <p:spPr>
          <a:xfrm>
            <a:off x="7087088" y="3216016"/>
            <a:ext cx="3528353" cy="215444"/>
          </a:xfrm>
          <a:prstGeom prst="rect">
            <a:avLst/>
          </a:prstGeom>
          <a:solidFill>
            <a:srgbClr val="DCC5ED"/>
          </a:solidFill>
        </p:spPr>
        <p:txBody>
          <a:bodyPr wrap="square" rtlCol="0">
            <a:spAutoFit/>
          </a:bodyPr>
          <a:lstStyle/>
          <a:p>
            <a:r>
              <a:rPr lang="ko-KR" altLang="en-US" sz="800"/>
              <a:t>코드 입력인 경우 </a:t>
            </a:r>
            <a:r>
              <a:rPr lang="en-US" altLang="ko-KR" sz="800"/>
              <a:t>– </a:t>
            </a:r>
            <a:r>
              <a:rPr lang="ko-KR" altLang="en-US" sz="800"/>
              <a:t>아래에 코드 포함 입력 필드 생성 </a:t>
            </a:r>
            <a:r>
              <a:rPr lang="en-US" altLang="ko-KR" sz="800"/>
              <a:t>+ </a:t>
            </a:r>
            <a:r>
              <a:rPr lang="ko-KR" altLang="en-US" sz="800"/>
              <a:t>안내 추가 표시</a:t>
            </a:r>
            <a:endParaRPr lang="en-US" altLang="ko-KR" sz="800"/>
          </a:p>
        </p:txBody>
      </p: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586667A4-0E60-8AC3-75ED-781BB459871E}"/>
              </a:ext>
            </a:extLst>
          </p:cNvPr>
          <p:cNvSpPr/>
          <p:nvPr/>
        </p:nvSpPr>
        <p:spPr>
          <a:xfrm>
            <a:off x="5408369" y="3566599"/>
            <a:ext cx="3186355" cy="160717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>
                <a:solidFill>
                  <a:schemeClr val="bg1">
                    <a:lumMod val="50000"/>
                  </a:schemeClr>
                </a:solidFill>
              </a:rPr>
              <a:t>스토리 오더 상품 페이지                                                                           ▼</a:t>
            </a:r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89F928A6-7C2A-52B9-9A30-273A8EB05ABE}"/>
              </a:ext>
            </a:extLst>
          </p:cNvPr>
          <p:cNvSpPr/>
          <p:nvPr/>
        </p:nvSpPr>
        <p:spPr>
          <a:xfrm>
            <a:off x="5408369" y="3787673"/>
            <a:ext cx="3186355" cy="160717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>
                <a:solidFill>
                  <a:schemeClr val="bg1">
                    <a:lumMod val="50000"/>
                  </a:schemeClr>
                </a:solidFill>
              </a:rPr>
              <a:t>/smartorder/item/${itemCode}</a:t>
            </a:r>
            <a:r>
              <a:rPr lang="ko-KR" altLang="en-US" sz="60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78D59D70-C28C-9AB2-4881-AC39377CC08A}"/>
              </a:ext>
            </a:extLst>
          </p:cNvPr>
          <p:cNvSpPr/>
          <p:nvPr/>
        </p:nvSpPr>
        <p:spPr>
          <a:xfrm>
            <a:off x="3909060" y="3508087"/>
            <a:ext cx="4815840" cy="829607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160F55-C220-8692-2480-0470DE7BEA25}"/>
              </a:ext>
            </a:extLst>
          </p:cNvPr>
          <p:cNvSpPr txBox="1"/>
          <p:nvPr/>
        </p:nvSpPr>
        <p:spPr>
          <a:xfrm>
            <a:off x="5352415" y="3975416"/>
            <a:ext cx="3498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/>
              <a:t>*{ } </a:t>
            </a:r>
            <a:r>
              <a:rPr lang="ko-KR" altLang="en-US" sz="700"/>
              <a:t>내부에 해당되는 특정 코드를 입력해주세요</a:t>
            </a:r>
            <a:r>
              <a:rPr lang="en-US" altLang="ko-KR" sz="700"/>
              <a:t>.</a:t>
            </a:r>
          </a:p>
          <a:p>
            <a:r>
              <a:rPr lang="en-US" altLang="ko-KR" sz="700"/>
              <a:t>**</a:t>
            </a:r>
            <a:r>
              <a:rPr lang="ko-KR" altLang="en-US" sz="700"/>
              <a:t>매장 코드</a:t>
            </a:r>
            <a:r>
              <a:rPr lang="en-US" altLang="ko-KR" sz="700"/>
              <a:t>, </a:t>
            </a:r>
            <a:r>
              <a:rPr lang="ko-KR" altLang="en-US" sz="700"/>
              <a:t>상품 코드</a:t>
            </a:r>
            <a:r>
              <a:rPr lang="en-US" altLang="ko-KR" sz="700"/>
              <a:t>, </a:t>
            </a:r>
            <a:r>
              <a:rPr lang="ko-KR" altLang="en-US" sz="700"/>
              <a:t>게시글 코드 등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B986B55-0DB9-8E3E-030B-28E87E593B69}"/>
              </a:ext>
            </a:extLst>
          </p:cNvPr>
          <p:cNvSpPr txBox="1"/>
          <p:nvPr/>
        </p:nvSpPr>
        <p:spPr>
          <a:xfrm>
            <a:off x="587619" y="375230"/>
            <a:ext cx="506730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ko-KR" altLang="en-US" sz="1200" b="1"/>
              <a:t>팝업</a:t>
            </a:r>
            <a:endParaRPr lang="en-US" altLang="ko-KR" sz="1200" b="1"/>
          </a:p>
        </p:txBody>
      </p:sp>
    </p:spTree>
    <p:extLst>
      <p:ext uri="{BB962C8B-B14F-4D97-AF65-F5344CB8AC3E}">
        <p14:creationId xmlns:p14="http://schemas.microsoft.com/office/powerpoint/2010/main" val="264632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772</Words>
  <Application>Microsoft Office PowerPoint</Application>
  <PresentationFormat>Widescreen</PresentationFormat>
  <Paragraphs>140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맑은 고딕</vt:lpstr>
      <vt:lpstr>Arial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지수</dc:creator>
  <cp:lastModifiedBy>gram</cp:lastModifiedBy>
  <cp:revision>5</cp:revision>
  <dcterms:created xsi:type="dcterms:W3CDTF">2023-09-13T03:04:21Z</dcterms:created>
  <dcterms:modified xsi:type="dcterms:W3CDTF">2023-09-13T04:12:00Z</dcterms:modified>
</cp:coreProperties>
</file>