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74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7" autoAdjust="0"/>
  </p:normalViewPr>
  <p:slideViewPr>
    <p:cSldViewPr snapToGrid="0">
      <p:cViewPr>
        <p:scale>
          <a:sx n="110" d="100"/>
          <a:sy n="110" d="100"/>
        </p:scale>
        <p:origin x="36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B9F2D-E1C4-4944-8CA7-33E18AEA9A5E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E8E8E-CEB3-4AD6-8A4F-9EFD924DB6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132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FCB6D9-D7FE-052B-85FD-E4F8A8834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CEB5AA-5374-11E4-581F-9C13E92BE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DD4281-1A6D-BE52-1942-738C00BF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0735C3-FF79-A725-279C-59C0B6BB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704032-E9BA-BEA1-4894-53030EBC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48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49B26B-523A-7902-DE27-38D39440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B69B540-2248-5C84-7E63-64B85495B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F852E-C81E-E3A4-685B-063B2212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68F70D-AB04-DF79-1C2B-7F3C56E6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C752BC-1C5A-C118-9164-5228BE41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83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494E365-2FF7-EB25-C4EB-D603491BB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6F249C8-D61D-56AC-08CA-5D813973C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7A3D14-1A3D-EE7F-6817-63993946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78D711-ABF0-99C6-5213-960D2908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548E29-7113-13A8-7D7C-0A80347E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31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ko" smtClean="0"/>
              <a:pPr/>
              <a:t>‹#›</a:t>
            </a:fld>
            <a:endParaRPr lang="ko" altLang="en-US"/>
          </a:p>
        </p:txBody>
      </p:sp>
    </p:spTree>
    <p:extLst>
      <p:ext uri="{BB962C8B-B14F-4D97-AF65-F5344CB8AC3E}">
        <p14:creationId xmlns:p14="http://schemas.microsoft.com/office/powerpoint/2010/main" val="234958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08D0E8-8A8B-FC34-95FD-25631E19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B1528D-928E-FAB0-75AA-9845037AD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AB73E8-CA36-46E3-7B14-448FEB65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5A82A9-861F-548F-2D35-9B7198BF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CC40C0-D59E-6757-3D8E-F978788B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495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802F30-A266-0A68-C038-35F76694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E3FFD87-91DF-A659-029A-19D3CF6E7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48F0AA-84DE-1952-8134-81AF415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9B14F8-FA0C-1DFF-0F03-C7BED908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0A5AF8-24EB-CDE4-DDA2-77A9ED86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315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904E83-4335-9FDA-A3B4-896EFE5E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43C15A-F4D3-39A4-AE33-BE8D03A2F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98A9573-6EAB-A704-3FA1-9590B321F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20813D-FD73-162B-A550-B1CFFEAD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44AED0-3CE9-3B58-FB6A-106135A2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E8C3BBD-CD0F-A233-1FA1-74FEF783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27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A0B84D-F501-872B-DA11-1A9B9881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BD5907-9A64-E499-F2B7-AC84D8ACA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347D4FA-D41B-64A9-0F4F-F9E04859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3324FAE-B5A8-D3A1-EB55-B35ED38DE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B1A403F-AA08-BFF8-3E44-C72D97B55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4716B47-FDFA-25F8-CD53-352C604C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D0AE82-B699-2C01-9E01-27F688BE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ACBB0AE-977E-A8FD-A9FE-3DBBD42E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282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4C4AC0-10F4-0BFB-3EF8-CFE6E23C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A52D0CE-52F8-4623-A1FF-C66B672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B51A62-7CB8-0904-E117-EBFB6368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4DB03AB-60B5-4836-4DFB-A709DD30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1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7B8AAC0-BAD5-58AA-004B-7C57860C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0C600F-1554-D047-7860-DBA2B453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6CF765-C692-5310-7A61-B5DBA8F0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47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C79A07-9161-CD8F-EE03-B89962A3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430F6C-5C2D-F751-A967-C529A8953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71CA7A-C264-6859-B08E-73B88BC0C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2C68F3D-5142-302F-2B70-37C9372C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6F01C2-0163-7806-A181-071D1C43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BD0737D-1BA1-17A2-873B-9E3AC1FB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75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E6B4E5-6F39-B3DB-DDE5-BE8FBF88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45DF05-2621-CB62-0D5C-FC01632EE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24656F-AC18-83EE-4702-AB541B663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CE3511-B059-317C-60EA-5829FEEB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E90CE5-5BB2-80B4-F10F-383E661A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B12358-C03B-82E4-312F-39D5CDA8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12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97165B5-61E4-4314-8D7E-506391A5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ADA30B-8B91-FF1B-6779-949315D72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D05A3C-33A7-88BF-A53A-A6E6935F1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139DE-5CA1-4354-A318-21EB53017673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22504F-0BA5-363B-065A-ADE1D3B41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D708E4-5092-70F2-2D6B-944A66AA1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AF7F0-1EA9-4104-9E3A-560027B8A6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06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56" y="162673"/>
            <a:ext cx="8128660" cy="65093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11078" y="1819803"/>
            <a:ext cx="3696300" cy="34163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스토리 오더 </a:t>
            </a:r>
            <a:r>
              <a:rPr lang="ko-KR" altLang="en-US" sz="900" dirty="0" smtClean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/>
              <a:t>상</a:t>
            </a:r>
            <a:r>
              <a:rPr lang="ko-KR" altLang="en-US" sz="900" b="1" dirty="0" smtClean="0"/>
              <a:t>품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storeProduct</a:t>
            </a:r>
            <a:r>
              <a:rPr lang="en-US" altLang="ko-KR" sz="900" b="1" dirty="0"/>
              <a:t>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공통 이미지 선택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common_image_file</a:t>
            </a:r>
            <a:r>
              <a:rPr lang="en-US" altLang="ko-KR" sz="900" dirty="0" smtClean="0">
                <a:latin typeface="+mn-ea"/>
              </a:rPr>
              <a:t>} (NEW)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a)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options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 smtClean="0">
                <a:latin typeface="+mn-ea"/>
              </a:rPr>
              <a:t>- </a:t>
            </a:r>
            <a:r>
              <a:rPr lang="ko-KR" altLang="en-US" sz="900" dirty="0" smtClean="0">
                <a:latin typeface="+mn-ea"/>
              </a:rPr>
              <a:t>선택</a:t>
            </a:r>
            <a:r>
              <a:rPr lang="en-US" altLang="ko-KR" sz="900" dirty="0" smtClean="0">
                <a:latin typeface="+mn-ea"/>
              </a:rPr>
              <a:t>(select) </a:t>
            </a:r>
            <a:r>
              <a:rPr lang="en-US" altLang="ko-KR" sz="900" dirty="0">
                <a:latin typeface="+mn-ea"/>
              </a:rPr>
              <a:t>/ </a:t>
            </a:r>
            <a:r>
              <a:rPr lang="en-US" altLang="ko-KR" sz="900" b="1" dirty="0" err="1">
                <a:latin typeface="+mn-ea"/>
              </a:rPr>
              <a:t>file_title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of common product images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set value by selected </a:t>
            </a:r>
            <a:r>
              <a:rPr lang="en-US" altLang="ko-KR" sz="900" b="1" dirty="0" err="1" smtClean="0">
                <a:latin typeface="+mn-ea"/>
              </a:rPr>
              <a:t>st_files.file_code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a-1) common product image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DB: </a:t>
            </a:r>
            <a:r>
              <a:rPr lang="en-US" altLang="ko-KR" sz="900" dirty="0" err="1" smtClean="0">
                <a:latin typeface="+mn-ea"/>
              </a:rPr>
              <a:t>st_files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>
                <a:latin typeface="+mn-ea"/>
              </a:rPr>
              <a:t>        conditions: </a:t>
            </a:r>
            <a:r>
              <a:rPr lang="en-US" altLang="ko-KR" sz="900" dirty="0" err="1" smtClean="0">
                <a:latin typeface="+mn-ea"/>
              </a:rPr>
              <a:t>file_code</a:t>
            </a:r>
            <a:r>
              <a:rPr lang="en-US" altLang="ko-KR" sz="900" dirty="0" smtClean="0">
                <a:latin typeface="+mn-ea"/>
              </a:rPr>
              <a:t> LIKE ‘</a:t>
            </a:r>
            <a:r>
              <a:rPr lang="en-US" altLang="ko-KR" sz="900" dirty="0" err="1" smtClean="0">
                <a:latin typeface="+mn-ea"/>
              </a:rPr>
              <a:t>sp</a:t>
            </a:r>
            <a:r>
              <a:rPr lang="en-US" altLang="ko-KR" sz="900" dirty="0">
                <a:latin typeface="+mn-ea"/>
              </a:rPr>
              <a:t>-</a:t>
            </a:r>
            <a:r>
              <a:rPr lang="en-US" altLang="ko-KR" sz="900" dirty="0" smtClean="0">
                <a:latin typeface="+mn-ea"/>
              </a:rPr>
              <a:t>%’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sort: </a:t>
            </a:r>
            <a:r>
              <a:rPr lang="en-US" altLang="ko-KR" sz="900" dirty="0" err="1" smtClean="0">
                <a:latin typeface="+mn-ea"/>
              </a:rPr>
              <a:t>file_code</a:t>
            </a:r>
            <a:r>
              <a:rPr lang="en-US" altLang="ko-KR" sz="900" dirty="0" smtClean="0">
                <a:latin typeface="+mn-ea"/>
              </a:rPr>
              <a:t> ASC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이미지 확인 </a:t>
            </a:r>
            <a:r>
              <a:rPr lang="en-US" altLang="ko-KR" sz="900" dirty="0" smtClean="0">
                <a:latin typeface="+mn-ea"/>
              </a:rPr>
              <a:t>(image view)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if clicks, open </a:t>
            </a:r>
            <a:r>
              <a:rPr lang="en-US" altLang="ko-KR" sz="900" dirty="0" smtClean="0">
                <a:latin typeface="+mn-ea"/>
              </a:rPr>
              <a:t>image list 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</a:t>
            </a:r>
            <a:r>
              <a:rPr lang="en-US" altLang="ko-KR" sz="900" dirty="0">
                <a:latin typeface="+mn-ea"/>
              </a:rPr>
              <a:t>) guide text</a:t>
            </a:r>
          </a:p>
          <a:p>
            <a:r>
              <a:rPr lang="en-US" altLang="ko-KR" sz="900" dirty="0">
                <a:latin typeface="+mn-ea"/>
              </a:rPr>
              <a:t>      - “</a:t>
            </a:r>
            <a:r>
              <a:rPr lang="ko-KR" altLang="en-US" sz="900" dirty="0">
                <a:latin typeface="+mn-ea"/>
              </a:rPr>
              <a:t>*</a:t>
            </a:r>
            <a:r>
              <a:rPr lang="en-US" altLang="ko-KR" sz="900" dirty="0">
                <a:latin typeface="+mn-ea"/>
              </a:rPr>
              <a:t>KRS </a:t>
            </a:r>
            <a:r>
              <a:rPr lang="ko-KR" altLang="en-US" sz="900" dirty="0">
                <a:latin typeface="+mn-ea"/>
              </a:rPr>
              <a:t>연동 상품 대표 이미지가 없는 경우에만 선택 이미지로 노출됩니다</a:t>
            </a:r>
            <a:r>
              <a:rPr lang="en-US" altLang="ko-KR" sz="900" dirty="0">
                <a:latin typeface="+mn-ea"/>
              </a:rPr>
              <a:t>.”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3.image </a:t>
            </a:r>
            <a:r>
              <a:rPr lang="en-US" altLang="ko-KR" sz="900" dirty="0">
                <a:latin typeface="+mn-ea"/>
              </a:rPr>
              <a:t>list </a:t>
            </a:r>
            <a:r>
              <a:rPr lang="en-US" altLang="ko-KR" sz="900" dirty="0" err="1">
                <a:latin typeface="+mn-ea"/>
              </a:rPr>
              <a:t>moda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1) title: “</a:t>
            </a:r>
            <a:r>
              <a:rPr lang="ko-KR" altLang="en-US" sz="900" dirty="0" smtClean="0">
                <a:latin typeface="+mn-ea"/>
              </a:rPr>
              <a:t>이미지 확인</a:t>
            </a:r>
            <a:r>
              <a:rPr lang="en-US" altLang="ko-KR" sz="900" dirty="0" smtClean="0">
                <a:latin typeface="+mn-ea"/>
              </a:rPr>
              <a:t>“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2) list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- show </a:t>
            </a:r>
            <a:r>
              <a:rPr lang="en-US" altLang="ko-KR" sz="900" b="1" dirty="0" err="1">
                <a:latin typeface="+mn-ea"/>
              </a:rPr>
              <a:t>file_title</a:t>
            </a:r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of </a:t>
            </a:r>
            <a:r>
              <a:rPr lang="en-US" altLang="ko-KR" sz="900" dirty="0" smtClean="0">
                <a:latin typeface="+mn-ea"/>
              </a:rPr>
              <a:t>common product image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-</a:t>
            </a:r>
            <a:r>
              <a:rPr lang="en-US" altLang="ko-KR" sz="900" dirty="0" smtClean="0">
                <a:latin typeface="+mn-ea"/>
              </a:rPr>
              <a:t> show product image file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83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8</cp:revision>
  <dcterms:created xsi:type="dcterms:W3CDTF">2023-09-13T03:04:21Z</dcterms:created>
  <dcterms:modified xsi:type="dcterms:W3CDTF">2023-09-15T08:57:40Z</dcterms:modified>
</cp:coreProperties>
</file>