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15" r:id="rId2"/>
    <p:sldId id="596" r:id="rId3"/>
    <p:sldId id="616" r:id="rId4"/>
    <p:sldId id="599" r:id="rId5"/>
    <p:sldId id="600" r:id="rId6"/>
    <p:sldId id="617" r:id="rId7"/>
    <p:sldId id="601" r:id="rId8"/>
    <p:sldId id="612" r:id="rId9"/>
    <p:sldId id="613" r:id="rId10"/>
    <p:sldId id="61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80669-274D-4FF8-9FB2-D024AB17611B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42573-FC51-430D-8798-A044CD4F10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5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984B9-8CCD-7DA3-8394-D12CDA588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EEB3F732-9419-3346-3F06-74A6C0DC3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BEEAD6-DFA1-0487-BCFE-0DA100FFE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8498EFF-235A-75A3-38E4-1C81CF7E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E831E1-7A01-D9BB-B177-C12E40FCD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777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B53A3D-38E2-08BF-FE51-51D4021E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6485032-9FE1-A520-8C2D-E8941C430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A22CC8-30B3-CA15-CFA9-BC52C7CC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EFF788-4666-1472-4581-A8F9846F0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7BCAA1-6A0D-CE44-CB8C-2AE99F19A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07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6CFB8D1-BDD8-3658-B6EB-8DF6EA8B44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B71CE64-AC85-C4B8-551A-590E6D4A5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6641DFB-786A-E455-EE19-EE21BA7E7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AB10C0-BBDE-5101-5622-CF2237A4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7EB62E8-E78F-5346-3431-A43B60E53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460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altLang="ko" smtClean="0"/>
              <a:pPr/>
              <a:t>‹#›</a:t>
            </a:fld>
            <a:endParaRPr lang="ko" altLang="en-US"/>
          </a:p>
        </p:txBody>
      </p:sp>
    </p:spTree>
    <p:extLst>
      <p:ext uri="{BB962C8B-B14F-4D97-AF65-F5344CB8AC3E}">
        <p14:creationId xmlns:p14="http://schemas.microsoft.com/office/powerpoint/2010/main" val="46765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F5B1DD-0F98-A778-4A16-9615B82B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3790AE8-9EFC-E0E5-B66D-D2ACC381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6886D1-E0F9-76EB-CF02-EE606C13D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2B3819-E5EC-DEBB-713C-0A6FA0F9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F6365E-8892-E193-52E2-AAED52E93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3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44613B-0634-EDD8-B69F-23360126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FB4EA31-BA74-3E38-6FE6-C6272B092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0CD18E-CC82-459C-0E15-FBE5209D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1B395-0749-F3F5-C4D7-137E503C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619C40-FE31-C3E4-4456-2B74FCF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520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01E70-FEF7-A4B1-60BA-BE9BE328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0C02A1E-8772-DE98-EE95-A4689405C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A1AF44-AF19-2A50-FDDE-E5BF03AA7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A984B5E-43AC-65B0-A219-46499700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93AD74A-D2B1-51C0-0833-E0EBC0FD3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72B16F-BC0F-9932-54F7-3A40DECB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7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2EDD86-FB64-3AD4-0BDF-0288B795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23D819-C32C-1911-52B0-E9924CFF7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1A37687-4870-581C-7576-C14C129A0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79A062D2-AF75-2C0E-D562-67E74564B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874EB8-C257-5374-79B8-F670445F8A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7153C81-4B92-842C-C26E-9C248E4F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83663E-8FD8-191C-F93A-8D009FB7B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7CEEA77-547C-8D56-5822-ADD92385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4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905794-BDD7-9F5F-3B2C-0857F2660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5947B1C-4328-0FCF-EAAE-7DDEC979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F1707BC-4FFE-F58D-5232-BABDEC5BE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C9E73C2-16F9-9879-9FBB-73CBA41A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953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084BF02-4D3E-C4FF-2812-72D8481C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881CAF73-7CEF-24B2-3D6C-F28A541E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2983D9-3BA6-6DD3-65CA-C8C83A23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24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E1A4AB-E96B-069C-1716-CA218D6B4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2B851C-986C-E908-154B-18BD6D929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34B6499-44BC-101A-C1D3-0ED518D35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31597AC-586C-A3C0-2C21-ECD9D8B93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DED5AA9-BEA7-9DA5-2766-A0F2BBFC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3263A8-F2A8-EBC2-8802-4181A6E3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902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E4C8A1-8FFE-9B1D-F4B5-AFF6B45BF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F8B68FC-80F3-D447-53C7-CA7687BCD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D40914B-7512-A39A-ACBE-B0A17C86C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C6DB9FE-4C2F-7A1B-9BFE-7AB2FE0B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3F87E6-179E-EE73-71E1-460AFF80A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47A24B-A1C9-47AB-9807-B928FC05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713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3B19AF8B-9177-7E17-02BE-156D3C6C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9CAF025-DBD1-58BF-E564-0BEEA68FF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5F904C3-024A-D079-852D-2086BA790C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07B28-58F4-414F-81DC-6E8DF5CB47F1}" type="datetimeFigureOut">
              <a:rPr lang="ko-KR" altLang="en-US" smtClean="0"/>
              <a:t>2023-09-22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5B8B57-6005-E02B-E659-7EEDCECB84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755663-E2F2-7E53-EF9C-94705E789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D1405-B9C3-4702-B23B-50BE744F232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60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766FB-6E75-9608-3290-DD852E55A5D1}"/>
              </a:ext>
            </a:extLst>
          </p:cNvPr>
          <p:cNvSpPr txBox="1"/>
          <p:nvPr/>
        </p:nvSpPr>
        <p:spPr>
          <a:xfrm>
            <a:off x="2161563" y="2512710"/>
            <a:ext cx="7868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현재고 조회</a:t>
            </a:r>
          </a:p>
        </p:txBody>
      </p:sp>
    </p:spTree>
    <p:extLst>
      <p:ext uri="{BB962C8B-B14F-4D97-AF65-F5344CB8AC3E}">
        <p14:creationId xmlns:p14="http://schemas.microsoft.com/office/powerpoint/2010/main" val="336129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1EE6639-1981-0A76-E822-1FACF12DA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2" y="28575"/>
            <a:ext cx="7462596" cy="4215088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4668395D-91F2-80B0-63FF-D9FA7F99112F}"/>
              </a:ext>
            </a:extLst>
          </p:cNvPr>
          <p:cNvSpPr/>
          <p:nvPr/>
        </p:nvSpPr>
        <p:spPr>
          <a:xfrm>
            <a:off x="179766" y="4195134"/>
            <a:ext cx="6600596" cy="259008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A21A3A-A058-F46C-FD9D-F38AB0C73358}"/>
              </a:ext>
            </a:extLst>
          </p:cNvPr>
          <p:cNvSpPr txBox="1"/>
          <p:nvPr/>
        </p:nvSpPr>
        <p:spPr>
          <a:xfrm>
            <a:off x="254528" y="4259377"/>
            <a:ext cx="6451072" cy="23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쇼핑몰 안내 정보                                      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*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아래 정보는 쇼핑몰 메인 페이지에서 앱 사용자에게 노출되는 정보입니다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작성 시 확인 후 등록 바랍니다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10E3B2-998E-1CCA-2DBD-68761E261C8E}"/>
              </a:ext>
            </a:extLst>
          </p:cNvPr>
          <p:cNvSpPr txBox="1"/>
          <p:nvPr/>
        </p:nvSpPr>
        <p:spPr>
          <a:xfrm>
            <a:off x="1689440" y="4206984"/>
            <a:ext cx="2560557" cy="2213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대표이사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(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대표자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)</a:t>
            </a: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사업자등록번호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업체 주소                 </a:t>
            </a:r>
            <a:r>
              <a:rPr lang="en-US" altLang="ko-KR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쇼핑몰 연락처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출고지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택배사            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배송 조건            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반품 조건                  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700" dirty="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</a:t>
            </a:r>
            <a:endParaRPr lang="en-US" altLang="ko-KR" sz="700" dirty="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226964D-6640-48E1-0337-BA6102D193E6}"/>
              </a:ext>
            </a:extLst>
          </p:cNvPr>
          <p:cNvSpPr/>
          <p:nvPr/>
        </p:nvSpPr>
        <p:spPr>
          <a:xfrm>
            <a:off x="2641597" y="4500803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908033B-86D8-99DF-9EDA-E72CDD43B052}"/>
              </a:ext>
            </a:extLst>
          </p:cNvPr>
          <p:cNvSpPr/>
          <p:nvPr/>
        </p:nvSpPr>
        <p:spPr>
          <a:xfrm>
            <a:off x="2641597" y="4712615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11B54BF-B7DD-D23F-D05D-678BDA7992EC}"/>
              </a:ext>
            </a:extLst>
          </p:cNvPr>
          <p:cNvSpPr/>
          <p:nvPr/>
        </p:nvSpPr>
        <p:spPr>
          <a:xfrm>
            <a:off x="2641597" y="4924427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9F56E6A-F982-C540-E7BE-24327A07C11A}"/>
              </a:ext>
            </a:extLst>
          </p:cNvPr>
          <p:cNvSpPr/>
          <p:nvPr/>
        </p:nvSpPr>
        <p:spPr>
          <a:xfrm>
            <a:off x="2641597" y="5136239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86CB335-D319-46D5-927D-50051A07C2C0}"/>
              </a:ext>
            </a:extLst>
          </p:cNvPr>
          <p:cNvSpPr/>
          <p:nvPr/>
        </p:nvSpPr>
        <p:spPr>
          <a:xfrm>
            <a:off x="2641597" y="5348051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465A6DE-3490-75F6-858E-23A44476D462}"/>
              </a:ext>
            </a:extLst>
          </p:cNvPr>
          <p:cNvSpPr/>
          <p:nvPr/>
        </p:nvSpPr>
        <p:spPr>
          <a:xfrm>
            <a:off x="2641597" y="5559863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A23582A-02A8-46A4-B8B0-8D9AC8E1AAAE}"/>
              </a:ext>
            </a:extLst>
          </p:cNvPr>
          <p:cNvSpPr/>
          <p:nvPr/>
        </p:nvSpPr>
        <p:spPr>
          <a:xfrm>
            <a:off x="2641597" y="5771675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9DFF2B9-BB1B-82F2-0EBA-CEE4ED038961}"/>
              </a:ext>
            </a:extLst>
          </p:cNvPr>
          <p:cNvSpPr/>
          <p:nvPr/>
        </p:nvSpPr>
        <p:spPr>
          <a:xfrm>
            <a:off x="2641597" y="5983487"/>
            <a:ext cx="1482725" cy="17013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485B2CD-EC45-F475-7448-25300ECB0BB8}"/>
              </a:ext>
            </a:extLst>
          </p:cNvPr>
          <p:cNvSpPr/>
          <p:nvPr/>
        </p:nvSpPr>
        <p:spPr>
          <a:xfrm>
            <a:off x="2641597" y="6195295"/>
            <a:ext cx="2187578" cy="4629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64357E-0A35-77B0-7FC9-C3805DEE19C0}"/>
              </a:ext>
            </a:extLst>
          </p:cNvPr>
          <p:cNvSpPr txBox="1"/>
          <p:nvPr/>
        </p:nvSpPr>
        <p:spPr>
          <a:xfrm>
            <a:off x="6934996" y="4194942"/>
            <a:ext cx="3567564" cy="106182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기능상 변동 없이 </a:t>
            </a:r>
            <a:r>
              <a:rPr lang="ko-KR" altLang="en-US" sz="900" b="1"/>
              <a:t>단순히 앱 쪽에 표출</a:t>
            </a:r>
            <a:r>
              <a:rPr lang="ko-KR" altLang="en-US" sz="900"/>
              <a:t>되면 되는 정보입니다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입력 필드는 모두 </a:t>
            </a:r>
            <a:r>
              <a:rPr lang="en-US" altLang="ko-KR" sz="900" b="1"/>
              <a:t>input </a:t>
            </a:r>
            <a:r>
              <a:rPr lang="ko-KR" altLang="en-US" sz="900" b="1"/>
              <a:t>박스</a:t>
            </a:r>
            <a:r>
              <a:rPr lang="ko-KR" altLang="en-US" sz="900"/>
              <a:t>로 부탁드립니다</a:t>
            </a:r>
            <a:r>
              <a:rPr lang="en-US" altLang="ko-KR" sz="900"/>
              <a:t>. </a:t>
            </a:r>
          </a:p>
          <a:p>
            <a:r>
              <a:rPr lang="ko-KR" altLang="en-US" sz="900"/>
              <a:t>필수 여부는 모두 </a:t>
            </a:r>
            <a:r>
              <a:rPr lang="ko-KR" altLang="en-US" sz="900" b="1"/>
              <a:t>필수 아님</a:t>
            </a:r>
            <a:r>
              <a:rPr lang="ko-KR" altLang="en-US" sz="900"/>
              <a:t>입니다</a:t>
            </a:r>
            <a:r>
              <a:rPr lang="en-US" altLang="ko-KR" sz="900"/>
              <a:t>.</a:t>
            </a:r>
          </a:p>
          <a:p>
            <a:r>
              <a:rPr lang="en-US" altLang="ko-KR" sz="900" b="1"/>
              <a:t>Null </a:t>
            </a:r>
            <a:r>
              <a:rPr lang="ko-KR" altLang="en-US" sz="900" b="1"/>
              <a:t>값이 아닌 필드만 표시되도록 할 예정입니다</a:t>
            </a:r>
            <a:r>
              <a:rPr lang="en-US" altLang="ko-KR" sz="900" b="1"/>
              <a:t>.</a:t>
            </a:r>
          </a:p>
          <a:p>
            <a:endParaRPr lang="en-US" altLang="ko-KR" sz="900"/>
          </a:p>
          <a:p>
            <a:r>
              <a:rPr lang="ko-KR" altLang="en-US" sz="900"/>
              <a:t>기존의 </a:t>
            </a:r>
            <a:endParaRPr lang="en-US" altLang="ko-KR" sz="900"/>
          </a:p>
          <a:p>
            <a:r>
              <a:rPr lang="en-US" altLang="ko-KR" sz="900"/>
              <a:t>‘</a:t>
            </a:r>
            <a:r>
              <a:rPr lang="ko-KR" altLang="en-US" sz="900"/>
              <a:t>쇼핑몰 연락처</a:t>
            </a:r>
            <a:r>
              <a:rPr lang="en-US" altLang="ko-KR" sz="900"/>
              <a:t>’, ‘</a:t>
            </a:r>
            <a:r>
              <a:rPr lang="ko-KR" altLang="en-US" sz="900"/>
              <a:t>배송 조건</a:t>
            </a:r>
            <a:r>
              <a:rPr lang="en-US" altLang="ko-KR" sz="900"/>
              <a:t>’</a:t>
            </a:r>
            <a:r>
              <a:rPr lang="ko-KR" altLang="en-US" sz="900"/>
              <a:t>이 이쪽으로 이동하면 될 것 같습니다</a:t>
            </a:r>
            <a:r>
              <a:rPr lang="en-US" altLang="ko-KR" sz="90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89F97-1A45-C01C-F679-E372BBD28019}"/>
              </a:ext>
            </a:extLst>
          </p:cNvPr>
          <p:cNvSpPr txBox="1"/>
          <p:nvPr/>
        </p:nvSpPr>
        <p:spPr>
          <a:xfrm>
            <a:off x="197544" y="3918250"/>
            <a:ext cx="6582818" cy="230832"/>
          </a:xfrm>
          <a:prstGeom prst="rect">
            <a:avLst/>
          </a:prstGeom>
          <a:solidFill>
            <a:srgbClr val="DCC5ED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/>
              <a:t>아래로 이동</a:t>
            </a:r>
            <a:endParaRPr lang="en-US" altLang="ko-KR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61C8C3-9377-2BB7-09FB-476BE0BFFCC1}"/>
              </a:ext>
            </a:extLst>
          </p:cNvPr>
          <p:cNvSpPr txBox="1"/>
          <p:nvPr/>
        </p:nvSpPr>
        <p:spPr>
          <a:xfrm>
            <a:off x="179766" y="1411204"/>
            <a:ext cx="6582818" cy="230832"/>
          </a:xfrm>
          <a:prstGeom prst="rect">
            <a:avLst/>
          </a:prstGeom>
          <a:solidFill>
            <a:srgbClr val="DCC5ED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/>
              <a:t>아래로 이동</a:t>
            </a:r>
            <a:endParaRPr lang="en-US" altLang="ko-KR"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7E333-E78B-A92A-2F15-D2A74083254A}"/>
              </a:ext>
            </a:extLst>
          </p:cNvPr>
          <p:cNvSpPr txBox="1"/>
          <p:nvPr/>
        </p:nvSpPr>
        <p:spPr>
          <a:xfrm>
            <a:off x="6934996" y="5348051"/>
            <a:ext cx="3567564" cy="3693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배송 조건 외에는 전부 매장 페이지에서만 표출되는 정보이기 때문에 </a:t>
            </a:r>
            <a:r>
              <a:rPr lang="en-US" altLang="ko-KR" sz="900"/>
              <a:t>/api/amll</a:t>
            </a:r>
            <a:r>
              <a:rPr lang="ko-KR" altLang="en-US" sz="900"/>
              <a:t>에만 추가되면 될 것 같습니다</a:t>
            </a:r>
            <a:r>
              <a:rPr lang="en-US" altLang="ko-KR" sz="90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24815" y="317113"/>
            <a:ext cx="3884172" cy="424731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스토리 쇼핑 관리 </a:t>
            </a:r>
            <a:r>
              <a:rPr lang="en-US" altLang="ko-KR" sz="900" dirty="0"/>
              <a:t>&gt;</a:t>
            </a:r>
            <a:r>
              <a:rPr lang="ko-KR" altLang="en-US" sz="900" dirty="0" smtClean="0"/>
              <a:t> </a:t>
            </a:r>
            <a:r>
              <a:rPr lang="ko-KR" altLang="en-US" sz="900" b="1" dirty="0"/>
              <a:t>쇼핑몰 등록 관리 </a:t>
            </a:r>
            <a:r>
              <a:rPr lang="en-US" altLang="ko-KR" sz="900" b="1" dirty="0" smtClean="0"/>
              <a:t>(/mall) &gt; </a:t>
            </a:r>
            <a:r>
              <a:rPr lang="ko-KR" altLang="en-US" sz="900" b="1" dirty="0" smtClean="0"/>
              <a:t>추가</a:t>
            </a:r>
            <a:r>
              <a:rPr lang="en-US" altLang="ko-KR" sz="900" b="1" dirty="0" smtClean="0"/>
              <a:t>(Add),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쇼핑몰 안내 정보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a) guide text : “</a:t>
            </a:r>
            <a:r>
              <a:rPr lang="ko-KR" altLang="en-US" sz="900" dirty="0">
                <a:latin typeface="+mn-ea"/>
              </a:rPr>
              <a:t>*아래 정보는 쇼핑몰 메인 페이지에서 앱 사용자에게 노출되는 정보입니다</a:t>
            </a:r>
            <a:r>
              <a:rPr lang="en-US" altLang="ko-KR" sz="900" dirty="0">
                <a:latin typeface="+mn-ea"/>
              </a:rPr>
              <a:t>. </a:t>
            </a:r>
            <a:r>
              <a:rPr lang="ko-KR" altLang="en-US" sz="900" dirty="0">
                <a:latin typeface="+mn-ea"/>
              </a:rPr>
              <a:t>작성 시 확인 후 등록 </a:t>
            </a:r>
            <a:r>
              <a:rPr lang="ko-KR" altLang="en-US" sz="900" dirty="0" smtClean="0">
                <a:latin typeface="+mn-ea"/>
              </a:rPr>
              <a:t>바랍니다</a:t>
            </a:r>
            <a:r>
              <a:rPr lang="en-US" altLang="ko-KR" sz="900" dirty="0" smtClean="0">
                <a:latin typeface="+mn-ea"/>
              </a:rPr>
              <a:t>”</a:t>
            </a:r>
          </a:p>
          <a:p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2) sub fields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a) </a:t>
            </a:r>
            <a:r>
              <a:rPr lang="ko-KR" altLang="en-US" sz="900" dirty="0" smtClean="0">
                <a:latin typeface="+mn-ea"/>
              </a:rPr>
              <a:t>대표이사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대표자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mall_ceo</a:t>
            </a:r>
            <a:r>
              <a:rPr lang="en-US" altLang="ko-KR" sz="900" dirty="0" smtClean="0">
                <a:latin typeface="+mn-ea"/>
              </a:rPr>
              <a:t>} (NEW)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 err="1" smtClean="0">
                <a:latin typeface="+mn-ea"/>
              </a:rPr>
              <a:t>inputbox</a:t>
            </a:r>
            <a:r>
              <a:rPr lang="en-US" altLang="ko-KR" sz="900" dirty="0" smtClean="0">
                <a:latin typeface="+mn-ea"/>
              </a:rPr>
              <a:t> : not required, max length(100 bytes)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b) </a:t>
            </a:r>
            <a:r>
              <a:rPr lang="ko-KR" altLang="en-US" sz="900" dirty="0" smtClean="0">
                <a:latin typeface="+mn-ea"/>
              </a:rPr>
              <a:t>사업자등록번호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mall_biz_no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inputbox</a:t>
            </a:r>
            <a:r>
              <a:rPr lang="en-US" altLang="ko-KR" sz="900" dirty="0">
                <a:latin typeface="+mn-ea"/>
              </a:rPr>
              <a:t> : not required, max </a:t>
            </a:r>
            <a:r>
              <a:rPr lang="en-US" altLang="ko-KR" sz="900" dirty="0" smtClean="0">
                <a:latin typeface="+mn-ea"/>
              </a:rPr>
              <a:t>length(20 </a:t>
            </a:r>
            <a:r>
              <a:rPr lang="en-US" altLang="ko-KR" sz="900" dirty="0">
                <a:latin typeface="+mn-ea"/>
              </a:rPr>
              <a:t>bytes)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c) </a:t>
            </a:r>
            <a:r>
              <a:rPr lang="ko-KR" altLang="en-US" sz="900" dirty="0" smtClean="0">
                <a:latin typeface="+mn-ea"/>
              </a:rPr>
              <a:t>업체주소</a:t>
            </a:r>
            <a:r>
              <a:rPr lang="en-US" altLang="ko-KR" sz="900" dirty="0">
                <a:latin typeface="+mn-ea"/>
              </a:rPr>
              <a:t> : {</a:t>
            </a:r>
            <a:r>
              <a:rPr lang="en-US" altLang="ko-KR" sz="900" dirty="0" err="1" smtClean="0">
                <a:latin typeface="+mn-ea"/>
              </a:rPr>
              <a:t>mall_address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inputbox</a:t>
            </a:r>
            <a:r>
              <a:rPr lang="en-US" altLang="ko-KR" sz="900" dirty="0">
                <a:latin typeface="+mn-ea"/>
              </a:rPr>
              <a:t> : not required, max </a:t>
            </a:r>
            <a:r>
              <a:rPr lang="en-US" altLang="ko-KR" sz="900" dirty="0" smtClean="0">
                <a:latin typeface="+mn-ea"/>
              </a:rPr>
              <a:t>length(256 </a:t>
            </a:r>
            <a:r>
              <a:rPr lang="en-US" altLang="ko-KR" sz="900" dirty="0">
                <a:latin typeface="+mn-ea"/>
              </a:rPr>
              <a:t>bytes)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d) </a:t>
            </a:r>
            <a:r>
              <a:rPr lang="ko-KR" altLang="en-US" sz="900" dirty="0" smtClean="0">
                <a:latin typeface="+mn-ea"/>
              </a:rPr>
              <a:t>쇼핑몰 연락처</a:t>
            </a:r>
            <a:r>
              <a:rPr lang="en-US" altLang="ko-KR" sz="900" dirty="0">
                <a:latin typeface="+mn-ea"/>
              </a:rPr>
              <a:t> : 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- move </a:t>
            </a:r>
            <a:r>
              <a:rPr lang="en-US" altLang="ko-KR" sz="900" dirty="0">
                <a:latin typeface="+mn-ea"/>
              </a:rPr>
              <a:t>current field (</a:t>
            </a:r>
            <a:r>
              <a:rPr lang="en-US" altLang="ko-KR" sz="900" dirty="0" err="1" smtClean="0">
                <a:latin typeface="+mn-ea"/>
              </a:rPr>
              <a:t>mall_phone</a:t>
            </a:r>
            <a:r>
              <a:rPr lang="en-US" altLang="ko-KR" sz="900" dirty="0" smtClean="0">
                <a:latin typeface="+mn-ea"/>
              </a:rPr>
              <a:t>}</a:t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b="1" dirty="0" smtClean="0">
                <a:latin typeface="+mn-ea"/>
              </a:rPr>
              <a:t>change Required -&gt; Not Required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e) </a:t>
            </a:r>
            <a:r>
              <a:rPr lang="ko-KR" altLang="en-US" sz="900" dirty="0" smtClean="0">
                <a:latin typeface="+mn-ea"/>
              </a:rPr>
              <a:t>출고지</a:t>
            </a:r>
            <a:r>
              <a:rPr lang="en-US" altLang="ko-KR" sz="900" dirty="0">
                <a:latin typeface="+mn-ea"/>
              </a:rPr>
              <a:t> : {</a:t>
            </a:r>
            <a:r>
              <a:rPr lang="en-US" altLang="ko-KR" sz="900" dirty="0" err="1" smtClean="0">
                <a:latin typeface="+mn-ea"/>
              </a:rPr>
              <a:t>delivery_location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inputbox</a:t>
            </a:r>
            <a:r>
              <a:rPr lang="en-US" altLang="ko-KR" sz="900" dirty="0">
                <a:latin typeface="+mn-ea"/>
              </a:rPr>
              <a:t> : not required, max length(100 bytes)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f) </a:t>
            </a:r>
            <a:r>
              <a:rPr lang="ko-KR" altLang="en-US" sz="900" dirty="0" smtClean="0">
                <a:latin typeface="+mn-ea"/>
              </a:rPr>
              <a:t>택배사</a:t>
            </a:r>
            <a:r>
              <a:rPr lang="en-US" altLang="ko-KR" sz="900" dirty="0">
                <a:latin typeface="+mn-ea"/>
              </a:rPr>
              <a:t> : {</a:t>
            </a:r>
            <a:r>
              <a:rPr lang="en-US" altLang="ko-KR" sz="900" dirty="0" err="1" smtClean="0">
                <a:latin typeface="+mn-ea"/>
              </a:rPr>
              <a:t>delivery_company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inputbox</a:t>
            </a:r>
            <a:r>
              <a:rPr lang="en-US" altLang="ko-KR" sz="900" dirty="0">
                <a:latin typeface="+mn-ea"/>
              </a:rPr>
              <a:t> : not required, max length(100 bytes)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g) </a:t>
            </a:r>
            <a:r>
              <a:rPr lang="ko-KR" altLang="en-US" sz="900" dirty="0" smtClean="0">
                <a:latin typeface="+mn-ea"/>
              </a:rPr>
              <a:t>배송 조건 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>
                <a:latin typeface="+mn-ea"/>
              </a:rPr>
              <a:t>move current field (</a:t>
            </a:r>
            <a:r>
              <a:rPr lang="en-US" altLang="ko-KR" sz="900" dirty="0" err="1">
                <a:latin typeface="+mn-ea"/>
              </a:rPr>
              <a:t>delivery_condition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b="1" dirty="0" smtClean="0">
                <a:latin typeface="+mn-ea"/>
              </a:rPr>
              <a:t/>
            </a:r>
            <a:br>
              <a:rPr lang="en-US" altLang="ko-KR" sz="900" b="1" dirty="0" smtClean="0">
                <a:latin typeface="+mn-ea"/>
              </a:rPr>
            </a:br>
            <a:r>
              <a:rPr lang="en-US" altLang="ko-KR" sz="900" b="1" dirty="0" smtClean="0">
                <a:latin typeface="+mn-ea"/>
              </a:rPr>
              <a:t>        - change max length (256 bytes)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h) </a:t>
            </a:r>
            <a:r>
              <a:rPr lang="ko-KR" altLang="en-US" sz="900" dirty="0" smtClean="0">
                <a:latin typeface="+mn-ea"/>
              </a:rPr>
              <a:t>반품 조건</a:t>
            </a:r>
            <a:r>
              <a:rPr lang="en-US" altLang="ko-KR" sz="900" dirty="0">
                <a:latin typeface="+mn-ea"/>
              </a:rPr>
              <a:t> : {</a:t>
            </a:r>
            <a:r>
              <a:rPr lang="en-US" altLang="ko-KR" sz="900" dirty="0" err="1" smtClean="0">
                <a:latin typeface="+mn-ea"/>
              </a:rPr>
              <a:t>return_condition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</a:p>
          <a:p>
            <a:r>
              <a:rPr lang="en-US" altLang="ko-KR" sz="900" dirty="0">
                <a:latin typeface="+mn-ea"/>
              </a:rPr>
              <a:t>        - </a:t>
            </a:r>
            <a:r>
              <a:rPr lang="en-US" altLang="ko-KR" sz="900" dirty="0" err="1">
                <a:latin typeface="+mn-ea"/>
              </a:rPr>
              <a:t>inputbox</a:t>
            </a:r>
            <a:r>
              <a:rPr lang="en-US" altLang="ko-KR" sz="900" dirty="0">
                <a:latin typeface="+mn-ea"/>
              </a:rPr>
              <a:t> : not required, max </a:t>
            </a:r>
            <a:r>
              <a:rPr lang="en-US" altLang="ko-KR" sz="900" dirty="0" smtClean="0">
                <a:latin typeface="+mn-ea"/>
              </a:rPr>
              <a:t>length(</a:t>
            </a:r>
            <a:r>
              <a:rPr lang="en-US" altLang="ko-KR" sz="900" dirty="0">
                <a:latin typeface="+mn-ea"/>
              </a:rPr>
              <a:t>256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bytes)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</a:t>
            </a:r>
            <a:r>
              <a:rPr lang="en-US" altLang="ko-KR" sz="900" dirty="0" err="1" smtClean="0">
                <a:latin typeface="+mn-ea"/>
              </a:rPr>
              <a:t>i</a:t>
            </a:r>
            <a:r>
              <a:rPr lang="en-US" altLang="ko-KR" sz="900" dirty="0" smtClean="0">
                <a:latin typeface="+mn-ea"/>
              </a:rPr>
              <a:t>) </a:t>
            </a:r>
            <a:r>
              <a:rPr lang="ko-KR" altLang="en-US" sz="900" dirty="0" smtClean="0">
                <a:latin typeface="+mn-ea"/>
              </a:rPr>
              <a:t>안내</a:t>
            </a:r>
            <a:r>
              <a:rPr lang="en-US" altLang="ko-KR" sz="900" dirty="0" smtClean="0">
                <a:latin typeface="+mn-ea"/>
              </a:rPr>
              <a:t> </a:t>
            </a:r>
            <a:r>
              <a:rPr lang="en-US" altLang="ko-KR" sz="900" dirty="0">
                <a:latin typeface="+mn-ea"/>
              </a:rPr>
              <a:t>: {</a:t>
            </a:r>
            <a:r>
              <a:rPr lang="en-US" altLang="ko-KR" sz="900" dirty="0" err="1" smtClean="0">
                <a:latin typeface="+mn-ea"/>
              </a:rPr>
              <a:t>mall_guide</a:t>
            </a:r>
            <a:r>
              <a:rPr lang="en-US" altLang="ko-KR" sz="900" dirty="0" smtClean="0">
                <a:latin typeface="+mn-ea"/>
              </a:rPr>
              <a:t>}</a:t>
            </a:r>
            <a:r>
              <a:rPr lang="en-US" altLang="ko-KR" sz="900" dirty="0">
                <a:latin typeface="+mn-ea"/>
              </a:rPr>
              <a:t> (NEW)</a:t>
            </a: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     - </a:t>
            </a:r>
            <a:r>
              <a:rPr lang="en-US" altLang="ko-KR" sz="900" dirty="0" err="1" smtClean="0">
                <a:latin typeface="+mn-ea"/>
              </a:rPr>
              <a:t>textarea</a:t>
            </a:r>
            <a:r>
              <a:rPr lang="en-US" altLang="ko-KR" sz="900" dirty="0" smtClean="0">
                <a:latin typeface="+mn-ea"/>
              </a:rPr>
              <a:t> : not </a:t>
            </a:r>
            <a:r>
              <a:rPr lang="en-US" altLang="ko-KR" sz="900" dirty="0">
                <a:latin typeface="+mn-ea"/>
              </a:rPr>
              <a:t>required, max </a:t>
            </a:r>
            <a:r>
              <a:rPr lang="en-US" altLang="ko-KR" sz="900" dirty="0" smtClean="0">
                <a:latin typeface="+mn-ea"/>
              </a:rPr>
              <a:t>length(1024 </a:t>
            </a:r>
            <a:r>
              <a:rPr lang="en-US" altLang="ko-KR" sz="900" dirty="0">
                <a:latin typeface="+mn-ea"/>
              </a:rPr>
              <a:t>bytes)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557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5A960939-99CA-0FDD-6620-9D6F297F45DD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7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211330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1893595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422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백엔드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현재고 조회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현재고 조회 시 모두 재고 없음</a:t>
                      </a:r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편의점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전문점 상품 모두 현재고가 조회되고 있는데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 </a:t>
                      </a:r>
                    </a:p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전문점의 경우 현재고가 없어 모두 주문이 불가합니다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.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8D5D1B6-3F80-410D-1003-5C7B903624AA}"/>
              </a:ext>
            </a:extLst>
          </p:cNvPr>
          <p:cNvSpPr txBox="1"/>
          <p:nvPr/>
        </p:nvSpPr>
        <p:spPr>
          <a:xfrm>
            <a:off x="6367597" y="1441847"/>
            <a:ext cx="4432675" cy="6463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편의점은 오류인지 모르겠는데 모든 매장의 거의 모든 상품이 현재고 초과로 나옵니다</a:t>
            </a:r>
            <a:r>
              <a:rPr lang="en-US" altLang="ko-KR" sz="900"/>
              <a:t>.(5</a:t>
            </a:r>
            <a:r>
              <a:rPr lang="ko-KR" altLang="en-US" sz="900"/>
              <a:t>개 이상의 매장에서 주문 가능한 상품이 없음</a:t>
            </a:r>
            <a:r>
              <a:rPr lang="en-US" altLang="ko-KR" sz="900"/>
              <a:t>)</a:t>
            </a:r>
          </a:p>
          <a:p>
            <a:endParaRPr lang="en-US" altLang="ko-KR" sz="900"/>
          </a:p>
          <a:p>
            <a:r>
              <a:rPr lang="ko-KR" altLang="en-US" sz="900"/>
              <a:t>전문점은 현재고가 없어서 모든 상품이 주문 수량 초과로 나오는 것 같습니다</a:t>
            </a:r>
            <a:r>
              <a:rPr lang="en-US" altLang="ko-KR" sz="90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09C3053-E892-8A06-38B8-3F4229516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441847"/>
            <a:ext cx="2867626" cy="512076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84E3580-C832-8C09-12F4-109B7D9C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07" y="1441847"/>
            <a:ext cx="2875622" cy="512076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17D9FE85-1BC3-F6F4-58B7-96D65EA82244}"/>
              </a:ext>
            </a:extLst>
          </p:cNvPr>
          <p:cNvSpPr/>
          <p:nvPr/>
        </p:nvSpPr>
        <p:spPr>
          <a:xfrm>
            <a:off x="1307658" y="3429000"/>
            <a:ext cx="881627" cy="245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편의점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8EF118E-FECE-3107-F119-2E7030E36858}"/>
              </a:ext>
            </a:extLst>
          </p:cNvPr>
          <p:cNvSpPr/>
          <p:nvPr/>
        </p:nvSpPr>
        <p:spPr>
          <a:xfrm>
            <a:off x="4314919" y="3426843"/>
            <a:ext cx="881627" cy="2458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/>
              <a:t>전문점</a:t>
            </a:r>
          </a:p>
        </p:txBody>
      </p:sp>
    </p:spTree>
    <p:extLst>
      <p:ext uri="{BB962C8B-B14F-4D97-AF65-F5344CB8AC3E}">
        <p14:creationId xmlns:p14="http://schemas.microsoft.com/office/powerpoint/2010/main" val="63082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766FB-6E75-9608-3290-DD852E55A5D1}"/>
              </a:ext>
            </a:extLst>
          </p:cNvPr>
          <p:cNvSpPr txBox="1"/>
          <p:nvPr/>
        </p:nvSpPr>
        <p:spPr>
          <a:xfrm>
            <a:off x="2161563" y="2512710"/>
            <a:ext cx="7868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포인트 적립</a:t>
            </a:r>
          </a:p>
        </p:txBody>
      </p:sp>
    </p:spTree>
    <p:extLst>
      <p:ext uri="{BB962C8B-B14F-4D97-AF65-F5344CB8AC3E}">
        <p14:creationId xmlns:p14="http://schemas.microsoft.com/office/powerpoint/2010/main" val="302535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2175D7-B610-232B-BA0B-75571BB68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4" y="1472960"/>
            <a:ext cx="7465516" cy="49012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0CC124-9BF5-77C4-0AFA-C66976FA2EA4}"/>
              </a:ext>
            </a:extLst>
          </p:cNvPr>
          <p:cNvSpPr txBox="1"/>
          <p:nvPr/>
        </p:nvSpPr>
        <p:spPr>
          <a:xfrm>
            <a:off x="7377247" y="3651647"/>
            <a:ext cx="4096245" cy="507831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포인트 적립 현황</a:t>
            </a:r>
            <a:r>
              <a:rPr lang="en-US" altLang="ko-KR" sz="900"/>
              <a:t>(</a:t>
            </a:r>
            <a:r>
              <a:rPr lang="ko-KR" altLang="en-US" sz="900"/>
              <a:t>일</a:t>
            </a:r>
            <a:r>
              <a:rPr lang="en-US" altLang="ko-KR" sz="900"/>
              <a:t>)</a:t>
            </a:r>
            <a:r>
              <a:rPr lang="ko-KR" altLang="en-US" sz="900"/>
              <a:t>에 포인트 적립 현황</a:t>
            </a:r>
            <a:r>
              <a:rPr lang="en-US" altLang="ko-KR" sz="900"/>
              <a:t>(</a:t>
            </a:r>
            <a:r>
              <a:rPr lang="ko-KR" altLang="en-US" sz="900"/>
              <a:t>전체</a:t>
            </a:r>
            <a:r>
              <a:rPr lang="en-US" altLang="ko-KR" sz="900"/>
              <a:t>)</a:t>
            </a:r>
            <a:r>
              <a:rPr lang="ko-KR" altLang="en-US" sz="900"/>
              <a:t>이 표시되고 있습니다</a:t>
            </a:r>
            <a:r>
              <a:rPr lang="en-US" altLang="ko-KR" sz="900"/>
              <a:t>.</a:t>
            </a:r>
          </a:p>
          <a:p>
            <a:r>
              <a:rPr lang="en-US" altLang="ko-KR" sz="900"/>
              <a:t>‘</a:t>
            </a:r>
            <a:r>
              <a:rPr lang="ko-KR" altLang="en-US" sz="900"/>
              <a:t>포인트 적립 현황</a:t>
            </a:r>
            <a:r>
              <a:rPr lang="en-US" altLang="ko-KR" sz="900"/>
              <a:t>(</a:t>
            </a:r>
            <a:r>
              <a:rPr lang="ko-KR" altLang="en-US" sz="900"/>
              <a:t>일</a:t>
            </a:r>
            <a:r>
              <a:rPr lang="en-US" altLang="ko-KR" sz="900"/>
              <a:t>)’</a:t>
            </a:r>
            <a:r>
              <a:rPr lang="ko-KR" altLang="en-US" sz="900"/>
              <a:t>이 따로 추가되어야 할 것 같습니다</a:t>
            </a:r>
            <a:r>
              <a:rPr lang="en-US" altLang="ko-KR" sz="900"/>
              <a:t>.</a:t>
            </a:r>
          </a:p>
          <a:p>
            <a:r>
              <a:rPr lang="ko-KR" altLang="en-US" sz="900"/>
              <a:t>당일의 일입니다</a:t>
            </a:r>
            <a:r>
              <a:rPr lang="en-US" altLang="ko-KR" sz="9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59772" y="1795343"/>
            <a:ext cx="388417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1.Menu navigation</a:t>
            </a:r>
          </a:p>
          <a:p>
            <a:r>
              <a:rPr lang="en-US" altLang="ko-KR" sz="900" dirty="0"/>
              <a:t> </a:t>
            </a:r>
            <a:r>
              <a:rPr lang="en-US" altLang="ko-KR" sz="900" dirty="0" smtClean="0"/>
              <a:t> </a:t>
            </a:r>
            <a:r>
              <a:rPr lang="ko-KR" altLang="en-US" sz="900" dirty="0"/>
              <a:t>사용자 관리 </a:t>
            </a:r>
            <a:r>
              <a:rPr lang="en-US" altLang="ko-KR" sz="900" dirty="0"/>
              <a:t>&gt; </a:t>
            </a:r>
            <a:r>
              <a:rPr lang="ko-KR" altLang="en-US" sz="900" dirty="0"/>
              <a:t>사용자 회원 관리</a:t>
            </a:r>
            <a:r>
              <a:rPr lang="ko-KR" altLang="en-US" sz="900" b="1" dirty="0" smtClean="0"/>
              <a:t> </a:t>
            </a:r>
            <a:r>
              <a:rPr lang="en-US" altLang="ko-KR" sz="900" b="1" dirty="0" smtClean="0"/>
              <a:t>(/user) </a:t>
            </a:r>
            <a:r>
              <a:rPr lang="en-US" altLang="ko-KR" sz="900" b="1" dirty="0" smtClean="0"/>
              <a:t>&gt; </a:t>
            </a:r>
            <a:r>
              <a:rPr lang="ko-KR" altLang="en-US" sz="900" b="1" dirty="0" smtClean="0"/>
              <a:t>상세</a:t>
            </a:r>
            <a:r>
              <a:rPr lang="en-US" altLang="ko-KR" sz="900" b="1" dirty="0" smtClean="0"/>
              <a:t>(Modify)</a:t>
            </a:r>
            <a:endParaRPr lang="en-US" altLang="ko-KR" sz="900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2.Field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1) </a:t>
            </a:r>
            <a:r>
              <a:rPr lang="ko-KR" altLang="en-US" sz="900" dirty="0" smtClean="0">
                <a:latin typeface="+mn-ea"/>
              </a:rPr>
              <a:t>포인트 적립 현황</a:t>
            </a:r>
            <a:r>
              <a:rPr lang="en-US" altLang="ko-KR" sz="900" dirty="0" smtClean="0">
                <a:latin typeface="+mn-ea"/>
              </a:rPr>
              <a:t>(</a:t>
            </a:r>
            <a:r>
              <a:rPr lang="ko-KR" altLang="en-US" sz="900" dirty="0" smtClean="0">
                <a:latin typeface="+mn-ea"/>
              </a:rPr>
              <a:t>일</a:t>
            </a:r>
            <a:r>
              <a:rPr lang="en-US" altLang="ko-KR" sz="900" dirty="0" smtClean="0">
                <a:latin typeface="+mn-ea"/>
              </a:rPr>
              <a:t>)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- display </a:t>
            </a:r>
            <a:r>
              <a:rPr lang="en-US" altLang="ko-KR" sz="900" b="1" dirty="0" smtClean="0">
                <a:latin typeface="+mn-ea"/>
              </a:rPr>
              <a:t>today</a:t>
            </a:r>
            <a:r>
              <a:rPr lang="en-US" altLang="ko-KR" sz="900" dirty="0" smtClean="0">
                <a:latin typeface="+mn-ea"/>
              </a:rPr>
              <a:t> save point (current total save point is shown)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408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49CD85D-B28C-F67F-EB59-BFB4B8143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73" y="1232784"/>
            <a:ext cx="2504645" cy="54203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B1315D-3C5A-1956-7DB7-0B5A46D65481}"/>
              </a:ext>
            </a:extLst>
          </p:cNvPr>
          <p:cNvSpPr txBox="1"/>
          <p:nvPr/>
        </p:nvSpPr>
        <p:spPr>
          <a:xfrm>
            <a:off x="3202064" y="1274580"/>
            <a:ext cx="4872262" cy="1615827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today_save_point</a:t>
            </a:r>
            <a:r>
              <a:rPr lang="ko-KR" altLang="en-US" sz="900"/>
              <a:t>에 관리자 페이지 수기 적립 포인트가 포함되어서 </a:t>
            </a:r>
            <a:endParaRPr lang="en-US" altLang="ko-KR" sz="900"/>
          </a:p>
          <a:p>
            <a:pPr marL="228600" indent="-228600">
              <a:buAutoNum type="arabicParenBoth"/>
            </a:pPr>
            <a:r>
              <a:rPr lang="en-US" altLang="ko-KR" sz="900"/>
              <a:t>UI </a:t>
            </a:r>
            <a:r>
              <a:rPr lang="ko-KR" altLang="en-US" sz="900"/>
              <a:t>깨짐</a:t>
            </a:r>
            <a:endParaRPr lang="en-US" altLang="ko-KR" sz="900"/>
          </a:p>
          <a:p>
            <a:pPr marL="228600" indent="-228600">
              <a:buAutoNum type="arabicParenBoth"/>
            </a:pPr>
            <a:r>
              <a:rPr lang="ko-KR" altLang="en-US" sz="900"/>
              <a:t>출발</a:t>
            </a:r>
            <a:r>
              <a:rPr lang="en-US" altLang="ko-KR" sz="900"/>
              <a:t>-</a:t>
            </a:r>
            <a:r>
              <a:rPr lang="ko-KR" altLang="en-US" sz="900"/>
              <a:t>도착 시 </a:t>
            </a:r>
            <a:r>
              <a:rPr lang="en-US" altLang="ko-KR" sz="900"/>
              <a:t>100p </a:t>
            </a:r>
            <a:r>
              <a:rPr lang="ko-KR" altLang="en-US" sz="900"/>
              <a:t>제한에 걸려서 출발</a:t>
            </a:r>
            <a:r>
              <a:rPr lang="en-US" altLang="ko-KR" sz="900"/>
              <a:t>-</a:t>
            </a:r>
            <a:r>
              <a:rPr lang="ko-KR" altLang="en-US" sz="900"/>
              <a:t>도착 불가</a:t>
            </a:r>
            <a:endParaRPr lang="en-US" altLang="ko-KR" sz="900"/>
          </a:p>
          <a:p>
            <a:r>
              <a:rPr lang="ko-KR" altLang="en-US" sz="900"/>
              <a:t>의 문제가 있습니다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  <a:p>
            <a:r>
              <a:rPr lang="en-US" altLang="ko-KR" sz="900"/>
              <a:t>/api/user_point</a:t>
            </a:r>
            <a:r>
              <a:rPr lang="ko-KR" altLang="en-US" sz="900"/>
              <a:t>의 </a:t>
            </a:r>
            <a:r>
              <a:rPr lang="en-US" altLang="ko-KR" sz="900"/>
              <a:t>today_save_point</a:t>
            </a:r>
            <a:r>
              <a:rPr lang="ko-KR" altLang="en-US" sz="900"/>
              <a:t>에는 </a:t>
            </a:r>
            <a:endParaRPr lang="en-US" altLang="ko-KR" sz="900"/>
          </a:p>
          <a:p>
            <a:r>
              <a:rPr lang="ko-KR" altLang="en-US" sz="900"/>
              <a:t>출발</a:t>
            </a:r>
            <a:r>
              <a:rPr lang="en-US" altLang="ko-KR" sz="900"/>
              <a:t>-</a:t>
            </a:r>
            <a:r>
              <a:rPr lang="ko-KR" altLang="en-US" sz="900"/>
              <a:t>도착 처리를 통해 적립된 포인트만 반영되게 할 수 있을까요</a:t>
            </a:r>
            <a:r>
              <a:rPr lang="en-US" altLang="ko-KR" sz="900"/>
              <a:t>?</a:t>
            </a:r>
          </a:p>
          <a:p>
            <a:endParaRPr lang="en-US" altLang="ko-KR" sz="900"/>
          </a:p>
          <a:p>
            <a:r>
              <a:rPr lang="ko-KR" altLang="en-US" sz="900"/>
              <a:t>관리자 페이지 수기 적립 포인트</a:t>
            </a:r>
            <a:r>
              <a:rPr lang="en-US" altLang="ko-KR" sz="900"/>
              <a:t>(</a:t>
            </a:r>
            <a:r>
              <a:rPr lang="ko-KR" altLang="en-US" sz="900"/>
              <a:t>출발</a:t>
            </a:r>
            <a:r>
              <a:rPr lang="en-US" altLang="ko-KR" sz="900"/>
              <a:t>-</a:t>
            </a:r>
            <a:r>
              <a:rPr lang="ko-KR" altLang="en-US" sz="900"/>
              <a:t>도착 적립</a:t>
            </a:r>
            <a:r>
              <a:rPr lang="en-US" altLang="ko-KR" sz="900"/>
              <a:t>, </a:t>
            </a:r>
            <a:r>
              <a:rPr lang="ko-KR" altLang="en-US" sz="900"/>
              <a:t>기타 적립 모두 해당</a:t>
            </a:r>
            <a:r>
              <a:rPr lang="en-US" altLang="ko-KR" sz="900"/>
              <a:t>)</a:t>
            </a:r>
            <a:r>
              <a:rPr lang="ko-KR" altLang="en-US" sz="900"/>
              <a:t>는</a:t>
            </a:r>
            <a:endParaRPr lang="en-US" altLang="ko-KR" sz="900"/>
          </a:p>
          <a:p>
            <a:r>
              <a:rPr lang="ko-KR" altLang="en-US" sz="900"/>
              <a:t>보유 포인트에는 반영되지만 일 적립 포인트에 반영되지 않아야 할 것 같습니다</a:t>
            </a:r>
            <a:r>
              <a:rPr lang="en-US" altLang="ko-KR" sz="900"/>
              <a:t>.</a:t>
            </a:r>
          </a:p>
          <a:p>
            <a:endParaRPr lang="en-US" altLang="ko-KR" sz="9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13454C7-014D-49B7-60DC-CE107D86B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70" y="3034345"/>
            <a:ext cx="4394005" cy="27965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B6EE9C3F-1129-A7D5-F4BF-637FE72E98D5}"/>
              </a:ext>
            </a:extLst>
          </p:cNvPr>
          <p:cNvCxnSpPr/>
          <p:nvPr/>
        </p:nvCxnSpPr>
        <p:spPr>
          <a:xfrm flipH="1" flipV="1">
            <a:off x="5753820" y="2536162"/>
            <a:ext cx="2182483" cy="1595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D620C4D-2FC5-86A4-E7A5-86114AAD4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128" y="3857271"/>
            <a:ext cx="2378291" cy="1439344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7FF63442-8D44-3AA8-3D23-DAB911BFC209}"/>
              </a:ext>
            </a:extLst>
          </p:cNvPr>
          <p:cNvCxnSpPr>
            <a:cxnSpLocks/>
          </p:cNvCxnSpPr>
          <p:nvPr/>
        </p:nvCxnSpPr>
        <p:spPr>
          <a:xfrm flipH="1">
            <a:off x="4873926" y="2164433"/>
            <a:ext cx="112144" cy="2493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4DD16FC9-AB42-0D5B-9358-8EFB811830B6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7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424756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82147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308809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422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189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포인트 수기로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 이상 입력시 출발도착 포인트 적립할 수 없음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수기로 적립된 포인트는 일 최대 적립 포인트에서 제외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2023.09.19.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18548" y="1612832"/>
            <a:ext cx="388417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b="1" dirty="0"/>
              <a:t>[API] GET /</a:t>
            </a:r>
            <a:r>
              <a:rPr lang="en-US" altLang="ko-KR" sz="900" b="1" dirty="0" err="1"/>
              <a:t>api</a:t>
            </a:r>
            <a:r>
              <a:rPr lang="en-US" altLang="ko-KR" sz="900" b="1" dirty="0"/>
              <a:t>/</a:t>
            </a:r>
            <a:r>
              <a:rPr lang="en-US" altLang="ko-KR" sz="900" b="1" dirty="0" err="1"/>
              <a:t>user_point</a:t>
            </a:r>
            <a:endParaRPr lang="en-US" altLang="ko-KR" sz="900" b="1" dirty="0" smtClean="0"/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1.Response</a:t>
            </a:r>
          </a:p>
          <a:p>
            <a:r>
              <a:rPr lang="en-US" altLang="ko-KR" sz="900" dirty="0">
                <a:latin typeface="+mn-ea"/>
              </a:rPr>
              <a:t>  1) </a:t>
            </a:r>
            <a:r>
              <a:rPr lang="en-US" altLang="ko-KR" sz="900" dirty="0" err="1" smtClean="0">
                <a:latin typeface="+mn-ea"/>
              </a:rPr>
              <a:t>today_save_point</a:t>
            </a:r>
            <a:r>
              <a:rPr lang="en-US" altLang="ko-KR" sz="900" dirty="0" smtClean="0">
                <a:latin typeface="+mn-ea"/>
              </a:rPr>
              <a:t/>
            </a:r>
            <a:br>
              <a:rPr lang="en-US" altLang="ko-KR" sz="900" dirty="0" smtClean="0">
                <a:latin typeface="+mn-ea"/>
              </a:rPr>
            </a:br>
            <a:r>
              <a:rPr lang="en-US" altLang="ko-KR" sz="900" dirty="0" smtClean="0">
                <a:latin typeface="+mn-ea"/>
              </a:rPr>
              <a:t>     - exclude ADMIN grant point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     (</a:t>
            </a:r>
            <a:r>
              <a:rPr lang="en-US" altLang="ko-KR" sz="900" dirty="0">
                <a:latin typeface="+mn-ea"/>
              </a:rPr>
              <a:t>add condition: </a:t>
            </a:r>
            <a:r>
              <a:rPr lang="en-US" altLang="ko-KR" sz="900" b="1" dirty="0" err="1" smtClean="0">
                <a:latin typeface="+mn-ea"/>
              </a:rPr>
              <a:t>st_user_save_point.admin_add_yn</a:t>
            </a:r>
            <a:r>
              <a:rPr lang="en-US" altLang="ko-KR" sz="900" b="1" dirty="0" smtClean="0">
                <a:latin typeface="+mn-ea"/>
              </a:rPr>
              <a:t> = ‘N’</a:t>
            </a:r>
            <a:r>
              <a:rPr lang="en-US" altLang="ko-KR" sz="900" dirty="0" smtClean="0">
                <a:latin typeface="+mn-ea"/>
              </a:rPr>
              <a:t>)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8487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766FB-6E75-9608-3290-DD852E55A5D1}"/>
              </a:ext>
            </a:extLst>
          </p:cNvPr>
          <p:cNvSpPr txBox="1"/>
          <p:nvPr/>
        </p:nvSpPr>
        <p:spPr>
          <a:xfrm>
            <a:off x="2161563" y="2512710"/>
            <a:ext cx="7868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엑셀파일명 수정</a:t>
            </a:r>
          </a:p>
        </p:txBody>
      </p:sp>
    </p:spTree>
    <p:extLst>
      <p:ext uri="{BB962C8B-B14F-4D97-AF65-F5344CB8AC3E}">
        <p14:creationId xmlns:p14="http://schemas.microsoft.com/office/powerpoint/2010/main" val="4275261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2372DE50-AEE3-AA5E-3659-2BD727129AA1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702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476514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139351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699847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422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190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엑셀 다운로드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엑셀 파일명이 동일하게 나오는 사항 개선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엑셀 파일명 뒤에 다운받은 날짜와 시간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초까지 포함하여 동일한 이름으로 다운이 안되도록 개선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소재준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2023.09.19.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2D89B9-741E-98CA-320F-5999C145921A}"/>
              </a:ext>
            </a:extLst>
          </p:cNvPr>
          <p:cNvSpPr txBox="1"/>
          <p:nvPr/>
        </p:nvSpPr>
        <p:spPr>
          <a:xfrm>
            <a:off x="4685806" y="1119308"/>
            <a:ext cx="4872262" cy="1061829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ko-KR" altLang="en-US" sz="900"/>
              <a:t>관리자 페이지에서 엑셀 파일 다운로드 시</a:t>
            </a:r>
            <a:r>
              <a:rPr lang="en-US" altLang="ko-KR" sz="900"/>
              <a:t>,</a:t>
            </a:r>
          </a:p>
          <a:p>
            <a:r>
              <a:rPr lang="ko-KR" altLang="en-US" sz="900"/>
              <a:t>파일명 뒤에 다운로드 일시 표시가 가능할까요</a:t>
            </a:r>
            <a:r>
              <a:rPr lang="en-US" altLang="ko-KR" sz="900"/>
              <a:t>?</a:t>
            </a:r>
          </a:p>
          <a:p>
            <a:endParaRPr lang="en-US" altLang="ko-KR" sz="900"/>
          </a:p>
          <a:p>
            <a:r>
              <a:rPr lang="ko-KR" altLang="en-US" sz="900"/>
              <a:t>파일명</a:t>
            </a:r>
            <a:r>
              <a:rPr lang="en-US" altLang="ko-KR" sz="900"/>
              <a:t>_yymmdd_hhmmss.xlsx</a:t>
            </a:r>
          </a:p>
          <a:p>
            <a:r>
              <a:rPr lang="ko-KR" altLang="en-US" sz="900"/>
              <a:t>예</a:t>
            </a:r>
            <a:r>
              <a:rPr lang="en-US" altLang="ko-KR" sz="900"/>
              <a:t>) </a:t>
            </a:r>
            <a:r>
              <a:rPr lang="ko-KR" altLang="en-US" sz="900"/>
              <a:t>파일명</a:t>
            </a:r>
            <a:r>
              <a:rPr lang="en-US" altLang="ko-KR" sz="900"/>
              <a:t>_230920_193045.xlsx</a:t>
            </a:r>
          </a:p>
          <a:p>
            <a:endParaRPr lang="en-US" altLang="ko-KR" sz="900"/>
          </a:p>
          <a:p>
            <a:r>
              <a:rPr lang="ko-KR" altLang="en-US" sz="900"/>
              <a:t>초 단위까지가 불가능하다면 분 단위까지만 부탁드립니다</a:t>
            </a:r>
            <a:r>
              <a:rPr lang="en-US" altLang="ko-KR" sz="900"/>
              <a:t> 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3787" y="2541505"/>
            <a:ext cx="3696300" cy="78483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 smtClean="0"/>
              <a:t>[ADMIN – all excel download]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1.download excel file name (append date and time)</a:t>
            </a:r>
          </a:p>
          <a:p>
            <a:r>
              <a:rPr lang="en-US" altLang="ko-KR" sz="900" b="1" dirty="0">
                <a:latin typeface="+mn-ea"/>
              </a:rPr>
              <a:t> </a:t>
            </a:r>
            <a:r>
              <a:rPr lang="en-US" altLang="ko-KR" sz="900" b="1" dirty="0" smtClean="0">
                <a:latin typeface="+mn-ea"/>
              </a:rPr>
              <a:t> - rule : {currentFileName}_yymmdd_hhmmss.xlsx</a:t>
            </a:r>
          </a:p>
          <a:p>
            <a:endParaRPr lang="en-US" altLang="ko-KR" sz="900" b="1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70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E766FB-6E75-9608-3290-DD852E55A5D1}"/>
              </a:ext>
            </a:extLst>
          </p:cNvPr>
          <p:cNvSpPr txBox="1"/>
          <p:nvPr/>
        </p:nvSpPr>
        <p:spPr>
          <a:xfrm>
            <a:off x="2161563" y="2512710"/>
            <a:ext cx="78688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b="1"/>
              <a:t>쇼핑몰 정보 추가</a:t>
            </a:r>
          </a:p>
        </p:txBody>
      </p:sp>
    </p:spTree>
    <p:extLst>
      <p:ext uri="{BB962C8B-B14F-4D97-AF65-F5344CB8AC3E}">
        <p14:creationId xmlns:p14="http://schemas.microsoft.com/office/powerpoint/2010/main" val="237222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D868FD04-6F71-39BD-7829-03D83BA76AF5}"/>
              </a:ext>
            </a:extLst>
          </p:cNvPr>
          <p:cNvGraphicFramePr>
            <a:graphicFrameLocks noGrp="1"/>
          </p:cNvGraphicFramePr>
          <p:nvPr/>
        </p:nvGraphicFramePr>
        <p:xfrm>
          <a:off x="303413" y="272357"/>
          <a:ext cx="11431388" cy="15709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732">
                  <a:extLst>
                    <a:ext uri="{9D8B030D-6E8A-4147-A177-3AD203B41FA5}">
                      <a16:colId xmlns:a16="http://schemas.microsoft.com/office/drawing/2014/main" val="3042755779"/>
                    </a:ext>
                  </a:extLst>
                </a:gridCol>
                <a:gridCol w="1342936">
                  <a:extLst>
                    <a:ext uri="{9D8B030D-6E8A-4147-A177-3AD203B41FA5}">
                      <a16:colId xmlns:a16="http://schemas.microsoft.com/office/drawing/2014/main" val="1456747788"/>
                    </a:ext>
                  </a:extLst>
                </a:gridCol>
                <a:gridCol w="1117548">
                  <a:extLst>
                    <a:ext uri="{9D8B030D-6E8A-4147-A177-3AD203B41FA5}">
                      <a16:colId xmlns:a16="http://schemas.microsoft.com/office/drawing/2014/main" val="249403944"/>
                    </a:ext>
                  </a:extLst>
                </a:gridCol>
                <a:gridCol w="1131458">
                  <a:extLst>
                    <a:ext uri="{9D8B030D-6E8A-4147-A177-3AD203B41FA5}">
                      <a16:colId xmlns:a16="http://schemas.microsoft.com/office/drawing/2014/main" val="2434339684"/>
                    </a:ext>
                  </a:extLst>
                </a:gridCol>
                <a:gridCol w="2570671">
                  <a:extLst>
                    <a:ext uri="{9D8B030D-6E8A-4147-A177-3AD203B41FA5}">
                      <a16:colId xmlns:a16="http://schemas.microsoft.com/office/drawing/2014/main" val="2312618847"/>
                    </a:ext>
                  </a:extLst>
                </a:gridCol>
                <a:gridCol w="3613583">
                  <a:extLst>
                    <a:ext uri="{9D8B030D-6E8A-4147-A177-3AD203B41FA5}">
                      <a16:colId xmlns:a16="http://schemas.microsoft.com/office/drawing/2014/main" val="1532051442"/>
                    </a:ext>
                  </a:extLst>
                </a:gridCol>
                <a:gridCol w="647990">
                  <a:extLst>
                    <a:ext uri="{9D8B030D-6E8A-4147-A177-3AD203B41FA5}">
                      <a16:colId xmlns:a16="http://schemas.microsoft.com/office/drawing/2014/main" val="1061665199"/>
                    </a:ext>
                  </a:extLst>
                </a:gridCol>
                <a:gridCol w="563470">
                  <a:extLst>
                    <a:ext uri="{9D8B030D-6E8A-4147-A177-3AD203B41FA5}">
                      <a16:colId xmlns:a16="http://schemas.microsoft.com/office/drawing/2014/main" val="4068415736"/>
                    </a:ext>
                  </a:extLst>
                </a:gridCol>
              </a:tblGrid>
              <a:tr h="3422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연번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버그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수정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기능 추가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관리자 페이지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앱</a:t>
                      </a:r>
                      <a:r>
                        <a:rPr lang="en-US" altLang="ko-KR" sz="800" u="none" strike="noStrike">
                          <a:effectLst/>
                        </a:rPr>
                        <a:t>/</a:t>
                      </a:r>
                      <a:r>
                        <a:rPr lang="ko-KR" altLang="en-US" sz="800" u="none" strike="noStrike">
                          <a:effectLst/>
                        </a:rPr>
                        <a:t>기타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메뉴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내용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수정 요청사항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요청자명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u="none" strike="noStrike">
                          <a:effectLst/>
                        </a:rPr>
                        <a:t>요청일</a:t>
                      </a:r>
                      <a:endParaRPr lang="ko-KR" altLang="en-US" sz="8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480" marR="6480" marT="648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936961"/>
                  </a:ext>
                </a:extLst>
              </a:tr>
              <a:tr h="3602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194</a:t>
                      </a:r>
                    </a:p>
                  </a:txBody>
                  <a:tcPr marL="9525" marR="9525" marT="9525" marB="0" anchor="ctr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기능 추가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관리자 페이지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스토리쇼핑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쇼핑몰등록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쇼핑몰 등록 관리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 기본 입력 항목 추가 및 변경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대표이사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수기입력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사업자등록번호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수기입력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업체 주소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우편번호로 조회하여 상세 주소 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출고지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우편번호로 조회하여 상세 주소 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택배사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수기입력</a:t>
                      </a:r>
                      <a:b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배송비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유료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무료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or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조건부 무료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유료일 경우 가격 입력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조건부 무료일 경우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-&gt; "(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가격입력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 무료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"</a:t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7)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반품비 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편도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금액입력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왕복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금액입력</a:t>
                      </a: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/>
                      </a:r>
                      <a:b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* </a:t>
                      </a:r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앱 상품 구매 화면에서 위 정보 표출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김선재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2023.09.20.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2622031"/>
                  </a:ext>
                </a:extLst>
              </a:tr>
            </a:tbl>
          </a:graphicData>
        </a:graphic>
      </p:graphicFrame>
      <p:pic>
        <p:nvPicPr>
          <p:cNvPr id="6" name="그림 5">
            <a:extLst>
              <a:ext uri="{FF2B5EF4-FFF2-40B4-BE49-F238E27FC236}">
                <a16:creationId xmlns:a16="http://schemas.microsoft.com/office/drawing/2014/main" id="{718FD018-376A-2774-5E81-8D3DF4625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13" y="1940944"/>
            <a:ext cx="2560557" cy="456883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FF7F232-177F-93DE-C0C7-A79491B33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20"/>
          <a:stretch/>
        </p:blipFill>
        <p:spPr>
          <a:xfrm>
            <a:off x="3104123" y="1940944"/>
            <a:ext cx="2560557" cy="94027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FD1BA65-E76C-4780-D319-1116F2B483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80" b="50196"/>
          <a:stretch/>
        </p:blipFill>
        <p:spPr>
          <a:xfrm>
            <a:off x="3104122" y="5134622"/>
            <a:ext cx="2560557" cy="133519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38E6BE2-4E79-1665-56DA-597E5F841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216"/>
          <a:stretch/>
        </p:blipFill>
        <p:spPr>
          <a:xfrm>
            <a:off x="3104121" y="6245525"/>
            <a:ext cx="2560557" cy="264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FA8C65F5-5451-7A5B-9857-2EFA0D1382D7}"/>
              </a:ext>
            </a:extLst>
          </p:cNvPr>
          <p:cNvSpPr/>
          <p:nvPr/>
        </p:nvSpPr>
        <p:spPr>
          <a:xfrm>
            <a:off x="3104121" y="2881223"/>
            <a:ext cx="2560557" cy="22342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B7E3238-CD45-FF4A-B6C6-70D24079195B}"/>
              </a:ext>
            </a:extLst>
          </p:cNvPr>
          <p:cNvSpPr/>
          <p:nvPr/>
        </p:nvSpPr>
        <p:spPr>
          <a:xfrm>
            <a:off x="1190446" y="1742536"/>
            <a:ext cx="819509" cy="267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현재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B18828C-3BD6-7D18-EAF6-2AB5B0459333}"/>
              </a:ext>
            </a:extLst>
          </p:cNvPr>
          <p:cNvSpPr/>
          <p:nvPr/>
        </p:nvSpPr>
        <p:spPr>
          <a:xfrm>
            <a:off x="3974644" y="1736842"/>
            <a:ext cx="819509" cy="2674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/>
              <a:t>수정</a:t>
            </a:r>
            <a:r>
              <a:rPr lang="en-US" altLang="ko-KR" sz="1200"/>
              <a:t>(</a:t>
            </a:r>
            <a:r>
              <a:rPr lang="ko-KR" altLang="en-US" sz="1200"/>
              <a:t>안</a:t>
            </a:r>
            <a:r>
              <a:rPr lang="en-US" altLang="ko-KR" sz="1200"/>
              <a:t>)</a:t>
            </a:r>
            <a:endParaRPr lang="ko-KR" alt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DF69EF-BA6F-BD93-E2A7-E4A9AC598EC1}"/>
              </a:ext>
            </a:extLst>
          </p:cNvPr>
          <p:cNvSpPr txBox="1"/>
          <p:nvPr/>
        </p:nvSpPr>
        <p:spPr>
          <a:xfrm>
            <a:off x="3104121" y="2915727"/>
            <a:ext cx="2560557" cy="217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대표이사                   대표이사 정보입니다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사업자등록번호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000-00-00000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업체 주소     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업체 주소입니다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길어질 경우 잘림없이 아래 행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표시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쇼핑몰 연락처            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000-000-0000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출고지                       출고지입니다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택배사                       택배사 정보입니다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배송 조건                  배송비 정보입니다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길어질 경우 잘림없이 아래 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행으로 표시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반품 조건                  반품비 정보입니다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길어질 경우 잘림없이 아래 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행으로 표시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안내                          안내 정보입니다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길어질 경우 잘림없이 아래 행</a:t>
            </a:r>
            <a:endParaRPr lang="en-US" altLang="ko-KR" sz="700">
              <a:latin typeface="Pretendard" panose="02000503000000020004" pitchFamily="50" charset="-127"/>
              <a:ea typeface="Pretendard" panose="02000503000000020004" pitchFamily="50" charset="-127"/>
              <a:cs typeface="Pretendard" panose="0200050300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                                 </a:t>
            </a:r>
            <a:r>
              <a:rPr lang="ko-KR" altLang="en-US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으로 표시 부탁드립니다</a:t>
            </a:r>
            <a:r>
              <a:rPr lang="en-US" altLang="ko-KR" sz="700">
                <a:latin typeface="Pretendard" panose="02000503000000020004" pitchFamily="50" charset="-127"/>
                <a:ea typeface="Pretendard" panose="02000503000000020004" pitchFamily="50" charset="-127"/>
                <a:cs typeface="Pretendard" panose="02000503000000020004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DA939B-ABD2-5FDE-68A5-0E60E6D2F6A3}"/>
              </a:ext>
            </a:extLst>
          </p:cNvPr>
          <p:cNvSpPr txBox="1"/>
          <p:nvPr/>
        </p:nvSpPr>
        <p:spPr>
          <a:xfrm>
            <a:off x="5945830" y="2881223"/>
            <a:ext cx="2026595" cy="230832"/>
          </a:xfrm>
          <a:prstGeom prst="rect">
            <a:avLst/>
          </a:prstGeom>
          <a:solidFill>
            <a:srgbClr val="DCC5ED"/>
          </a:solidFill>
        </p:spPr>
        <p:txBody>
          <a:bodyPr wrap="square" rtlCol="0">
            <a:spAutoFit/>
          </a:bodyPr>
          <a:lstStyle/>
          <a:p>
            <a:r>
              <a:rPr lang="en-US" altLang="ko-KR" sz="900"/>
              <a:t>Null</a:t>
            </a:r>
            <a:r>
              <a:rPr lang="ko-KR" altLang="en-US" sz="900"/>
              <a:t>이 아닌 필드만 생성 및 표시</a:t>
            </a:r>
            <a:endParaRPr lang="en-US" altLang="ko-KR" sz="900"/>
          </a:p>
        </p:txBody>
      </p:sp>
      <p:sp>
        <p:nvSpPr>
          <p:cNvPr id="12" name="TextBox 11"/>
          <p:cNvSpPr txBox="1"/>
          <p:nvPr/>
        </p:nvSpPr>
        <p:spPr>
          <a:xfrm>
            <a:off x="7192916" y="1940944"/>
            <a:ext cx="3884172" cy="203132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900" dirty="0"/>
              <a:t>[API] GET /</a:t>
            </a:r>
            <a:r>
              <a:rPr lang="en-US" altLang="ko-KR" sz="900" dirty="0" err="1" smtClean="0"/>
              <a:t>api</a:t>
            </a:r>
            <a:r>
              <a:rPr lang="en-US" altLang="ko-KR" sz="900" dirty="0" smtClean="0"/>
              <a:t>/mall</a:t>
            </a:r>
          </a:p>
          <a:p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1.Response</a:t>
            </a:r>
          </a:p>
          <a:p>
            <a:r>
              <a:rPr lang="en-US" altLang="ko-KR" sz="900" dirty="0">
                <a:latin typeface="+mn-ea"/>
              </a:rPr>
              <a:t> </a:t>
            </a:r>
            <a:r>
              <a:rPr lang="en-US" altLang="ko-KR" sz="900" dirty="0" smtClean="0">
                <a:latin typeface="+mn-ea"/>
              </a:rPr>
              <a:t> - add fields (Spec: refer to </a:t>
            </a:r>
            <a:r>
              <a:rPr lang="en-US" altLang="ko-KR" sz="900" b="1" dirty="0" smtClean="0">
                <a:latin typeface="+mn-ea"/>
              </a:rPr>
              <a:t>#32-20230922</a:t>
            </a:r>
            <a:r>
              <a:rPr lang="en-US" altLang="ko-KR" sz="900" dirty="0" smtClean="0">
                <a:latin typeface="+mn-ea"/>
              </a:rPr>
              <a:t>)</a:t>
            </a:r>
            <a:br>
              <a:rPr lang="en-US" altLang="ko-KR" sz="900" dirty="0" smtClean="0">
                <a:latin typeface="+mn-ea"/>
              </a:rPr>
            </a:br>
            <a:endParaRPr lang="en-US" altLang="ko-KR" sz="900" dirty="0" smtClean="0">
              <a:latin typeface="+mn-ea"/>
            </a:endParaRPr>
          </a:p>
          <a:p>
            <a:r>
              <a:rPr lang="en-US" altLang="ko-KR" sz="900" dirty="0">
                <a:latin typeface="+mn-ea"/>
              </a:rPr>
              <a:t>  </a:t>
            </a:r>
            <a:r>
              <a:rPr lang="en-US" altLang="ko-KR" sz="900" dirty="0" err="1">
                <a:latin typeface="+mn-ea"/>
              </a:rPr>
              <a:t>mall_ceo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mall_biz_no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mall_address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mall_phone</a:t>
            </a:r>
            <a:r>
              <a:rPr lang="en-US" altLang="ko-KR" sz="900" dirty="0" smtClean="0">
                <a:latin typeface="+mn-ea"/>
              </a:rPr>
              <a:t> : use current column (just change location)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delivery_location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delivery_company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delivery_condition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return_condition</a:t>
            </a:r>
            <a:endParaRPr lang="en-US" altLang="ko-KR" sz="900" dirty="0">
              <a:latin typeface="+mn-ea"/>
            </a:endParaRPr>
          </a:p>
          <a:p>
            <a:r>
              <a:rPr lang="en-US" altLang="ko-KR" sz="900" dirty="0" smtClean="0">
                <a:latin typeface="+mn-ea"/>
              </a:rPr>
              <a:t>  </a:t>
            </a:r>
            <a:r>
              <a:rPr lang="en-US" altLang="ko-KR" sz="900" dirty="0" err="1" smtClean="0">
                <a:latin typeface="+mn-ea"/>
              </a:rPr>
              <a:t>mall_guide</a:t>
            </a:r>
            <a:endParaRPr lang="en-US" altLang="ko-KR" sz="9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38275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1041</Words>
  <Application>Microsoft Office PowerPoint</Application>
  <PresentationFormat>Widescreen</PresentationFormat>
  <Paragraphs>180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Pretendard</vt:lpstr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지수</dc:creator>
  <cp:lastModifiedBy>gram</cp:lastModifiedBy>
  <cp:revision>7</cp:revision>
  <dcterms:created xsi:type="dcterms:W3CDTF">2023-09-21T07:57:29Z</dcterms:created>
  <dcterms:modified xsi:type="dcterms:W3CDTF">2023-09-22T03:19:50Z</dcterms:modified>
</cp:coreProperties>
</file>