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5" r:id="rId2"/>
    <p:sldId id="62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D304C8-8E2A-B2A0-D593-61BB2C678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5E47F4C-6C7C-1F0D-1429-CFA144993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86F10D-1FF9-7DA9-0263-D11E01F6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4FE4B9-72B2-0BBD-3861-D1CFF6C2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C024A6-9B6D-16AB-829C-3C57FD82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739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9188A-3B25-0018-DF4F-D0C8DE64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69CFCA-61AF-3ECE-EBDC-D2488A58A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EF13E6-6375-D642-8518-7F85A6626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1F2FE5-AFE4-444A-18E6-FBAEF5B2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877288-3FA5-BA26-EAF1-92BBA95C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74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6BF13C-72A0-728B-11EA-B5AB7F868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10325AE-87BA-E939-B767-A2B61EF78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4CB918-C98A-168A-7E12-16AEECED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C30B5E-696E-AA10-FE6B-1A5D0EA4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2CA1C3-EF5C-3B97-B241-265589CF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1194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ko" smtClean="0"/>
              <a:pPr/>
              <a:t>‹#›</a:t>
            </a:fld>
            <a:endParaRPr lang="ko" altLang="en-US"/>
          </a:p>
        </p:txBody>
      </p:sp>
    </p:spTree>
    <p:extLst>
      <p:ext uri="{BB962C8B-B14F-4D97-AF65-F5344CB8AC3E}">
        <p14:creationId xmlns:p14="http://schemas.microsoft.com/office/powerpoint/2010/main" val="273384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63D4FC-9AA3-250E-CDB5-95641060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ED87C6-B8CE-1D01-7250-A3A00C255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79352E-65C6-654D-6E6B-FBFA03FA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499F71-DF84-2C37-69E0-571888EF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EDB9B4-EB09-EBEA-81F8-B09CA334E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50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2FDD48-8DEC-E01A-5822-616C14CE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7F92C6-E130-634A-8300-6F8198111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0A7E1D-2889-7904-1C71-3796D386D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2B5E42-F4DA-D1C7-3280-3BAE0AF4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6FBDD1-4661-781F-24CA-6191DE89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2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682591-D1E7-E41E-1357-E5DEBA2E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6E9058-CF6B-3485-1A28-742D0D9C8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E7A122-6D32-0A74-36C6-224789A2C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0E196D-75B1-96C4-C3D7-95D4745B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DE6220-4647-7F4F-002F-A2F8181F6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98E9BA-5301-DFF3-AB97-9A3BB351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68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6ADD44-C801-47A3-03D7-23C8687D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4B5C7C-5381-76B6-8D57-D432EF2D2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30641C-05C2-50BF-F2E4-B6E68EEB0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73869FA-B7A8-4F3B-3E56-867F12200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6ED0B9D-5D51-3AAF-058B-7EFE7E0B6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01C24D-C532-7337-A24C-14E7235D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B63727-5F95-8C48-34E4-44AF4B24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11E8A66-C4C3-FD71-6D6D-954A91F0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7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12E70F-E5B9-07C5-CBD2-A892BC2F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051383-7787-8510-D7EA-235296DA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AF61FB4-D9D7-CDE4-98CF-29BEE5832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8BB96F2-0BF5-64DA-F6B4-2E4EBBC54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17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D4BE11A-4CB2-E402-28AC-EA217A28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7CA4AEE-E486-1C5B-A133-DBBAE1C6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F9AF9-3A68-2DFB-8726-D5E1B8AAC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6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082F16-C118-F41A-6CCA-B8101A32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4E12CB-EC4B-BE51-F81B-550EADA18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1CEA43-8D94-6C1E-FA7D-5F2170CA8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8A7854-F58A-40ED-91C1-B5E8012B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2F64BB-BA12-C0A9-A76D-FA8C76F5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C25169-A6B6-FCD7-30C1-413E9ACB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67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12A612-B7F1-A8DB-8ED6-79B696180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C598F46-E447-5AA4-AB8C-02F4EE6C2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2D7A9CE-2503-E21F-2538-8066DC428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7A17DB-37CE-4320-2C08-9E531343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6C1D7B9-B8FF-C25C-ED2C-6061C610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1830A-13AB-BAFF-B073-2712F2B5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17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AFA0F77-A850-B8B2-69A9-24607FC5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D2BD424-A70D-8FEE-8681-17A268113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37BFE-F6E2-6AA6-DB6A-8643945DD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3D735-407B-48DD-A096-09AD07EE9090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61523C-B31D-D72E-C1F0-7FA1C56A3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24418A-7B25-0030-1B8F-0679388AA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1C81-7CF9-40BD-AA5E-BC3F1C5F49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9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CA020D1-2D99-F4CA-7380-D786239B3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29" y="556775"/>
            <a:ext cx="6377916" cy="308404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CF3D26-2E5F-D3BB-5BD5-1BF94C796D8D}"/>
              </a:ext>
            </a:extLst>
          </p:cNvPr>
          <p:cNvSpPr txBox="1"/>
          <p:nvPr/>
        </p:nvSpPr>
        <p:spPr>
          <a:xfrm>
            <a:off x="511729" y="3737378"/>
            <a:ext cx="5947795" cy="923330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주문 취소</a:t>
            </a:r>
            <a:r>
              <a:rPr lang="en-US" altLang="ko-KR" sz="900"/>
              <a:t>(</a:t>
            </a:r>
            <a:r>
              <a:rPr lang="ko-KR" altLang="en-US" sz="900"/>
              <a:t>환불</a:t>
            </a:r>
            <a:r>
              <a:rPr lang="en-US" altLang="ko-KR" sz="900"/>
              <a:t>) </a:t>
            </a:r>
            <a:r>
              <a:rPr lang="ko-KR" altLang="en-US" sz="900"/>
              <a:t>처리 됐을 때</a:t>
            </a:r>
            <a:r>
              <a:rPr lang="en-US" altLang="ko-KR" sz="900"/>
              <a:t>, </a:t>
            </a:r>
            <a:r>
              <a:rPr lang="ko-KR" altLang="en-US" sz="900" b="1" u="sng"/>
              <a:t>사용 포인트를 삭제하는 것이 아니라 이력을 </a:t>
            </a:r>
            <a:r>
              <a:rPr lang="en-US" altLang="ko-KR" sz="900" b="1" u="sng"/>
              <a:t>–(</a:t>
            </a:r>
            <a:r>
              <a:rPr lang="ko-KR" altLang="en-US" sz="900" b="1" u="sng"/>
              <a:t>마이너스</a:t>
            </a:r>
            <a:r>
              <a:rPr lang="en-US" altLang="ko-KR" sz="900" b="1" u="sng"/>
              <a:t>)</a:t>
            </a:r>
            <a:r>
              <a:rPr lang="ko-KR" altLang="en-US" sz="900" b="1" u="sng"/>
              <a:t>로 남길</a:t>
            </a:r>
            <a:r>
              <a:rPr lang="ko-KR" altLang="en-US" sz="900" b="1"/>
              <a:t> 수 있을까요</a:t>
            </a:r>
            <a:r>
              <a:rPr lang="en-US" altLang="ko-KR" sz="900" b="1"/>
              <a:t>?</a:t>
            </a:r>
          </a:p>
          <a:p>
            <a:endParaRPr lang="en-US" altLang="ko-KR" sz="900" b="1"/>
          </a:p>
          <a:p>
            <a:r>
              <a:rPr lang="ko-KR" altLang="en-US" sz="900"/>
              <a:t>현재 </a:t>
            </a:r>
            <a:r>
              <a:rPr lang="en-US" altLang="ko-KR" sz="900"/>
              <a:t>[</a:t>
            </a:r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</a:t>
            </a:r>
            <a:r>
              <a:rPr lang="en-US" altLang="ko-KR" sz="900"/>
              <a:t>&gt; </a:t>
            </a:r>
            <a:r>
              <a:rPr lang="ko-KR" altLang="en-US" sz="900"/>
              <a:t>포인트 사용 이력</a:t>
            </a:r>
            <a:r>
              <a:rPr lang="en-US" altLang="ko-KR" sz="900"/>
              <a:t>]</a:t>
            </a:r>
            <a:r>
              <a:rPr lang="ko-KR" altLang="en-US" sz="900"/>
              <a:t>에서</a:t>
            </a:r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주문 시 포인트 사용하면 포인트 사용 이력 생성됨</a:t>
            </a:r>
            <a:endParaRPr lang="en-US" altLang="ko-KR" sz="900"/>
          </a:p>
          <a:p>
            <a:pPr marL="228600" indent="-228600">
              <a:buAutoNum type="arabicParenBoth"/>
            </a:pPr>
            <a:r>
              <a:rPr lang="ko-KR" altLang="en-US" sz="900"/>
              <a:t>주문 취소 시 해당 포인트 사용 이력 삭제됨</a:t>
            </a:r>
            <a:endParaRPr lang="en-US" altLang="ko-KR" sz="900"/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900" b="1"/>
              <a:t>주문 취소한 경우 포인트 사용이 취소되었음을 이력으로 확인할 수 없음의 문제가 있습니다</a:t>
            </a:r>
            <a:r>
              <a:rPr lang="en-US" altLang="ko-KR" sz="900" b="1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A4C4825-671A-E474-1236-B605B627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341" y="556775"/>
            <a:ext cx="2355831" cy="42168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A0F8D33-DC5F-C480-5B45-93C6F4643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0868" y="556775"/>
            <a:ext cx="2369449" cy="42168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7A60C13C-1B8C-6CF9-AEB4-DB35FD75B61C}"/>
              </a:ext>
            </a:extLst>
          </p:cNvPr>
          <p:cNvSpPr/>
          <p:nvPr/>
        </p:nvSpPr>
        <p:spPr>
          <a:xfrm>
            <a:off x="7710183" y="2873963"/>
            <a:ext cx="821422" cy="285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/>
              <a:t>주문 시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87B6206-2CD8-3E8A-3E6D-147723BC4C31}"/>
              </a:ext>
            </a:extLst>
          </p:cNvPr>
          <p:cNvSpPr/>
          <p:nvPr/>
        </p:nvSpPr>
        <p:spPr>
          <a:xfrm>
            <a:off x="10119220" y="2880486"/>
            <a:ext cx="1021359" cy="285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/>
              <a:t>주문 취소 시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E61D2CA-00D2-02AC-7A21-C113E6F696B6}"/>
              </a:ext>
            </a:extLst>
          </p:cNvPr>
          <p:cNvSpPr/>
          <p:nvPr/>
        </p:nvSpPr>
        <p:spPr>
          <a:xfrm>
            <a:off x="3300718" y="2386493"/>
            <a:ext cx="503340" cy="129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12A78ACA-669B-E5FB-AADB-FB2621006291}"/>
              </a:ext>
            </a:extLst>
          </p:cNvPr>
          <p:cNvCxnSpPr>
            <a:cxnSpLocks/>
          </p:cNvCxnSpPr>
          <p:nvPr/>
        </p:nvCxnSpPr>
        <p:spPr>
          <a:xfrm>
            <a:off x="3475489" y="2515612"/>
            <a:ext cx="503340" cy="122176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C609DFF7-C8AB-FC27-5F77-D0C1DB94AD16}"/>
              </a:ext>
            </a:extLst>
          </p:cNvPr>
          <p:cNvSpPr/>
          <p:nvPr/>
        </p:nvSpPr>
        <p:spPr>
          <a:xfrm>
            <a:off x="7005530" y="2485934"/>
            <a:ext cx="2347642" cy="25726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6EE47A96-1C8C-1D84-E499-A99439731CA4}"/>
              </a:ext>
            </a:extLst>
          </p:cNvPr>
          <p:cNvCxnSpPr>
            <a:cxnSpLocks/>
          </p:cNvCxnSpPr>
          <p:nvPr/>
        </p:nvCxnSpPr>
        <p:spPr>
          <a:xfrm>
            <a:off x="9151620" y="2589022"/>
            <a:ext cx="52260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BCE1E830-945F-7959-57A6-E814F9127ABB}"/>
              </a:ext>
            </a:extLst>
          </p:cNvPr>
          <p:cNvSpPr/>
          <p:nvPr/>
        </p:nvSpPr>
        <p:spPr>
          <a:xfrm>
            <a:off x="9460868" y="2485934"/>
            <a:ext cx="2369448" cy="25726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75352" y="4773668"/>
            <a:ext cx="3884172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+mn-ea"/>
              </a:rPr>
              <a:t>[</a:t>
            </a:r>
            <a:r>
              <a:rPr lang="en-US" altLang="ko-KR" sz="900" dirty="0" smtClean="0">
                <a:latin typeface="+mn-ea"/>
              </a:rPr>
              <a:t>Order cancel process]</a:t>
            </a:r>
          </a:p>
          <a:p>
            <a:r>
              <a:rPr lang="en-US" altLang="ko-KR" sz="900" dirty="0" smtClean="0">
                <a:latin typeface="+mn-ea"/>
              </a:rPr>
              <a:t>1.when </a:t>
            </a:r>
            <a:r>
              <a:rPr lang="en-US" altLang="ko-KR" sz="900" dirty="0" err="1" smtClean="0">
                <a:latin typeface="+mn-ea"/>
              </a:rPr>
              <a:t>use_point</a:t>
            </a:r>
            <a:r>
              <a:rPr lang="en-US" altLang="ko-KR" sz="900" dirty="0" smtClean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use_money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ko-KR" altLang="en-US" sz="900" dirty="0" smtClean="0">
                <a:latin typeface="+mn-ea"/>
              </a:rPr>
              <a:t>포인트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적립금</a:t>
            </a:r>
            <a:r>
              <a:rPr lang="en-US" altLang="ko-KR" sz="900" dirty="0" smtClean="0">
                <a:latin typeface="+mn-ea"/>
              </a:rPr>
              <a:t>) is restored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As-is</a:t>
            </a:r>
          </a:p>
          <a:p>
            <a:r>
              <a:rPr lang="en-US" altLang="ko-KR" sz="900" dirty="0">
                <a:latin typeface="+mn-ea"/>
              </a:rPr>
              <a:t>     - DELETE </a:t>
            </a:r>
            <a:r>
              <a:rPr lang="en-US" altLang="ko-KR" sz="900" dirty="0" err="1">
                <a:latin typeface="+mn-ea"/>
              </a:rPr>
              <a:t>st_user_use_point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st_user_use_money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en-US" altLang="ko-KR" sz="900" b="1" dirty="0" smtClean="0">
                <a:latin typeface="+mn-ea"/>
              </a:rPr>
              <a:t>To-be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 a) INSERT </a:t>
            </a:r>
            <a:r>
              <a:rPr lang="en-US" altLang="ko-KR" sz="900" b="1" dirty="0" err="1" smtClean="0">
                <a:latin typeface="+mn-ea"/>
              </a:rPr>
              <a:t>st_user_use_point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>
                <a:latin typeface="+mn-ea"/>
              </a:rPr>
              <a:t>/ </a:t>
            </a:r>
            <a:r>
              <a:rPr lang="en-US" altLang="ko-KR" sz="900" b="1" dirty="0" err="1" smtClean="0">
                <a:latin typeface="+mn-ea"/>
              </a:rPr>
              <a:t>st_user_use_money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 - </a:t>
            </a:r>
            <a:r>
              <a:rPr lang="en-US" altLang="ko-KR" sz="900" dirty="0" err="1" smtClean="0">
                <a:latin typeface="+mn-ea"/>
              </a:rPr>
              <a:t>use_point</a:t>
            </a:r>
            <a:r>
              <a:rPr lang="en-US" altLang="ko-KR" sz="900" dirty="0" smtClean="0">
                <a:latin typeface="+mn-ea"/>
              </a:rPr>
              <a:t> : set minus </a:t>
            </a:r>
            <a:r>
              <a:rPr lang="en-US" altLang="ko-KR" sz="900" dirty="0" err="1" smtClean="0">
                <a:latin typeface="+mn-ea"/>
              </a:rPr>
              <a:t>use_point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     </a:t>
            </a:r>
            <a:r>
              <a:rPr lang="en-US" altLang="ko-KR" sz="900" dirty="0" err="1" smtClean="0">
                <a:latin typeface="+mn-ea"/>
              </a:rPr>
              <a:t>use_money</a:t>
            </a:r>
            <a:r>
              <a:rPr lang="en-US" altLang="ko-KR" sz="900" dirty="0" smtClean="0">
                <a:latin typeface="+mn-ea"/>
              </a:rPr>
              <a:t> : set minus </a:t>
            </a:r>
            <a:r>
              <a:rPr lang="en-US" altLang="ko-KR" sz="900" dirty="0" err="1" smtClean="0">
                <a:latin typeface="+mn-ea"/>
              </a:rPr>
              <a:t>use_money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other columns: same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as restored point/money data</a:t>
            </a:r>
          </a:p>
          <a:p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845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C45645D-01F8-7949-0EDE-E0ADD0447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88" y="1057800"/>
            <a:ext cx="10159068" cy="151905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0F10466-0D0D-0DFC-395B-4AF5A8710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88" y="3022863"/>
            <a:ext cx="10159068" cy="1865166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3C70C58D-3D3F-979F-64F0-CCA691C3DC46}"/>
              </a:ext>
            </a:extLst>
          </p:cNvPr>
          <p:cNvSpPr/>
          <p:nvPr/>
        </p:nvSpPr>
        <p:spPr>
          <a:xfrm>
            <a:off x="3976382" y="1786855"/>
            <a:ext cx="1006679" cy="7899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A697082-9077-5240-A6F4-E38D0C83CAA2}"/>
              </a:ext>
            </a:extLst>
          </p:cNvPr>
          <p:cNvSpPr/>
          <p:nvPr/>
        </p:nvSpPr>
        <p:spPr>
          <a:xfrm>
            <a:off x="7761215" y="1786855"/>
            <a:ext cx="1006679" cy="7899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99BE094-D992-4325-AF3C-B2A4B89D9A88}"/>
              </a:ext>
            </a:extLst>
          </p:cNvPr>
          <p:cNvSpPr/>
          <p:nvPr/>
        </p:nvSpPr>
        <p:spPr>
          <a:xfrm>
            <a:off x="4405618" y="4044892"/>
            <a:ext cx="1006679" cy="258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68CF28A-9CDA-0835-5EC0-844C33068A91}"/>
              </a:ext>
            </a:extLst>
          </p:cNvPr>
          <p:cNvSpPr/>
          <p:nvPr/>
        </p:nvSpPr>
        <p:spPr>
          <a:xfrm>
            <a:off x="4405617" y="4629369"/>
            <a:ext cx="1006679" cy="258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BDC926-AAED-0EAE-B24B-4B1467EBA0FC}"/>
              </a:ext>
            </a:extLst>
          </p:cNvPr>
          <p:cNvSpPr txBox="1"/>
          <p:nvPr/>
        </p:nvSpPr>
        <p:spPr>
          <a:xfrm>
            <a:off x="931177" y="5213846"/>
            <a:ext cx="4655891" cy="507831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현재 매장 취소에 대해서는 포인트 반환</a:t>
            </a:r>
            <a:r>
              <a:rPr lang="en-US" altLang="ko-KR" sz="900"/>
              <a:t>(</a:t>
            </a:r>
            <a:r>
              <a:rPr lang="ko-KR" altLang="en-US" sz="900"/>
              <a:t>환불</a:t>
            </a:r>
            <a:r>
              <a:rPr lang="en-US" altLang="ko-KR" sz="900"/>
              <a:t>)</a:t>
            </a:r>
            <a:r>
              <a:rPr lang="ko-KR" altLang="en-US" sz="900"/>
              <a:t>이 이루어지는데</a:t>
            </a:r>
            <a:r>
              <a:rPr lang="en-US" altLang="ko-KR" sz="900"/>
              <a:t>, </a:t>
            </a:r>
          </a:p>
          <a:p>
            <a:r>
              <a:rPr lang="ko-KR" altLang="en-US" sz="900" b="1" u="sng"/>
              <a:t>주문자 취소에 대해서 포인트 반환</a:t>
            </a:r>
            <a:r>
              <a:rPr lang="en-US" altLang="ko-KR" sz="900" b="1" u="sng"/>
              <a:t>(</a:t>
            </a:r>
            <a:r>
              <a:rPr lang="ko-KR" altLang="en-US" sz="900" b="1" u="sng"/>
              <a:t>환불</a:t>
            </a:r>
            <a:r>
              <a:rPr lang="en-US" altLang="ko-KR" sz="900" b="1" u="sng"/>
              <a:t>)</a:t>
            </a:r>
            <a:r>
              <a:rPr lang="ko-KR" altLang="en-US" sz="900" b="1"/>
              <a:t>이 되지 않고 있습니다</a:t>
            </a:r>
            <a:r>
              <a:rPr lang="en-US" altLang="ko-KR" sz="900" b="1"/>
              <a:t>.</a:t>
            </a:r>
          </a:p>
          <a:p>
            <a:r>
              <a:rPr lang="en-US" altLang="ko-KR" sz="900"/>
              <a:t>(</a:t>
            </a:r>
            <a:r>
              <a:rPr lang="ko-KR" altLang="en-US" sz="900"/>
              <a:t>매장 취소는 주문 확정 전 취소</a:t>
            </a:r>
            <a:r>
              <a:rPr lang="en-US" altLang="ko-KR" sz="900"/>
              <a:t>, </a:t>
            </a:r>
            <a:r>
              <a:rPr lang="ko-KR" altLang="en-US" sz="900"/>
              <a:t>주문 확정 후 취소 모두 반환되는 것 확인했습니다</a:t>
            </a:r>
            <a:r>
              <a:rPr lang="en-US" altLang="ko-KR" sz="900"/>
              <a:t>.) 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D76DD20-6599-030D-F69A-6F1F1D69AEA4}"/>
              </a:ext>
            </a:extLst>
          </p:cNvPr>
          <p:cNvSpPr/>
          <p:nvPr/>
        </p:nvSpPr>
        <p:spPr>
          <a:xfrm>
            <a:off x="5665364" y="3786231"/>
            <a:ext cx="1006679" cy="11017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A54A49E3-8866-3BBD-8C7C-A85637E856FE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6168704" y="4888028"/>
            <a:ext cx="89483" cy="682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4B1CF08-FE85-4FAD-39C6-1033CF54FC78}"/>
              </a:ext>
            </a:extLst>
          </p:cNvPr>
          <p:cNvSpPr txBox="1"/>
          <p:nvPr/>
        </p:nvSpPr>
        <p:spPr>
          <a:xfrm>
            <a:off x="5936608" y="5570290"/>
            <a:ext cx="5666507" cy="369332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추가로 </a:t>
            </a:r>
            <a:r>
              <a:rPr lang="en-US" altLang="ko-KR" sz="900"/>
              <a:t>[</a:t>
            </a:r>
            <a:r>
              <a:rPr lang="ko-KR" altLang="en-US" sz="900"/>
              <a:t>포인트</a:t>
            </a:r>
            <a:r>
              <a:rPr lang="en-US" altLang="ko-KR" sz="900"/>
              <a:t>/</a:t>
            </a:r>
            <a:r>
              <a:rPr lang="ko-KR" altLang="en-US" sz="900"/>
              <a:t>구매 관리 </a:t>
            </a:r>
            <a:r>
              <a:rPr lang="en-US" altLang="ko-KR" sz="900"/>
              <a:t>&gt; </a:t>
            </a:r>
            <a:r>
              <a:rPr lang="ko-KR" altLang="en-US" sz="900"/>
              <a:t>포인트 사용 이력</a:t>
            </a:r>
            <a:r>
              <a:rPr lang="en-US" altLang="ko-KR" sz="900"/>
              <a:t>]</a:t>
            </a:r>
            <a:r>
              <a:rPr lang="ko-KR" altLang="en-US" sz="900"/>
              <a:t>을 </a:t>
            </a:r>
            <a:r>
              <a:rPr lang="ko-KR" altLang="en-US" sz="900" u="sng"/>
              <a:t>사용 일시를 기준으로 한 </a:t>
            </a:r>
            <a:r>
              <a:rPr lang="ko-KR" altLang="en-US" sz="900" b="1" u="sng"/>
              <a:t>최신순</a:t>
            </a:r>
            <a:r>
              <a:rPr lang="ko-KR" altLang="en-US" sz="900" b="1"/>
              <a:t>으로 표시</a:t>
            </a:r>
            <a:r>
              <a:rPr lang="ko-KR" altLang="en-US" sz="900"/>
              <a:t>할 수 있을까요</a:t>
            </a:r>
            <a:r>
              <a:rPr lang="en-US" altLang="ko-KR" sz="900"/>
              <a:t>? </a:t>
            </a:r>
          </a:p>
          <a:p>
            <a:r>
              <a:rPr lang="ko-KR" altLang="en-US" sz="900"/>
              <a:t>현재는 사용자 </a:t>
            </a:r>
            <a:r>
              <a:rPr lang="en-US" altLang="ko-KR" sz="900"/>
              <a:t>ID</a:t>
            </a:r>
            <a:r>
              <a:rPr lang="ko-KR" altLang="en-US" sz="900"/>
              <a:t>를 기준으로 정렬되는 것 같습니다</a:t>
            </a:r>
            <a:r>
              <a:rPr lang="en-US" altLang="ko-KR" sz="900"/>
              <a:t>.</a:t>
            </a: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E18550B7-C4E1-D2AD-D4C2-19F1331FDAF3}"/>
              </a:ext>
            </a:extLst>
          </p:cNvPr>
          <p:cNvCxnSpPr>
            <a:stCxn id="8" idx="2"/>
          </p:cNvCxnSpPr>
          <p:nvPr/>
        </p:nvCxnSpPr>
        <p:spPr>
          <a:xfrm>
            <a:off x="4479722" y="2576853"/>
            <a:ext cx="67111" cy="146803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0E99F483-1FB3-51BF-55DB-A21ED3DE1AD6}"/>
              </a:ext>
            </a:extLst>
          </p:cNvPr>
          <p:cNvCxnSpPr>
            <a:cxnSpLocks/>
          </p:cNvCxnSpPr>
          <p:nvPr/>
        </p:nvCxnSpPr>
        <p:spPr>
          <a:xfrm>
            <a:off x="4546833" y="4276772"/>
            <a:ext cx="16119" cy="35259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AC2675DA-6E92-459E-2D9A-84B0737652A6}"/>
              </a:ext>
            </a:extLst>
          </p:cNvPr>
          <p:cNvCxnSpPr>
            <a:cxnSpLocks/>
          </p:cNvCxnSpPr>
          <p:nvPr/>
        </p:nvCxnSpPr>
        <p:spPr>
          <a:xfrm>
            <a:off x="4580389" y="4888028"/>
            <a:ext cx="67112" cy="32581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61527" y="4888028"/>
            <a:ext cx="3884172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/>
              <a:t>포인트</a:t>
            </a:r>
            <a:r>
              <a:rPr lang="en-US" altLang="ko-KR" sz="900" dirty="0"/>
              <a:t>/</a:t>
            </a:r>
            <a:r>
              <a:rPr lang="ko-KR" altLang="en-US" sz="900" dirty="0"/>
              <a:t>구매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포인트 사용 이력</a:t>
            </a:r>
            <a:r>
              <a:rPr lang="ko-KR" altLang="en-US" sz="900" b="1" dirty="0" smtClean="0"/>
              <a:t>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usePoint</a:t>
            </a:r>
            <a:r>
              <a:rPr lang="en-US" altLang="ko-KR" sz="900" b="1" dirty="0" smtClean="0"/>
              <a:t>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2.Grid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en-US" altLang="ko-KR" sz="900" dirty="0">
                <a:latin typeface="+mn-ea"/>
              </a:rPr>
              <a:t>sort: </a:t>
            </a:r>
            <a:r>
              <a:rPr lang="en-US" altLang="ko-KR" sz="900" b="1" dirty="0" err="1" smtClean="0">
                <a:latin typeface="+mn-ea"/>
              </a:rPr>
              <a:t>st_user_use_point.reg_date</a:t>
            </a:r>
            <a:r>
              <a:rPr lang="en-US" altLang="ko-KR" sz="900" b="1" dirty="0" smtClean="0">
                <a:latin typeface="+mn-ea"/>
              </a:rPr>
              <a:t> DESC</a:t>
            </a:r>
            <a:endParaRPr lang="en-US" altLang="ko-KR" sz="900" b="1" dirty="0" smtClean="0"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5962" y="5700308"/>
            <a:ext cx="3884172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[API] POST /</a:t>
            </a:r>
            <a:r>
              <a:rPr lang="en-US" altLang="ko-KR" sz="900" b="1" dirty="0" err="1"/>
              <a:t>store_order_cancel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</a:t>
            </a:r>
            <a:r>
              <a:rPr lang="en-US" altLang="ko-KR" sz="900" b="1" dirty="0" smtClean="0"/>
              <a:t>.process (fix logic)</a:t>
            </a:r>
            <a:endParaRPr lang="en-US" altLang="ko-KR" sz="900" b="1" dirty="0"/>
          </a:p>
          <a:p>
            <a:r>
              <a:rPr lang="en-US" altLang="ko-KR" sz="900" b="1" dirty="0"/>
              <a:t>  - refer to ADMIN &gt; </a:t>
            </a:r>
            <a:r>
              <a:rPr lang="en-US" altLang="ko-KR" sz="900" b="1" dirty="0" err="1"/>
              <a:t>StoreOrderController</a:t>
            </a:r>
            <a:r>
              <a:rPr lang="en-US" altLang="ko-KR" sz="900" b="1" dirty="0"/>
              <a:t> &gt; save</a:t>
            </a:r>
            <a:r>
              <a:rPr lang="en-US" altLang="ko-KR" sz="900" b="1" dirty="0" smtClean="0"/>
              <a:t>()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[Logic]</a:t>
            </a:r>
            <a:endParaRPr lang="en-US" altLang="ko-KR" sz="900" dirty="0"/>
          </a:p>
          <a:p>
            <a:r>
              <a:rPr lang="en-US" altLang="ko-KR" sz="900" dirty="0"/>
              <a:t>  1) if payment amount &gt; 0</a:t>
            </a:r>
          </a:p>
          <a:p>
            <a:r>
              <a:rPr lang="en-US" altLang="ko-KR" sz="900" dirty="0"/>
              <a:t>       - call PG payment cancel API</a:t>
            </a:r>
          </a:p>
          <a:p>
            <a:r>
              <a:rPr lang="en-US" altLang="ko-KR" sz="900" dirty="0"/>
              <a:t>       - if success, restore process</a:t>
            </a:r>
          </a:p>
          <a:p>
            <a:r>
              <a:rPr lang="en-US" altLang="ko-KR" sz="900" dirty="0"/>
              <a:t>         + </a:t>
            </a:r>
            <a:r>
              <a:rPr lang="en-US" altLang="ko-KR" sz="900" dirty="0" err="1"/>
              <a:t>retore</a:t>
            </a:r>
            <a:r>
              <a:rPr lang="en-US" altLang="ko-KR" sz="900" dirty="0"/>
              <a:t> product stock count</a:t>
            </a:r>
          </a:p>
          <a:p>
            <a:r>
              <a:rPr lang="en-US" altLang="ko-KR" sz="900" dirty="0"/>
              <a:t>         + </a:t>
            </a:r>
            <a:r>
              <a:rPr lang="en-US" altLang="ko-KR" sz="900" dirty="0" err="1"/>
              <a:t>retore</a:t>
            </a:r>
            <a:r>
              <a:rPr lang="en-US" altLang="ko-KR" sz="900" dirty="0"/>
              <a:t> use point/money/coupon</a:t>
            </a:r>
          </a:p>
          <a:p>
            <a:r>
              <a:rPr lang="en-US" altLang="ko-KR" sz="900" dirty="0"/>
              <a:t>  2) else (payment amount = 0)</a:t>
            </a:r>
          </a:p>
          <a:p>
            <a:r>
              <a:rPr lang="en-US" altLang="ko-KR" sz="900" dirty="0"/>
              <a:t>     - no PG payment cancel API</a:t>
            </a:r>
          </a:p>
          <a:p>
            <a:r>
              <a:rPr lang="en-US" altLang="ko-KR" sz="900" dirty="0"/>
              <a:t>     - restore process</a:t>
            </a:r>
          </a:p>
          <a:p>
            <a:r>
              <a:rPr lang="en-US" altLang="ko-KR" sz="900" dirty="0"/>
              <a:t>         + </a:t>
            </a:r>
            <a:r>
              <a:rPr lang="en-US" altLang="ko-KR" sz="900" dirty="0" err="1"/>
              <a:t>retore</a:t>
            </a:r>
            <a:r>
              <a:rPr lang="en-US" altLang="ko-KR" sz="900" dirty="0"/>
              <a:t> product stock count</a:t>
            </a:r>
          </a:p>
          <a:p>
            <a:r>
              <a:rPr lang="en-US" altLang="ko-KR" sz="900" dirty="0"/>
              <a:t>         + </a:t>
            </a:r>
            <a:r>
              <a:rPr lang="en-US" altLang="ko-KR" sz="900" dirty="0" err="1"/>
              <a:t>retore</a:t>
            </a:r>
            <a:r>
              <a:rPr lang="en-US" altLang="ko-KR" sz="900" dirty="0"/>
              <a:t> use point/money/coupon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844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316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</cp:revision>
  <dcterms:created xsi:type="dcterms:W3CDTF">2023-09-25T06:29:17Z</dcterms:created>
  <dcterms:modified xsi:type="dcterms:W3CDTF">2023-09-25T07:43:12Z</dcterms:modified>
</cp:coreProperties>
</file>