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D65574-C0D2-DBF9-4483-35037E2A9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C81AB49-975E-8EB8-7037-7600183B6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F1A677-D32B-6D44-99B6-CC94FFEE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0F8702-8C80-A605-D912-129A10CB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7B3134-2CDC-206E-5E09-0E31ACC1C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004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D0E69E-712D-B68B-3F08-5A0DE798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FDC7A49-CCDF-FE13-7DA0-200EDD2D8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8661D5-5E1E-3120-3EF3-CC21B500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FF545F-2F22-97FD-D71E-9DDF07CD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6C7C1A-8C59-A760-2143-3A0F6212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484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BB797DD-F476-7744-897E-84BA074F12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D30627D-51E2-A9A1-6400-245848305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A28984-E1EC-398E-2BE6-9B1CD3099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1C85EA-1C68-7690-73F4-7BA065A2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DA88D9-1C89-D627-32DF-1894EA489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63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2DA5D0-EC05-0A5F-683E-DD7FC0E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CCF183-252E-A8A9-7E47-40A24E9B0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C575DA-4EB5-FA88-9CD1-74BC17326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CD631D-4CA0-C160-4325-83969C97D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BAAF83-6A49-2166-C919-FCCDFFDA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40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BDD925-6FA6-70FF-6496-962EA0AA1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72E2E8-4CDD-1F69-43B2-9239DFD74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F952F2-1C7F-C7EC-98D4-8C05D41A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0467ED-8E38-D889-E099-61136E947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0D937F-6554-AA93-585E-04ABAEF7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262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2EB2B4-A9BD-EE5F-5548-FBC86FCD6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D17955-DA46-28E6-6E5F-7693C26415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6D92F1F-FB37-FFE8-37F3-531DF2437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58AE13-4D51-1F7F-4B91-21F723E8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23DB78-0195-059E-B3A6-C3C28F03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CE61899-44CB-3A6F-66A1-327BD870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84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11AC05-4DE3-4C33-6AFB-C0229483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41A68E8-F2EE-F647-4B07-0E598E1B6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C9ADD5-CF4D-1A4F-F04F-5277D9E33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63F1ABE-C472-9205-1792-0CE77D8EC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EA2D527-2F17-CA8B-2D5E-60CFAC949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5C9E6EC-6908-6383-4C8D-71B2B5AE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1EBB1D0-B9FB-F8A9-EAF8-5CC9CEF41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00D7E2E-3703-9FE5-6752-43AC81CA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966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0EAAE9-E627-159C-D8BB-2610164DD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DADFC0A-3541-66A8-2A31-74BB4FC9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19B923B-3ECE-8020-EE82-45D34D67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22DD0B1-1791-7D42-C503-967B5A62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80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9D97451-6233-1E11-443C-87F1262E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970AC69-B04D-4EC5-938F-DDDCD2796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B9268C8-D7E0-3C9C-B45A-516A22648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129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A77F9E-1EA1-A4D8-DF4E-5381D0FF8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2D7CF7-B06E-AA26-F506-7BDCECB38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5E7A619-AAAE-E80D-99B8-31CEE1899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63B1F6-AA03-FF14-48FE-15302D58A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F7A16C-14CF-3D97-7D78-D82251C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654919-000F-6D78-5800-68185CDE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1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08467E-B1A4-B639-FA9F-C6DC15C7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D0DFF5E-6015-BE88-FCDF-596472688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C84167-8C8B-8F3F-F9A6-4BDE04CEE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16D03E3-AC22-E892-2E93-F60840C79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213FFD-3D72-0401-478C-99E62AC0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D1E99C3-38A1-410B-5F76-CC6AC26B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9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75F50EA-A545-CCCC-C4E7-683D608E5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FE0A3D1-B93C-0AF9-317A-BB3075257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EEBB21-3FF8-1664-7504-B5DB16BA5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78E5A-A170-41DF-9B2A-3709257905BF}" type="datetimeFigureOut">
              <a:rPr lang="ko-KR" altLang="en-US" smtClean="0"/>
              <a:t>2023-10-05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71F2D0-25E0-4AEA-08B9-65BCA253BD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62CEDF-C5B0-08E8-765E-0DCBA8706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5772-229C-4872-9E17-97A2C5BE1E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46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nfo.sweettracker.co.kr/apido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cking.sweettracker.co.kr:8443/templates/account/login/login_app.html#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A0CBC7F-E011-F8B9-EEAE-BAB57965B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97" y="234277"/>
            <a:ext cx="9187543" cy="4303026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D476A68A-61DF-A3A6-F4A3-52B521E585B1}"/>
              </a:ext>
            </a:extLst>
          </p:cNvPr>
          <p:cNvSpPr/>
          <p:nvPr/>
        </p:nvSpPr>
        <p:spPr>
          <a:xfrm>
            <a:off x="4190999" y="3168650"/>
            <a:ext cx="981073" cy="184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tx1"/>
                </a:solidFill>
              </a:rPr>
              <a:t>택배사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AE7669-C061-4633-FCEE-ED526436219A}"/>
              </a:ext>
            </a:extLst>
          </p:cNvPr>
          <p:cNvSpPr/>
          <p:nvPr/>
        </p:nvSpPr>
        <p:spPr>
          <a:xfrm>
            <a:off x="5612752" y="3168650"/>
            <a:ext cx="1984375" cy="1841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bg1">
                    <a:lumMod val="65000"/>
                  </a:schemeClr>
                </a:solidFill>
              </a:rPr>
              <a:t>운송장번호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1311D57-6E59-7C63-541E-9D0DCD533223}"/>
              </a:ext>
            </a:extLst>
          </p:cNvPr>
          <p:cNvSpPr/>
          <p:nvPr/>
        </p:nvSpPr>
        <p:spPr>
          <a:xfrm>
            <a:off x="6004421" y="5196840"/>
            <a:ext cx="2141220" cy="228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GET</a:t>
            </a:r>
            <a:r>
              <a:rPr lang="en-US" altLang="ko-KR" sz="1100"/>
              <a:t>  /api/v1/companylist</a:t>
            </a:r>
            <a:endParaRPr lang="ko-KR" altLang="en-US" sz="11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09EA09-97CB-2688-605A-C535A507BAB5}"/>
              </a:ext>
            </a:extLst>
          </p:cNvPr>
          <p:cNvSpPr txBox="1"/>
          <p:nvPr/>
        </p:nvSpPr>
        <p:spPr>
          <a:xfrm>
            <a:off x="6004421" y="4835296"/>
            <a:ext cx="2473234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1000" dirty="0">
                <a:hlinkClick r:id="rId3"/>
              </a:rPr>
              <a:t>http://info.sweettracker.co.kr/apidoc</a:t>
            </a:r>
            <a:endParaRPr lang="en-US" altLang="ko-KR" sz="1000" dirty="0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7289105D-5A60-7ADE-5235-14CAB961C41B}"/>
              </a:ext>
            </a:extLst>
          </p:cNvPr>
          <p:cNvCxnSpPr>
            <a:cxnSpLocks/>
            <a:stCxn id="25" idx="3"/>
            <a:endCxn id="12" idx="1"/>
          </p:cNvCxnSpPr>
          <p:nvPr/>
        </p:nvCxnSpPr>
        <p:spPr>
          <a:xfrm flipV="1">
            <a:off x="7990241" y="2660864"/>
            <a:ext cx="673699" cy="599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F159F7D-6871-7AD8-775F-389217293E86}"/>
              </a:ext>
            </a:extLst>
          </p:cNvPr>
          <p:cNvSpPr/>
          <p:nvPr/>
        </p:nvSpPr>
        <p:spPr>
          <a:xfrm>
            <a:off x="8663940" y="2546564"/>
            <a:ext cx="2141220" cy="228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GET</a:t>
            </a:r>
            <a:r>
              <a:rPr lang="en-US" altLang="ko-KR" sz="1100"/>
              <a:t>  /api/v1/trackingInfo</a:t>
            </a:r>
            <a:endParaRPr lang="ko-KR" altLang="en-US" sz="110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E040BD9-1BC0-62FD-DB7D-1E6A9ABC8DAF}"/>
              </a:ext>
            </a:extLst>
          </p:cNvPr>
          <p:cNvSpPr/>
          <p:nvPr/>
        </p:nvSpPr>
        <p:spPr>
          <a:xfrm>
            <a:off x="6004420" y="5532072"/>
            <a:ext cx="4949330" cy="12151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택배사 리스트가 많은데</a:t>
            </a:r>
            <a:r>
              <a:rPr lang="en-US" altLang="ko-KR" sz="900">
                <a:solidFill>
                  <a:schemeClr val="tx1"/>
                </a:solidFill>
              </a:rPr>
              <a:t>, </a:t>
            </a:r>
          </a:p>
          <a:p>
            <a:r>
              <a:rPr lang="ko-KR" altLang="en-US" sz="900">
                <a:solidFill>
                  <a:schemeClr val="tx1"/>
                </a:solidFill>
              </a:rPr>
              <a:t>검색 화면에서 </a:t>
            </a:r>
            <a:r>
              <a:rPr lang="en-US" altLang="ko-KR" sz="900">
                <a:solidFill>
                  <a:schemeClr val="tx1"/>
                </a:solidFill>
              </a:rPr>
              <a:t>API</a:t>
            </a:r>
            <a:r>
              <a:rPr lang="ko-KR" altLang="en-US" sz="900">
                <a:solidFill>
                  <a:schemeClr val="tx1"/>
                </a:solidFill>
              </a:rPr>
              <a:t>를 통해 리스트를 불러올 수 있을까요</a:t>
            </a:r>
            <a:r>
              <a:rPr lang="en-US" altLang="ko-KR" sz="900">
                <a:solidFill>
                  <a:schemeClr val="tx1"/>
                </a:solidFill>
              </a:rPr>
              <a:t>?</a:t>
            </a:r>
          </a:p>
          <a:p>
            <a:r>
              <a:rPr lang="ko-KR" altLang="en-US" sz="900">
                <a:solidFill>
                  <a:schemeClr val="tx1"/>
                </a:solidFill>
              </a:rPr>
              <a:t>혹시 </a:t>
            </a:r>
            <a:r>
              <a:rPr lang="en-US" altLang="ko-KR" sz="900">
                <a:solidFill>
                  <a:schemeClr val="tx1"/>
                </a:solidFill>
              </a:rPr>
              <a:t>api </a:t>
            </a:r>
            <a:r>
              <a:rPr lang="ko-KR" altLang="en-US" sz="900">
                <a:solidFill>
                  <a:schemeClr val="tx1"/>
                </a:solidFill>
              </a:rPr>
              <a:t>조회가 어렵다면 국내택배사 리스트를 엑셀로 전달드리도록 하겠습니다 </a:t>
            </a:r>
            <a:r>
              <a:rPr lang="en-US" altLang="ko-KR" sz="900">
                <a:solidFill>
                  <a:schemeClr val="tx1"/>
                </a:solidFill>
              </a:rPr>
              <a:t>!</a:t>
            </a:r>
          </a:p>
          <a:p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스마트 택배에서 지원하는 택배사가 국내</a:t>
            </a:r>
            <a:r>
              <a:rPr lang="en-US" altLang="ko-KR" sz="900">
                <a:solidFill>
                  <a:schemeClr val="tx1"/>
                </a:solidFill>
              </a:rPr>
              <a:t>73, </a:t>
            </a:r>
            <a:r>
              <a:rPr lang="ko-KR" altLang="en-US" sz="900">
                <a:solidFill>
                  <a:schemeClr val="tx1"/>
                </a:solidFill>
              </a:rPr>
              <a:t>국제</a:t>
            </a:r>
            <a:r>
              <a:rPr lang="en-US" altLang="ko-KR" sz="900">
                <a:solidFill>
                  <a:schemeClr val="tx1"/>
                </a:solidFill>
              </a:rPr>
              <a:t>66</a:t>
            </a:r>
            <a:r>
              <a:rPr lang="ko-KR" altLang="en-US" sz="900">
                <a:solidFill>
                  <a:schemeClr val="tx1"/>
                </a:solidFill>
              </a:rPr>
              <a:t>개라서 </a:t>
            </a:r>
            <a:endParaRPr lang="en-US" altLang="ko-KR" sz="900">
              <a:solidFill>
                <a:schemeClr val="tx1"/>
              </a:solidFill>
            </a:endParaRPr>
          </a:p>
          <a:p>
            <a:r>
              <a:rPr lang="ko-KR" altLang="en-US" sz="900">
                <a:solidFill>
                  <a:schemeClr val="tx1"/>
                </a:solidFill>
              </a:rPr>
              <a:t>셀렉트 박스로 처리하는 것은 어려울 것 같고</a:t>
            </a:r>
            <a:r>
              <a:rPr lang="en-US" altLang="ko-KR" sz="900">
                <a:solidFill>
                  <a:schemeClr val="tx1"/>
                </a:solidFill>
              </a:rPr>
              <a:t>,</a:t>
            </a:r>
          </a:p>
          <a:p>
            <a:r>
              <a:rPr lang="ko-KR" altLang="en-US" sz="900">
                <a:solidFill>
                  <a:schemeClr val="tx1"/>
                </a:solidFill>
              </a:rPr>
              <a:t>조회 시 택배사 코드도 필요해서 인풋 박스로 처리하는 것도 어려울 듯해 확인 요청드립니다</a:t>
            </a:r>
            <a:r>
              <a:rPr lang="en-US" altLang="ko-KR" sz="9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97E5DA23-A18F-F795-7991-6B6DD787AF2E}"/>
              </a:ext>
            </a:extLst>
          </p:cNvPr>
          <p:cNvSpPr/>
          <p:nvPr/>
        </p:nvSpPr>
        <p:spPr>
          <a:xfrm>
            <a:off x="2916068" y="4670105"/>
            <a:ext cx="2887832" cy="172393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ko-KR" sz="700">
              <a:solidFill>
                <a:schemeClr val="tx1"/>
              </a:solidFill>
            </a:endParaRPr>
          </a:p>
          <a:p>
            <a:pPr algn="ctr"/>
            <a:endParaRPr lang="en-US" altLang="ko-KR" sz="700">
              <a:solidFill>
                <a:schemeClr val="tx1"/>
              </a:solidFill>
            </a:endParaRPr>
          </a:p>
          <a:p>
            <a:pPr algn="ctr"/>
            <a:endParaRPr lang="en-US" altLang="ko-KR" sz="700">
              <a:solidFill>
                <a:schemeClr val="tx1"/>
              </a:solidFill>
            </a:endParaRPr>
          </a:p>
          <a:p>
            <a:r>
              <a:rPr lang="ko-KR" altLang="en-US" sz="700">
                <a:solidFill>
                  <a:schemeClr val="tx1"/>
                </a:solidFill>
              </a:rPr>
              <a:t>택배사명</a:t>
            </a:r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r>
              <a:rPr lang="ko-KR" altLang="en-US" sz="700">
                <a:solidFill>
                  <a:schemeClr val="tx1"/>
                </a:solidFill>
              </a:rPr>
              <a:t>    택배사명                                  선택</a:t>
            </a:r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r>
              <a:rPr lang="en-US" altLang="ko-KR" sz="700">
                <a:solidFill>
                  <a:schemeClr val="tx1"/>
                </a:solidFill>
              </a:rPr>
              <a:t>    CJ</a:t>
            </a:r>
            <a:r>
              <a:rPr lang="ko-KR" altLang="en-US" sz="700">
                <a:solidFill>
                  <a:schemeClr val="tx1"/>
                </a:solidFill>
              </a:rPr>
              <a:t>대한통운 </a:t>
            </a:r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r>
              <a:rPr lang="en-US" altLang="ko-KR" sz="700">
                <a:solidFill>
                  <a:schemeClr val="tx1"/>
                </a:solidFill>
              </a:rPr>
              <a:t>    </a:t>
            </a:r>
            <a:r>
              <a:rPr lang="ko-KR" altLang="en-US" sz="700">
                <a:solidFill>
                  <a:schemeClr val="tx1"/>
                </a:solidFill>
              </a:rPr>
              <a:t>한진택배</a:t>
            </a:r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r>
              <a:rPr lang="en-US" altLang="ko-KR" sz="700">
                <a:solidFill>
                  <a:schemeClr val="tx1"/>
                </a:solidFill>
              </a:rPr>
              <a:t>    </a:t>
            </a:r>
            <a:r>
              <a:rPr lang="ko-KR" altLang="en-US" sz="700">
                <a:solidFill>
                  <a:schemeClr val="tx1"/>
                </a:solidFill>
              </a:rPr>
              <a:t>롯데택배                              </a:t>
            </a:r>
            <a:endParaRPr lang="en-US" altLang="ko-KR" sz="700">
              <a:solidFill>
                <a:schemeClr val="tx1"/>
              </a:solidFill>
            </a:endParaRPr>
          </a:p>
          <a:p>
            <a:endParaRPr lang="en-US" altLang="ko-KR" sz="700">
              <a:solidFill>
                <a:schemeClr val="tx1"/>
              </a:solidFill>
            </a:endParaRPr>
          </a:p>
          <a:p>
            <a:pPr algn="ctr"/>
            <a:endParaRPr lang="en-US" altLang="ko-KR" sz="700">
              <a:solidFill>
                <a:schemeClr val="tx1"/>
              </a:solidFill>
            </a:endParaRPr>
          </a:p>
          <a:p>
            <a:pPr algn="ctr"/>
            <a:endParaRPr lang="ko-KR" altLang="en-US" sz="70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B0E1409-6BB1-E80C-98E2-28BEEB0575F5}"/>
              </a:ext>
            </a:extLst>
          </p:cNvPr>
          <p:cNvSpPr/>
          <p:nvPr/>
        </p:nvSpPr>
        <p:spPr>
          <a:xfrm>
            <a:off x="2916068" y="4670104"/>
            <a:ext cx="2887832" cy="184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tx1"/>
                </a:solidFill>
              </a:rPr>
              <a:t>택배사 검색                                                                   </a:t>
            </a:r>
            <a:r>
              <a:rPr lang="en-US" altLang="ko-KR" sz="700">
                <a:solidFill>
                  <a:schemeClr val="tx1"/>
                </a:solidFill>
              </a:rPr>
              <a:t>x</a:t>
            </a:r>
            <a:endParaRPr lang="ko-KR" altLang="en-US" sz="70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5C00D3B-5853-20FF-732B-325D14CE2A82}"/>
              </a:ext>
            </a:extLst>
          </p:cNvPr>
          <p:cNvSpPr/>
          <p:nvPr/>
        </p:nvSpPr>
        <p:spPr>
          <a:xfrm>
            <a:off x="3455818" y="4989442"/>
            <a:ext cx="1579732" cy="1841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bg1">
                    <a:lumMod val="65000"/>
                  </a:schemeClr>
                </a:solidFill>
              </a:rPr>
              <a:t>입력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771B173-5818-3658-594B-93826AAB8151}"/>
              </a:ext>
            </a:extLst>
          </p:cNvPr>
          <p:cNvSpPr/>
          <p:nvPr/>
        </p:nvSpPr>
        <p:spPr>
          <a:xfrm>
            <a:off x="5080000" y="4989442"/>
            <a:ext cx="368300" cy="184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tx1"/>
                </a:solidFill>
              </a:rPr>
              <a:t>검색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0687450-F234-CA00-795D-FB91F4082257}"/>
              </a:ext>
            </a:extLst>
          </p:cNvPr>
          <p:cNvSpPr/>
          <p:nvPr/>
        </p:nvSpPr>
        <p:spPr>
          <a:xfrm>
            <a:off x="4490159" y="5627320"/>
            <a:ext cx="368300" cy="184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4B956C0-30CA-E2E1-0E0A-AF1299A2F7C8}"/>
              </a:ext>
            </a:extLst>
          </p:cNvPr>
          <p:cNvSpPr/>
          <p:nvPr/>
        </p:nvSpPr>
        <p:spPr>
          <a:xfrm>
            <a:off x="4490159" y="5845634"/>
            <a:ext cx="368300" cy="184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tx1"/>
                </a:solidFill>
              </a:rPr>
              <a:t>선택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E77ECBC-5E95-9854-59A8-C2C89C8D5590}"/>
              </a:ext>
            </a:extLst>
          </p:cNvPr>
          <p:cNvSpPr/>
          <p:nvPr/>
        </p:nvSpPr>
        <p:spPr>
          <a:xfrm>
            <a:off x="4490159" y="6062869"/>
            <a:ext cx="368300" cy="184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>
                <a:solidFill>
                  <a:schemeClr val="tx1"/>
                </a:solidFill>
              </a:rPr>
              <a:t>선택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1AE7D296-ACC4-5483-0F14-58414ECD88BB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4933950" y="5311140"/>
            <a:ext cx="1070471" cy="66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D1D67C63-2C9A-45FE-97EF-000E5494E489}"/>
              </a:ext>
            </a:extLst>
          </p:cNvPr>
          <p:cNvSpPr/>
          <p:nvPr/>
        </p:nvSpPr>
        <p:spPr>
          <a:xfrm>
            <a:off x="7625116" y="3168650"/>
            <a:ext cx="365125" cy="1841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b="1">
                <a:solidFill>
                  <a:schemeClr val="bg1"/>
                </a:solidFill>
              </a:rPr>
              <a:t>조회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3E18C84-59EC-C6CF-B3F4-5BC3A9270D55}"/>
              </a:ext>
            </a:extLst>
          </p:cNvPr>
          <p:cNvSpPr/>
          <p:nvPr/>
        </p:nvSpPr>
        <p:spPr>
          <a:xfrm>
            <a:off x="5211291" y="3168650"/>
            <a:ext cx="365125" cy="1841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b="1">
                <a:solidFill>
                  <a:schemeClr val="bg1"/>
                </a:solidFill>
              </a:rPr>
              <a:t>검색</a:t>
            </a: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5FCF6CC0-31B0-39F5-E9E5-EF28E9616DF0}"/>
              </a:ext>
            </a:extLst>
          </p:cNvPr>
          <p:cNvCxnSpPr>
            <a:cxnSpLocks/>
          </p:cNvCxnSpPr>
          <p:nvPr/>
        </p:nvCxnSpPr>
        <p:spPr>
          <a:xfrm flipH="1">
            <a:off x="4186554" y="3355895"/>
            <a:ext cx="1198421" cy="1341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C7B1022-2126-E090-445C-A30891BBFA10}"/>
              </a:ext>
            </a:extLst>
          </p:cNvPr>
          <p:cNvSpPr/>
          <p:nvPr/>
        </p:nvSpPr>
        <p:spPr>
          <a:xfrm>
            <a:off x="8661624" y="2848603"/>
            <a:ext cx="3383419" cy="5803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택배사 및 운송장 번호 입력 시</a:t>
            </a:r>
            <a:r>
              <a:rPr lang="en-US" altLang="ko-KR" sz="900">
                <a:solidFill>
                  <a:schemeClr val="tx1"/>
                </a:solidFill>
              </a:rPr>
              <a:t>, </a:t>
            </a:r>
            <a:r>
              <a:rPr lang="ko-KR" altLang="en-US" sz="900">
                <a:solidFill>
                  <a:schemeClr val="tx1"/>
                </a:solidFill>
              </a:rPr>
              <a:t>해당 </a:t>
            </a:r>
            <a:r>
              <a:rPr lang="en-US" altLang="ko-KR" sz="900">
                <a:solidFill>
                  <a:schemeClr val="tx1"/>
                </a:solidFill>
              </a:rPr>
              <a:t>API</a:t>
            </a:r>
            <a:r>
              <a:rPr lang="ko-KR" altLang="en-US" sz="900">
                <a:solidFill>
                  <a:schemeClr val="tx1"/>
                </a:solidFill>
              </a:rPr>
              <a:t>로 관리자 페이지에서 배송 상태 조회가 가능할지도 확인 부탁드리고 싶습니다</a:t>
            </a:r>
            <a:r>
              <a:rPr lang="en-US" altLang="ko-KR" sz="9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46652" y="543594"/>
            <a:ext cx="3884172" cy="59093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/>
              <a:t>스토리 쇼핑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주문</a:t>
            </a:r>
            <a:r>
              <a:rPr lang="en-US" altLang="ko-KR" sz="900" dirty="0"/>
              <a:t>/</a:t>
            </a:r>
            <a:r>
              <a:rPr lang="ko-KR" altLang="en-US" sz="900" dirty="0"/>
              <a:t>배송 관리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onlineOrder</a:t>
            </a:r>
            <a:r>
              <a:rPr lang="en-US" altLang="ko-KR" sz="900" b="1" dirty="0"/>
              <a:t>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주문 상태 </a:t>
            </a:r>
            <a:r>
              <a:rPr lang="en-US" altLang="ko-KR" sz="900" dirty="0" smtClean="0">
                <a:latin typeface="+mn-ea"/>
              </a:rPr>
              <a:t>: order status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a) </a:t>
            </a:r>
            <a:r>
              <a:rPr lang="en-US" altLang="ko-KR" sz="900" dirty="0" smtClean="0">
                <a:latin typeface="+mn-ea"/>
              </a:rPr>
              <a:t>delivery company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a-1)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 : {</a:t>
            </a:r>
            <a:r>
              <a:rPr lang="en-US" altLang="ko-KR" sz="900" dirty="0" err="1" smtClean="0">
                <a:latin typeface="+mn-ea"/>
              </a:rPr>
              <a:t>delivery_company_code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b="1" dirty="0" smtClean="0">
                <a:latin typeface="+mn-ea"/>
              </a:rPr>
              <a:t>(NEW)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placeholder: “</a:t>
            </a:r>
            <a:r>
              <a:rPr lang="ko-KR" altLang="en-US" sz="900" dirty="0" smtClean="0">
                <a:latin typeface="+mn-ea"/>
              </a:rPr>
              <a:t>택배사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a-2) </a:t>
            </a:r>
            <a:r>
              <a:rPr lang="ko-KR" altLang="en-US" sz="900" dirty="0" smtClean="0">
                <a:latin typeface="+mn-ea"/>
              </a:rPr>
              <a:t>검색 </a:t>
            </a:r>
            <a:r>
              <a:rPr lang="en-US" altLang="ko-KR" sz="900" dirty="0" smtClean="0">
                <a:latin typeface="+mn-ea"/>
              </a:rPr>
              <a:t>(search)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if clicks, open </a:t>
            </a:r>
            <a:r>
              <a:rPr lang="ko-KR" altLang="en-US" sz="900" b="1" dirty="0" smtClean="0">
                <a:latin typeface="+mn-ea"/>
              </a:rPr>
              <a:t>택배사 검색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(delivery company search) </a:t>
            </a:r>
            <a:r>
              <a:rPr lang="en-US" altLang="ko-KR" sz="900" dirty="0" smtClean="0">
                <a:latin typeface="+mn-ea"/>
              </a:rPr>
              <a:t>modal</a:t>
            </a:r>
          </a:p>
          <a:p>
            <a:r>
              <a:rPr lang="en-US" altLang="ko-KR" sz="900" dirty="0" smtClean="0">
                <a:latin typeface="+mn-ea"/>
              </a:rPr>
              <a:t>    b) invoice no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b-1)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 : {</a:t>
            </a:r>
            <a:r>
              <a:rPr lang="en-US" altLang="ko-KR" sz="900" dirty="0" err="1" smtClean="0">
                <a:latin typeface="+mn-ea"/>
              </a:rPr>
              <a:t>delivery_invoice_no</a:t>
            </a:r>
            <a:r>
              <a:rPr lang="en-US" altLang="ko-KR" sz="900" dirty="0" smtClean="0">
                <a:latin typeface="+mn-ea"/>
              </a:rPr>
              <a:t>}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- placeholder: “</a:t>
            </a:r>
            <a:r>
              <a:rPr lang="ko-KR" altLang="en-US" sz="900" dirty="0" smtClean="0">
                <a:latin typeface="+mn-ea"/>
              </a:rPr>
              <a:t>운송장번호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b-2) </a:t>
            </a:r>
            <a:r>
              <a:rPr lang="ko-KR" altLang="en-US" sz="900" dirty="0" smtClean="0">
                <a:latin typeface="+mn-ea"/>
              </a:rPr>
              <a:t>조회 </a:t>
            </a:r>
            <a:r>
              <a:rPr lang="en-US" altLang="ko-KR" sz="900" dirty="0" smtClean="0">
                <a:latin typeface="+mn-ea"/>
              </a:rPr>
              <a:t>(view)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    - if clicks, open </a:t>
            </a:r>
            <a:r>
              <a:rPr lang="en-US" altLang="ko-KR" sz="900" dirty="0" smtClean="0">
                <a:latin typeface="+mn-ea"/>
              </a:rPr>
              <a:t>delivery status search popup 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</a:t>
            </a:r>
            <a:r>
              <a:rPr lang="ko-KR" altLang="en-US" sz="900" dirty="0">
                <a:latin typeface="+mn-ea"/>
              </a:rPr>
              <a:t> 택배사 검색</a:t>
            </a:r>
            <a:r>
              <a:rPr lang="en-US" altLang="ko-KR" sz="900" dirty="0">
                <a:latin typeface="+mn-ea"/>
              </a:rPr>
              <a:t> (delivery company search) </a:t>
            </a:r>
            <a:r>
              <a:rPr lang="en-US" altLang="ko-KR" sz="900" dirty="0" smtClean="0">
                <a:latin typeface="+mn-ea"/>
              </a:rPr>
              <a:t>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search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ko-KR" altLang="en-US" sz="900" dirty="0" smtClean="0">
                <a:latin typeface="+mn-ea"/>
              </a:rPr>
              <a:t>택배사명 </a:t>
            </a:r>
            <a:r>
              <a:rPr lang="en-US" altLang="ko-KR" sz="900" dirty="0" smtClean="0">
                <a:latin typeface="+mn-ea"/>
              </a:rPr>
              <a:t>: delivery company name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logic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      DB: </a:t>
            </a:r>
            <a:r>
              <a:rPr lang="en-US" altLang="ko-KR" sz="900" dirty="0" err="1" smtClean="0">
                <a:latin typeface="+mn-ea"/>
              </a:rPr>
              <a:t>st_code_dtl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>
                <a:latin typeface="+mn-ea"/>
              </a:rPr>
              <a:t>       conditions: </a:t>
            </a:r>
            <a:r>
              <a:rPr lang="en-US" altLang="ko-KR" sz="900" dirty="0" err="1" smtClean="0">
                <a:latin typeface="+mn-ea"/>
              </a:rPr>
              <a:t>grp_code</a:t>
            </a:r>
            <a:r>
              <a:rPr lang="en-US" altLang="ko-KR" sz="900" dirty="0">
                <a:latin typeface="+mn-ea"/>
              </a:rPr>
              <a:t>=‘DC’ AND </a:t>
            </a:r>
            <a:r>
              <a:rPr lang="en-US" altLang="ko-KR" sz="900" dirty="0" err="1" smtClean="0">
                <a:latin typeface="+mn-ea"/>
              </a:rPr>
              <a:t>code_name</a:t>
            </a:r>
            <a:r>
              <a:rPr lang="en-US" altLang="ko-KR" sz="900" dirty="0" smtClean="0">
                <a:latin typeface="+mn-ea"/>
              </a:rPr>
              <a:t> LIKE %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      sort: </a:t>
            </a:r>
            <a:r>
              <a:rPr lang="en-US" altLang="ko-KR" sz="900" dirty="0" smtClean="0">
                <a:latin typeface="+mn-ea"/>
              </a:rPr>
              <a:t>code ASC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택배사명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code_name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선택 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+ if </a:t>
            </a:r>
            <a:r>
              <a:rPr lang="ko-KR" altLang="en-US" sz="900" dirty="0" smtClean="0">
                <a:latin typeface="+mn-ea"/>
              </a:rPr>
              <a:t>선택 </a:t>
            </a:r>
            <a:r>
              <a:rPr lang="en-US" altLang="ko-KR" sz="900" dirty="0" smtClean="0">
                <a:latin typeface="+mn-ea"/>
              </a:rPr>
              <a:t>button clicks, set delivery company field by selected one and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4.delivery status search 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</a:t>
            </a:r>
            <a:r>
              <a:rPr lang="en-US" altLang="ko-KR" sz="900" dirty="0">
                <a:latin typeface="+mn-ea"/>
              </a:rPr>
              <a:t>) reference: </a:t>
            </a:r>
            <a:r>
              <a:rPr lang="en-US" altLang="ko-KR" sz="900" dirty="0">
                <a:latin typeface="+mn-ea"/>
                <a:hlinkClick r:id="rId3"/>
              </a:rPr>
              <a:t>http://</a:t>
            </a:r>
            <a:r>
              <a:rPr lang="en-US" altLang="ko-KR" sz="900" dirty="0" smtClean="0">
                <a:latin typeface="+mn-ea"/>
                <a:hlinkClick r:id="rId3"/>
              </a:rPr>
              <a:t>info.sweettracker.co.kr/apidoc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ko-KR" altLang="en-US" sz="900" dirty="0">
                <a:latin typeface="+mn-ea"/>
              </a:rPr>
              <a:t>템플릿 테스트 </a:t>
            </a:r>
            <a:r>
              <a:rPr lang="en-US" altLang="ko-KR" sz="900" dirty="0">
                <a:latin typeface="+mn-ea"/>
              </a:rPr>
              <a:t>/ </a:t>
            </a:r>
            <a:r>
              <a:rPr lang="ko-KR" altLang="en-US" sz="900" dirty="0">
                <a:latin typeface="+mn-ea"/>
              </a:rPr>
              <a:t>템플릿 샘플 코드 </a:t>
            </a:r>
            <a:r>
              <a:rPr lang="en-US" altLang="ko-KR" sz="900" dirty="0" smtClean="0">
                <a:latin typeface="+mn-ea"/>
              </a:rPr>
              <a:t>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parameters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err="1" smtClean="0">
                <a:latin typeface="+mn-ea"/>
              </a:rPr>
              <a:t>t_key</a:t>
            </a:r>
            <a:r>
              <a:rPr lang="en-US" altLang="ko-KR" sz="900" dirty="0" smtClean="0">
                <a:latin typeface="+mn-ea"/>
              </a:rPr>
              <a:t> : API KEY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</a:t>
            </a:r>
            <a:r>
              <a:rPr lang="en-US" altLang="ko-KR" sz="900" dirty="0">
                <a:latin typeface="+mn-ea"/>
              </a:rPr>
              <a:t>- test: “</a:t>
            </a:r>
            <a:r>
              <a:rPr lang="en-US" altLang="ko-KR" sz="900" dirty="0" smtClean="0">
                <a:latin typeface="+mn-ea"/>
              </a:rPr>
              <a:t>ItKOgWdQfWAuMT6TWQ9Ywg”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define property : </a:t>
            </a:r>
            <a:r>
              <a:rPr lang="en-US" altLang="ko-KR" sz="900" dirty="0" err="1" smtClean="0">
                <a:latin typeface="+mn-ea"/>
              </a:rPr>
              <a:t>delivery.api.key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err="1">
                <a:latin typeface="+mn-ea"/>
              </a:rPr>
              <a:t>t_code</a:t>
            </a:r>
            <a:r>
              <a:rPr lang="en-US" altLang="ko-KR" sz="900" dirty="0">
                <a:latin typeface="+mn-ea"/>
              </a:rPr>
              <a:t> : {</a:t>
            </a:r>
            <a:r>
              <a:rPr lang="en-US" altLang="ko-KR" sz="900" dirty="0" err="1">
                <a:latin typeface="+mn-ea"/>
              </a:rPr>
              <a:t>delivery_company_code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   c) </a:t>
            </a:r>
            <a:r>
              <a:rPr lang="en-US" altLang="ko-KR" sz="900" dirty="0" err="1">
                <a:latin typeface="+mn-ea"/>
              </a:rPr>
              <a:t>t_invoice</a:t>
            </a:r>
            <a:r>
              <a:rPr lang="en-US" altLang="ko-KR" sz="900" dirty="0">
                <a:latin typeface="+mn-ea"/>
              </a:rPr>
              <a:t> : {</a:t>
            </a:r>
            <a:r>
              <a:rPr lang="en-US" altLang="ko-KR" sz="900" dirty="0" err="1">
                <a:latin typeface="+mn-ea"/>
              </a:rPr>
              <a:t>delivery_invoice_no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en-US" altLang="ko-KR" sz="900" dirty="0">
                <a:latin typeface="+mn-ea"/>
              </a:rPr>
              <a:t>if b-2) </a:t>
            </a:r>
            <a:r>
              <a:rPr lang="ko-KR" altLang="en-US" sz="900" dirty="0" smtClean="0">
                <a:latin typeface="+mn-ea"/>
              </a:rPr>
              <a:t>조회 </a:t>
            </a:r>
            <a:r>
              <a:rPr lang="en-US" altLang="ko-KR" sz="900" dirty="0" smtClean="0">
                <a:latin typeface="+mn-ea"/>
              </a:rPr>
              <a:t>(view) button clicks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b="1" dirty="0" smtClean="0">
                <a:latin typeface="+mn-ea"/>
              </a:rPr>
              <a:t>open the </a:t>
            </a:r>
            <a:r>
              <a:rPr lang="en-US" altLang="ko-KR" sz="900" b="1" dirty="0">
                <a:latin typeface="+mn-ea"/>
              </a:rPr>
              <a:t>delivery status</a:t>
            </a:r>
            <a:r>
              <a:rPr lang="en-US" altLang="ko-KR" sz="900" b="1" dirty="0" smtClean="0">
                <a:latin typeface="+mn-ea"/>
              </a:rPr>
              <a:t> popup provided by delivery company</a:t>
            </a:r>
            <a:endParaRPr lang="en-US" altLang="ko-KR" sz="9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470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73;p30">
            <a:extLst>
              <a:ext uri="{FF2B5EF4-FFF2-40B4-BE49-F238E27FC236}">
                <a16:creationId xmlns:a16="http://schemas.microsoft.com/office/drawing/2014/main" id="{076DBE24-903B-0A3E-015E-C660349A58A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940971" y="833423"/>
            <a:ext cx="2428833" cy="48402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760C96F-D6FA-8401-D558-B1ECDA747D67}"/>
              </a:ext>
            </a:extLst>
          </p:cNvPr>
          <p:cNvSpPr/>
          <p:nvPr/>
        </p:nvSpPr>
        <p:spPr>
          <a:xfrm>
            <a:off x="645742" y="835600"/>
            <a:ext cx="8025230" cy="4584176"/>
          </a:xfrm>
          <a:prstGeom prst="rect">
            <a:avLst/>
          </a:prstGeom>
          <a:solidFill>
            <a:srgbClr val="DCC5ED">
              <a:alpha val="5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>
                <a:solidFill>
                  <a:schemeClr val="tx1"/>
                </a:solidFill>
              </a:rPr>
              <a:t>앱</a:t>
            </a:r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>
                <a:solidFill>
                  <a:schemeClr val="tx1"/>
                </a:solidFill>
              </a:rPr>
              <a:t>쪽에</a:t>
            </a:r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>
                <a:solidFill>
                  <a:schemeClr val="tx1"/>
                </a:solidFill>
              </a:rPr>
              <a:t>전달드렸었던 배송조회 관련 정보 전달드립니다</a:t>
            </a:r>
            <a:r>
              <a:rPr lang="en-US" altLang="ko-KR" sz="11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en-US" altLang="ko-KR" sz="1100" b="1" dirty="0">
                <a:solidFill>
                  <a:schemeClr val="tx1"/>
                </a:solidFill>
              </a:rPr>
              <a:t>URL</a:t>
            </a:r>
            <a:r>
              <a:rPr lang="ko-KR" altLang="en-US" sz="1100" b="1" dirty="0">
                <a:solidFill>
                  <a:schemeClr val="tx1"/>
                </a:solidFill>
              </a:rPr>
              <a:t> </a:t>
            </a:r>
            <a:r>
              <a:rPr lang="en-US" altLang="ko-KR" sz="1100" b="1" dirty="0">
                <a:solidFill>
                  <a:schemeClr val="tx1"/>
                </a:solidFill>
              </a:rPr>
              <a:t>: </a:t>
            </a:r>
            <a:r>
              <a:rPr lang="en-US" altLang="ko-KR" sz="1100" b="1" dirty="0">
                <a:solidFill>
                  <a:schemeClr val="tx1"/>
                </a:solidFill>
                <a:hlinkClick r:id="rId3"/>
              </a:rPr>
              <a:t>https://tracking.sweettracker.co.kr:8443/templates/account/login/login_app.html#/</a:t>
            </a:r>
            <a:endParaRPr lang="en-US" altLang="ko-KR" sz="1100" b="1" dirty="0">
              <a:solidFill>
                <a:schemeClr val="tx1"/>
              </a:solidFill>
            </a:endParaRPr>
          </a:p>
          <a:p>
            <a:r>
              <a:rPr lang="en-US" altLang="ko-KR" sz="1100" b="1" dirty="0">
                <a:solidFill>
                  <a:schemeClr val="tx1"/>
                </a:solidFill>
              </a:rPr>
              <a:t>ID : </a:t>
            </a:r>
            <a:r>
              <a:rPr lang="en-US" altLang="ko-KR" sz="11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korailretail</a:t>
            </a:r>
            <a:r>
              <a:rPr lang="en-US" altLang="ko-KR" sz="11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US" altLang="ko-KR" sz="1100" b="1" dirty="0">
                <a:solidFill>
                  <a:srgbClr val="222222"/>
                </a:solidFill>
                <a:latin typeface="Arial" panose="020B0604020202020204" pitchFamily="34" charset="0"/>
              </a:rPr>
              <a:t>PW : </a:t>
            </a:r>
            <a:r>
              <a:rPr lang="en-US" altLang="ko-KR" sz="11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korail8800!</a:t>
            </a:r>
            <a:endParaRPr lang="en-US" altLang="ko-KR" sz="11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*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로그인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시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휴대폰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인증번호 절차가 있습니다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최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*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수 선택해주신 후에 저한테 전화 주시면 인증번호 전달드리겠습니다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인증 번호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3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분 내 입력 필요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)(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시간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요일 상관없이 전화 주셔도 괜찮습니다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.)</a:t>
            </a:r>
          </a:p>
          <a:p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--------------------------------------------------------------------------------------------------------------</a:t>
            </a:r>
          </a:p>
          <a:p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아래는 스마트택배 업체에서 전달받은 정보입니다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배송추적에 대한 개발 및 테스트는 아래 개발서버에서 진행 가능하십니다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배송추적</a:t>
            </a: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  ㄴ 개발서버</a:t>
            </a: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      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tier : </a:t>
            </a:r>
            <a:r>
              <a:rPr lang="en-US" altLang="ko-KR" sz="1100" dirty="0" err="1">
                <a:solidFill>
                  <a:srgbClr val="222222"/>
                </a:solidFill>
                <a:latin typeface="Arial" panose="020B0604020202020204" pitchFamily="34" charset="0"/>
              </a:rPr>
              <a:t>testuser</a:t>
            </a:r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       key : </a:t>
            </a:r>
            <a:r>
              <a:rPr lang="en-US" altLang="ko-KR" sz="1100" dirty="0" err="1">
                <a:solidFill>
                  <a:srgbClr val="222222"/>
                </a:solidFill>
                <a:latin typeface="Arial" panose="020B0604020202020204" pitchFamily="34" charset="0"/>
              </a:rPr>
              <a:t>testuser</a:t>
            </a:r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       </a:t>
            </a:r>
            <a:r>
              <a:rPr lang="en-US" altLang="ko-KR" sz="1100" dirty="0" err="1">
                <a:solidFill>
                  <a:srgbClr val="222222"/>
                </a:solidFill>
                <a:latin typeface="Arial" panose="020B0604020202020204" pitchFamily="34" charset="0"/>
              </a:rPr>
              <a:t>OutBoud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 IP : 14.129.18.122</a:t>
            </a: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개발 완료 후에는 테스트 하셨던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FID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또는 송장번호와 방화벽 등록을 위한 아웃바운드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IP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정보 부탁드립니다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)</a:t>
            </a:r>
          </a:p>
          <a:p>
            <a:endParaRPr lang="en-US" altLang="ko-KR" sz="11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배송조회에 대한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API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는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http://info.sweettracker.co.kr/apidoc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확인이 가능하고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,</a:t>
            </a:r>
          </a:p>
          <a:p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테스트는 스마트택배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API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홈페이지 회원가입 후 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Free 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이용권은 구매하셔서 진행하실 수 있습니다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ko-KR" altLang="en-US" sz="1100" dirty="0">
                <a:solidFill>
                  <a:srgbClr val="222222"/>
                </a:solidFill>
                <a:latin typeface="Arial" panose="020B0604020202020204" pitchFamily="34" charset="0"/>
              </a:rPr>
              <a:t>개발 완료 후 후불키 요청주시기 바랍니다</a:t>
            </a:r>
            <a:r>
              <a:rPr lang="en-US" altLang="ko-KR" sz="1100" dirty="0">
                <a:solidFill>
                  <a:srgbClr val="222222"/>
                </a:solidFill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120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532</Words>
  <Application>Microsoft Office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8</cp:revision>
  <dcterms:created xsi:type="dcterms:W3CDTF">2023-10-04T09:19:13Z</dcterms:created>
  <dcterms:modified xsi:type="dcterms:W3CDTF">2023-10-05T09:12:03Z</dcterms:modified>
</cp:coreProperties>
</file>