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9308CB-18C1-E268-1F60-105DD98A0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93D76AD-5E44-C4C9-F5EC-434E91059B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67A45F-443A-E71A-7288-606E3E9D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3889C9-2C83-7D45-A0F5-12A88A625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47F255-BA1D-229F-813F-E6FE27AE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4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3DA53A-57F3-401B-66E1-8FEE96A8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DBDCE01-7B8C-E989-8B94-24F576899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69623ED-02A3-13D9-F221-44616384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9DF58E-E55B-63D4-8382-81A50094E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5A7DCC-0C79-C4D4-3FB7-3FFD984E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117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ABBF5AB-29D3-DD85-10AE-EDACBD2D9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E2C656F-548F-A706-D354-E58E55391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306A09-3926-0FFC-D8A9-429A4AEE6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F12F2CC-A6C6-4FFD-47F3-49715CC6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D69EC3A-F593-AE66-3FD5-739E060D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08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3FC07C-EFF5-E3BF-E805-CBDEF6D1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6651DD-2AA4-7D30-0956-2BB66C0FB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BC6B60-87E0-1F1F-2B33-CD09E6251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05D746-749C-030B-F539-2A45E108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7B8086-C0CC-31E8-C3FE-A84E0983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213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E075A8-A75F-2E4C-809F-60A9E837B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71E120-D432-9A5B-C3E6-6F743C1A8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FF135E-834C-E0BB-7C27-8CBC6A90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EDEF5F-E370-B61B-8A52-8E7F12B5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D0D39A-B6FA-05D5-FDC7-0098ED442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464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D9545E-D239-868C-6DCD-BF530AF39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343061-2035-AD46-6A0C-0F742FBE8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E687BF2-DE33-0A40-D1C1-F5B1A6A35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2A3C5E-BDEB-DD1A-8976-CB8F196B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19F6BE9-91FF-05A5-E365-72054C072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7EE6416-4E93-F468-9390-C1E6C04D5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63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65A234-D6A0-812D-A681-50254514F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36420B-92D0-AC8C-F49E-662694C7F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DA410A8-AB36-01EA-1316-17F22EF2A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F59428D-AA6E-7EB1-8685-7C5A3B65D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FCB25E1-EDDA-83E0-9E5F-8966EAFAB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F8A19C3-BDA9-4ACA-5899-17D54287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F79BBDE-7F32-5EBC-A485-C15BC50E6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261D841-DDCA-1519-D84B-E718A6E4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76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F29BA3-10D2-321B-947E-48AFB31C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A42FF2A-AA08-E111-79D3-BA50FC1B0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74AD187-867B-4AA6-7AAF-9C0284C7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7B6A4C7-6F78-D2DE-C70A-90352C60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34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75357A2-CD2B-6ECB-2505-5312366FB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8FAA6E1-7B14-B2E2-A4D7-171D8EFA8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9605EC7-597A-F9C1-ABDB-4C69D9DF7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136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A5EE94-B2A7-8E46-4139-6E84970F1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F3D709-4114-78EC-69CB-F8A0B06BF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BFBE7E-161D-515F-0DB1-394E15BE5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3658DDA-E5F2-483C-8AFE-4B25F7775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4C4D27-0533-65BA-84CE-C20CED91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AF5EB2B-A1C9-09BB-139D-D5B35230B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75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515A56-AA39-3504-523F-D82ADEE54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B29631-8ABF-54D7-2980-D7376A5880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17DC695-8900-1B25-AA0D-E4B43B1E3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A1471F-486B-1D52-5882-4970BD81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36D11EE-F333-7F38-F9FA-34A696680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BA42F1-81EE-BEF1-B0A8-CD28585E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899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6CC21E-B4AC-A4AC-8B88-C35BAE96B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2568C47-5239-CB3C-78B2-21F259808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D9FD6A-78F1-31A1-6614-F93DC907FD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A42BB-3332-4B1F-ABAB-6BC0B967888D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D9A789-3569-20A0-AD9C-C9D374651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1C6195-6CB5-22E6-A68E-2EED6190E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DDB4-8CB4-4226-8206-D60A07564B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862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8B685D71-9AF9-9819-E1F6-D8BC130F8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66" y="752577"/>
            <a:ext cx="6028267" cy="302554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1538148-3799-2853-640B-083F55A46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66" y="3921822"/>
            <a:ext cx="6028267" cy="275494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8CE671F5-A5AE-B1B5-CF5F-29DAB76044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4446" y="752577"/>
            <a:ext cx="4466430" cy="30336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08EEBF1-BD3D-70C2-EF9E-D832763699B1}"/>
              </a:ext>
            </a:extLst>
          </p:cNvPr>
          <p:cNvSpPr txBox="1"/>
          <p:nvPr/>
        </p:nvSpPr>
        <p:spPr>
          <a:xfrm>
            <a:off x="237066" y="237066"/>
            <a:ext cx="61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오류신고 엑셀 다운로드 시</a:t>
            </a:r>
            <a:r>
              <a:rPr lang="en-US" altLang="ko-KR" b="1"/>
              <a:t>, </a:t>
            </a:r>
            <a:r>
              <a:rPr lang="ko-KR" altLang="en-US" b="1"/>
              <a:t>항목 추가</a:t>
            </a:r>
            <a:endParaRPr lang="en-US" altLang="ko-KR" b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FD4E55-BB78-B216-B355-E57AEFBFE327}"/>
              </a:ext>
            </a:extLst>
          </p:cNvPr>
          <p:cNvSpPr txBox="1"/>
          <p:nvPr/>
        </p:nvSpPr>
        <p:spPr>
          <a:xfrm>
            <a:off x="6391276" y="3921822"/>
            <a:ext cx="51625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신고 제목</a:t>
            </a:r>
            <a:endParaRPr lang="en-US" altLang="ko-KR" sz="1000"/>
          </a:p>
          <a:p>
            <a:r>
              <a:rPr lang="en-US" altLang="ko-KR" sz="1000" b="1"/>
              <a:t>[</a:t>
            </a:r>
            <a:r>
              <a:rPr lang="ko-KR" altLang="en-US" sz="1000" b="1"/>
              <a:t>신고 내용</a:t>
            </a:r>
            <a:r>
              <a:rPr lang="en-US" altLang="ko-KR" sz="1000" b="1"/>
              <a:t>]</a:t>
            </a:r>
          </a:p>
          <a:p>
            <a:r>
              <a:rPr lang="ko-KR" altLang="en-US" sz="1000"/>
              <a:t>신고 코드</a:t>
            </a:r>
            <a:endParaRPr lang="en-US" altLang="ko-KR" sz="1000"/>
          </a:p>
          <a:p>
            <a:r>
              <a:rPr lang="ko-KR" altLang="en-US" sz="1000"/>
              <a:t>오류 유형</a:t>
            </a:r>
            <a:endParaRPr lang="en-US" altLang="ko-KR" sz="1000"/>
          </a:p>
          <a:p>
            <a:r>
              <a:rPr lang="ko-KR" altLang="en-US" sz="1000"/>
              <a:t>작성자명</a:t>
            </a:r>
            <a:endParaRPr lang="en-US" altLang="ko-KR" sz="1000"/>
          </a:p>
          <a:p>
            <a:r>
              <a:rPr lang="ko-KR" altLang="en-US" sz="1000"/>
              <a:t>작성자 </a:t>
            </a:r>
            <a:r>
              <a:rPr lang="en-US" altLang="ko-KR" sz="1000"/>
              <a:t>ID</a:t>
            </a:r>
          </a:p>
          <a:p>
            <a:r>
              <a:rPr lang="en-US" altLang="ko-KR" sz="1000" b="1"/>
              <a:t>[</a:t>
            </a:r>
            <a:r>
              <a:rPr lang="ko-KR" altLang="en-US" sz="1000" b="1"/>
              <a:t>작성자 이메일</a:t>
            </a:r>
            <a:r>
              <a:rPr lang="en-US" altLang="ko-KR" sz="1000" b="1"/>
              <a:t>]</a:t>
            </a:r>
          </a:p>
          <a:p>
            <a:r>
              <a:rPr lang="en-US" altLang="ko-KR" sz="1000" b="1"/>
              <a:t>[</a:t>
            </a:r>
            <a:r>
              <a:rPr lang="ko-KR" altLang="en-US" sz="1000" b="1"/>
              <a:t>작성자 연락처</a:t>
            </a:r>
            <a:r>
              <a:rPr lang="en-US" altLang="ko-KR" sz="1000" b="1"/>
              <a:t>]</a:t>
            </a:r>
          </a:p>
          <a:p>
            <a:r>
              <a:rPr lang="ko-KR" altLang="en-US" sz="1000"/>
              <a:t>신고 일자</a:t>
            </a:r>
            <a:endParaRPr lang="en-US" altLang="ko-KR" sz="1000"/>
          </a:p>
          <a:p>
            <a:r>
              <a:rPr lang="ko-KR" altLang="en-US" sz="1000"/>
              <a:t>답변 여부</a:t>
            </a:r>
            <a:endParaRPr lang="en-US" altLang="ko-KR" sz="1000"/>
          </a:p>
          <a:p>
            <a:r>
              <a:rPr lang="en-US" altLang="ko-KR" sz="1000" b="1"/>
              <a:t>[</a:t>
            </a:r>
            <a:r>
              <a:rPr lang="ko-KR" altLang="en-US" sz="1000" b="1"/>
              <a:t>답변 제목</a:t>
            </a:r>
            <a:r>
              <a:rPr lang="en-US" altLang="ko-KR" sz="1000" b="1"/>
              <a:t>]</a:t>
            </a:r>
          </a:p>
          <a:p>
            <a:r>
              <a:rPr lang="en-US" altLang="ko-KR" sz="1000" b="1"/>
              <a:t>[</a:t>
            </a:r>
            <a:r>
              <a:rPr lang="ko-KR" altLang="en-US" sz="1000" b="1"/>
              <a:t>답변 내용</a:t>
            </a:r>
            <a:r>
              <a:rPr lang="en-US" altLang="ko-KR" sz="1000" b="1"/>
              <a:t>]</a:t>
            </a:r>
          </a:p>
          <a:p>
            <a:r>
              <a:rPr lang="en-US" altLang="ko-KR" sz="1000" b="1"/>
              <a:t>[</a:t>
            </a:r>
            <a:r>
              <a:rPr lang="ko-KR" altLang="en-US" sz="1000" b="1"/>
              <a:t>답변자명</a:t>
            </a:r>
            <a:r>
              <a:rPr lang="en-US" altLang="ko-KR" sz="1000" b="1"/>
              <a:t>]</a:t>
            </a:r>
          </a:p>
          <a:p>
            <a:r>
              <a:rPr lang="en-US" altLang="ko-KR" sz="1000" b="1"/>
              <a:t>[</a:t>
            </a:r>
            <a:r>
              <a:rPr lang="ko-KR" altLang="en-US" sz="1000" b="1"/>
              <a:t>답변자 </a:t>
            </a:r>
            <a:r>
              <a:rPr lang="en-US" altLang="ko-KR" sz="1000" b="1"/>
              <a:t>ID]</a:t>
            </a:r>
          </a:p>
          <a:p>
            <a:endParaRPr lang="en-US" altLang="ko-KR" sz="1000" b="1"/>
          </a:p>
          <a:p>
            <a:r>
              <a:rPr lang="ko-KR" altLang="en-US" sz="1000"/>
              <a:t>로 </a:t>
            </a:r>
            <a:r>
              <a:rPr lang="en-US" altLang="ko-KR" sz="1000"/>
              <a:t>[ ] 7</a:t>
            </a:r>
            <a:r>
              <a:rPr lang="ko-KR" altLang="en-US" sz="1000"/>
              <a:t>개 추가 부탁드립니다</a:t>
            </a:r>
            <a:r>
              <a:rPr lang="en-US" altLang="ko-KR" sz="100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4648" y="3932399"/>
            <a:ext cx="3904455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[ADMIN] </a:t>
            </a:r>
            <a:r>
              <a:rPr lang="ko-KR" altLang="en-US" sz="900" b="1" dirty="0"/>
              <a:t>시스템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오류 신고 관리 </a:t>
            </a:r>
            <a:r>
              <a:rPr lang="en-US" altLang="ko-KR" sz="900" b="1" dirty="0"/>
              <a:t>(/setting/</a:t>
            </a:r>
            <a:r>
              <a:rPr lang="en-US" altLang="ko-KR" sz="900" b="1" dirty="0" err="1"/>
              <a:t>qna</a:t>
            </a:r>
            <a:r>
              <a:rPr lang="en-US" altLang="ko-KR" sz="900" b="1" dirty="0"/>
              <a:t>)</a:t>
            </a:r>
          </a:p>
          <a:p>
            <a:endParaRPr lang="en-US" altLang="ko-KR" sz="900" b="1" dirty="0"/>
          </a:p>
          <a:p>
            <a:r>
              <a:rPr lang="en-US" altLang="ko-KR" sz="900" dirty="0" smtClean="0"/>
              <a:t>1.excel download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add columns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신고 내용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question_content</a:t>
            </a:r>
            <a:r>
              <a:rPr lang="en-US" altLang="ko-KR" sz="900" dirty="0" smtClean="0"/>
              <a:t>} (next to </a:t>
            </a:r>
            <a:r>
              <a:rPr lang="ko-KR" altLang="en-US" sz="900" dirty="0" smtClean="0"/>
              <a:t>신고 제목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ko-KR" altLang="en-US" sz="900" dirty="0" smtClean="0"/>
              <a:t>작성자 이메일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user_info.email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of </a:t>
            </a:r>
            <a:r>
              <a:rPr lang="en-US" altLang="ko-KR" sz="900" dirty="0" smtClean="0"/>
              <a:t>{</a:t>
            </a:r>
            <a:r>
              <a:rPr lang="en-US" altLang="ko-KR" sz="900" dirty="0" err="1" smtClean="0"/>
              <a:t>reg_user_seq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(next to </a:t>
            </a:r>
            <a:r>
              <a:rPr lang="ko-KR" altLang="en-US" sz="900" dirty="0" smtClean="0"/>
              <a:t>작성자 </a:t>
            </a:r>
            <a:r>
              <a:rPr lang="en-US" altLang="ko-KR" sz="900" dirty="0" smtClean="0"/>
              <a:t>ID)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ko-KR" altLang="en-US" sz="900" dirty="0" smtClean="0"/>
              <a:t>작성자 연락처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user_info.hp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of {</a:t>
            </a:r>
            <a:r>
              <a:rPr lang="en-US" altLang="ko-KR" sz="900" dirty="0" err="1"/>
              <a:t>reg_user_seq</a:t>
            </a:r>
            <a:r>
              <a:rPr lang="en-US" altLang="ko-KR" sz="900" dirty="0"/>
              <a:t>}</a:t>
            </a:r>
          </a:p>
          <a:p>
            <a:r>
              <a:rPr lang="en-US" altLang="ko-KR" sz="900" dirty="0" smtClean="0"/>
              <a:t>    d) </a:t>
            </a:r>
            <a:r>
              <a:rPr lang="ko-KR" altLang="en-US" sz="900" dirty="0" smtClean="0"/>
              <a:t>답변 제목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reply_title</a:t>
            </a:r>
            <a:r>
              <a:rPr lang="en-US" altLang="ko-KR" sz="900" dirty="0" smtClean="0"/>
              <a:t>} </a:t>
            </a:r>
            <a:r>
              <a:rPr lang="en-US" altLang="ko-KR" sz="900" dirty="0"/>
              <a:t>(next to </a:t>
            </a:r>
            <a:r>
              <a:rPr lang="ko-KR" altLang="en-US" sz="900" dirty="0" smtClean="0"/>
              <a:t>답변 여부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e) </a:t>
            </a:r>
            <a:r>
              <a:rPr lang="ko-KR" altLang="en-US" sz="900" dirty="0" smtClean="0"/>
              <a:t>답변 내용 </a:t>
            </a:r>
            <a:r>
              <a:rPr lang="en-US" altLang="ko-KR" sz="900" dirty="0"/>
              <a:t>: {</a:t>
            </a:r>
            <a:r>
              <a:rPr lang="en-US" altLang="ko-KR" sz="900" dirty="0" err="1"/>
              <a:t>reply_content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f) </a:t>
            </a:r>
            <a:r>
              <a:rPr lang="ko-KR" altLang="en-US" sz="900" dirty="0" smtClean="0"/>
              <a:t>답변자명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user name of {</a:t>
            </a:r>
            <a:r>
              <a:rPr lang="en-US" altLang="ko-KR" sz="900" dirty="0" err="1" smtClean="0"/>
              <a:t>reply_user_seq</a:t>
            </a:r>
            <a:r>
              <a:rPr lang="en-US" altLang="ko-KR" sz="900" dirty="0"/>
              <a:t>}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g) </a:t>
            </a:r>
            <a:r>
              <a:rPr lang="ko-KR" altLang="en-US" sz="900" dirty="0" smtClean="0"/>
              <a:t>답변자 </a:t>
            </a:r>
            <a:r>
              <a:rPr lang="en-US" altLang="ko-KR" sz="900" dirty="0" smtClean="0"/>
              <a:t>ID </a:t>
            </a:r>
            <a:r>
              <a:rPr lang="en-US" altLang="ko-KR" sz="900" dirty="0"/>
              <a:t>: </a:t>
            </a:r>
            <a:r>
              <a:rPr lang="en-US" altLang="ko-KR" sz="900" dirty="0" smtClean="0"/>
              <a:t>user id of {</a:t>
            </a:r>
            <a:r>
              <a:rPr lang="en-US" altLang="ko-KR" sz="900" dirty="0" err="1" smtClean="0"/>
              <a:t>reply_user_seq</a:t>
            </a:r>
            <a:r>
              <a:rPr lang="en-US" altLang="ko-KR" sz="900" dirty="0"/>
              <a:t>} </a:t>
            </a:r>
            <a:endParaRPr lang="en-US" altLang="ko-KR" sz="900" dirty="0" smtClean="0"/>
          </a:p>
        </p:txBody>
      </p:sp>
    </p:spTree>
    <p:extLst>
      <p:ext uri="{BB962C8B-B14F-4D97-AF65-F5344CB8AC3E}">
        <p14:creationId xmlns:p14="http://schemas.microsoft.com/office/powerpoint/2010/main" val="272863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08EEBF1-BD3D-70C2-EF9E-D832763699B1}"/>
              </a:ext>
            </a:extLst>
          </p:cNvPr>
          <p:cNvSpPr txBox="1"/>
          <p:nvPr/>
        </p:nvSpPr>
        <p:spPr>
          <a:xfrm>
            <a:off x="237066" y="237066"/>
            <a:ext cx="700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포인트 적립 순위 엑셀 다운로드 시</a:t>
            </a:r>
            <a:r>
              <a:rPr lang="en-US" altLang="ko-KR" b="1"/>
              <a:t>, </a:t>
            </a:r>
            <a:r>
              <a:rPr lang="ko-KR" altLang="en-US" b="1"/>
              <a:t>조회된 내용으로 다운로드</a:t>
            </a:r>
            <a:endParaRPr lang="en-US" altLang="ko-KR" b="1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70BC045-1016-DBF2-2187-72771870F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67" y="750098"/>
            <a:ext cx="5792940" cy="270712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9C04057F-EC04-71C4-9F1B-5AB7488AED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67" y="3600925"/>
            <a:ext cx="3576108" cy="29619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C06242-B057-7338-BAE3-9BB519FEFB12}"/>
              </a:ext>
            </a:extLst>
          </p:cNvPr>
          <p:cNvSpPr txBox="1"/>
          <p:nvPr/>
        </p:nvSpPr>
        <p:spPr>
          <a:xfrm>
            <a:off x="3846512" y="3600925"/>
            <a:ext cx="516255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/>
              <a:t>현재 </a:t>
            </a:r>
            <a:r>
              <a:rPr lang="en-US" altLang="ko-KR" sz="1050"/>
              <a:t>: </a:t>
            </a:r>
            <a:r>
              <a:rPr lang="ko-KR" altLang="en-US" sz="1050"/>
              <a:t>조회하는 내용과 상관없이 </a:t>
            </a:r>
            <a:r>
              <a:rPr lang="ko-KR" altLang="en-US" sz="1050" u="sng"/>
              <a:t>전체 기간의 포인트 적립액</a:t>
            </a:r>
            <a:r>
              <a:rPr lang="ko-KR" altLang="en-US" sz="1050"/>
              <a:t>만 표시됨</a:t>
            </a:r>
            <a:endParaRPr lang="en-US" altLang="ko-KR" sz="1050"/>
          </a:p>
          <a:p>
            <a:endParaRPr lang="en-US" altLang="ko-KR" sz="1050"/>
          </a:p>
          <a:p>
            <a:r>
              <a:rPr lang="ko-KR" altLang="en-US" sz="1050"/>
              <a:t>수정 </a:t>
            </a:r>
            <a:r>
              <a:rPr lang="en-US" altLang="ko-KR" sz="1050"/>
              <a:t>: </a:t>
            </a:r>
          </a:p>
          <a:p>
            <a:r>
              <a:rPr lang="en-US" altLang="ko-KR" sz="1050"/>
              <a:t>(1) </a:t>
            </a:r>
            <a:r>
              <a:rPr lang="ko-KR" altLang="en-US" sz="1050"/>
              <a:t>기간 내 적립 포인트 왼쪽에 </a:t>
            </a:r>
            <a:r>
              <a:rPr lang="en-US" altLang="ko-KR" sz="1050" u="sng"/>
              <a:t>‘</a:t>
            </a:r>
            <a:r>
              <a:rPr lang="ko-KR" altLang="en-US" sz="1050" u="sng"/>
              <a:t>조회 기간</a:t>
            </a:r>
            <a:r>
              <a:rPr lang="en-US" altLang="ko-KR" sz="1050" u="sng"/>
              <a:t>’ </a:t>
            </a:r>
            <a:r>
              <a:rPr lang="ko-KR" altLang="en-US" sz="1050" u="sng"/>
              <a:t>열을 추가</a:t>
            </a:r>
            <a:r>
              <a:rPr lang="ko-KR" altLang="en-US" sz="1050"/>
              <a:t>해서 조회한 기간을 표시</a:t>
            </a:r>
            <a:endParaRPr lang="en-US" altLang="ko-KR" sz="1050"/>
          </a:p>
          <a:p>
            <a:r>
              <a:rPr lang="ko-KR" altLang="en-US" sz="1050"/>
              <a:t>예</a:t>
            </a:r>
            <a:r>
              <a:rPr lang="en-US" altLang="ko-KR" sz="1050"/>
              <a:t>) 2023.10.17.~2023.10.17.</a:t>
            </a:r>
          </a:p>
          <a:p>
            <a:r>
              <a:rPr lang="en-US" altLang="ko-KR" sz="1050"/>
              <a:t>(2) </a:t>
            </a:r>
            <a:r>
              <a:rPr lang="ko-KR" altLang="en-US" sz="1050"/>
              <a:t>조회한 </a:t>
            </a:r>
            <a:r>
              <a:rPr lang="ko-KR" altLang="en-US" sz="1050" u="sng"/>
              <a:t>기간 동안 적립된 포인트</a:t>
            </a:r>
            <a:r>
              <a:rPr lang="en-US" altLang="ko-KR" sz="1050" u="sng"/>
              <a:t>(</a:t>
            </a:r>
            <a:r>
              <a:rPr lang="ko-KR" altLang="en-US" sz="1050" u="sng"/>
              <a:t>조회된 포인트</a:t>
            </a:r>
            <a:r>
              <a:rPr lang="en-US" altLang="ko-KR" sz="1050" u="sng"/>
              <a:t>)</a:t>
            </a:r>
            <a:r>
              <a:rPr lang="ko-KR" altLang="en-US" sz="1050" u="sng"/>
              <a:t>를 표시</a:t>
            </a:r>
            <a:endParaRPr lang="en-US" altLang="ko-KR" sz="1050" u="sng"/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C6B83673-C07F-119A-9141-21AB7FF044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4100" y="750098"/>
            <a:ext cx="5787111" cy="270712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5133182" y="4046959"/>
            <a:ext cx="3904455" cy="25853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[ADMIN] </a:t>
            </a:r>
            <a:r>
              <a:rPr lang="ko-KR" altLang="en-US" sz="900" b="1" dirty="0" smtClean="0"/>
              <a:t>포인트 </a:t>
            </a:r>
            <a:r>
              <a:rPr lang="ko-KR" altLang="en-US" sz="900" b="1" dirty="0"/>
              <a:t>적립 순위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pointRanking</a:t>
            </a:r>
            <a:r>
              <a:rPr lang="en-US" altLang="ko-KR" sz="900" b="1" dirty="0" smtClean="0"/>
              <a:t>)</a:t>
            </a:r>
          </a:p>
          <a:p>
            <a:endParaRPr lang="en-US" altLang="ko-KR" sz="900" b="1" dirty="0"/>
          </a:p>
          <a:p>
            <a:r>
              <a:rPr lang="en-US" altLang="ko-KR" sz="900" dirty="0" smtClean="0"/>
              <a:t>1.excel download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file name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 err="1" smtClean="0"/>
              <a:t>date_time</a:t>
            </a:r>
            <a:r>
              <a:rPr lang="en-US" altLang="ko-KR" sz="900" dirty="0" smtClean="0"/>
              <a:t> is appended twice like “</a:t>
            </a:r>
            <a:r>
              <a:rPr lang="ko-KR" altLang="en-US" sz="900" dirty="0"/>
              <a:t>포인트적립순위</a:t>
            </a:r>
            <a:r>
              <a:rPr lang="en-US" altLang="ko-KR" sz="900" dirty="0"/>
              <a:t>_</a:t>
            </a:r>
            <a:r>
              <a:rPr lang="en-US" altLang="ko-KR" sz="900" dirty="0" smtClean="0"/>
              <a:t>20231017_170025_231017_170025.xls” (fix)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remove </a:t>
            </a:r>
            <a:r>
              <a:rPr lang="en-US" altLang="ko-KR" sz="900" dirty="0" err="1" smtClean="0"/>
              <a:t>date_time</a:t>
            </a:r>
            <a:r>
              <a:rPr lang="en-US" altLang="ko-KR" sz="900" dirty="0" smtClean="0"/>
              <a:t> from </a:t>
            </a:r>
            <a:r>
              <a:rPr lang="en-US" altLang="ko-KR" sz="900" dirty="0" smtClean="0"/>
              <a:t>excel sheet name (ex: “</a:t>
            </a:r>
            <a:r>
              <a:rPr lang="ko-KR" altLang="en-US" sz="900" dirty="0"/>
              <a:t>포인트적립순위</a:t>
            </a:r>
            <a:r>
              <a:rPr lang="en-US" altLang="ko-KR" sz="900" dirty="0"/>
              <a:t>_</a:t>
            </a:r>
            <a:r>
              <a:rPr lang="en-US" altLang="ko-KR" sz="900" dirty="0" smtClean="0"/>
              <a:t>20231017_170025”)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(excel download)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en-US" altLang="ko-KR" sz="900" b="1" dirty="0" smtClean="0"/>
              <a:t>if list is searched with </a:t>
            </a:r>
            <a:r>
              <a:rPr lang="ko-KR" altLang="en-US" sz="900" b="1" dirty="0" smtClean="0"/>
              <a:t>기간</a:t>
            </a:r>
            <a:r>
              <a:rPr lang="en-US" altLang="ko-KR" sz="900" b="1" dirty="0" smtClean="0"/>
              <a:t>(period)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add ‘</a:t>
            </a:r>
            <a:r>
              <a:rPr lang="ko-KR" altLang="en-US" sz="900" dirty="0" smtClean="0"/>
              <a:t>조회 </a:t>
            </a:r>
            <a:r>
              <a:rPr lang="ko-KR" altLang="en-US" sz="900" dirty="0" smtClean="0"/>
              <a:t>기간</a:t>
            </a:r>
            <a:r>
              <a:rPr lang="en-US" altLang="ko-KR" sz="900" dirty="0" smtClean="0"/>
              <a:t>’ column before “</a:t>
            </a:r>
            <a:r>
              <a:rPr lang="ko-KR" altLang="en-US" sz="900" dirty="0" smtClean="0"/>
              <a:t>기간 내 적립 포인트</a:t>
            </a:r>
            <a:r>
              <a:rPr lang="en-US" altLang="ko-KR" sz="900" dirty="0" smtClean="0"/>
              <a:t>“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en-US" altLang="ko-KR" sz="900" dirty="0" smtClean="0"/>
              <a:t>value format: “{start date} ~ {end date}” (ex: </a:t>
            </a:r>
            <a:r>
              <a:rPr lang="en-US" altLang="ko-KR" sz="900" dirty="0"/>
              <a:t>2023.10.17.~</a:t>
            </a:r>
            <a:r>
              <a:rPr lang="en-US" altLang="ko-KR" sz="900" dirty="0" smtClean="0"/>
              <a:t>2023.10.17)</a:t>
            </a:r>
            <a:br>
              <a:rPr lang="en-US" altLang="ko-KR" sz="900" dirty="0" smtClean="0"/>
            </a:br>
            <a:r>
              <a:rPr lang="en-US" altLang="ko-KR" sz="900" dirty="0" smtClean="0"/>
              <a:t>    b) List &amp; </a:t>
            </a:r>
            <a:r>
              <a:rPr lang="ko-KR" altLang="en-US" sz="900" dirty="0" smtClean="0"/>
              <a:t>기간 </a:t>
            </a:r>
            <a:r>
              <a:rPr lang="ko-KR" altLang="en-US" sz="900" dirty="0"/>
              <a:t>내 적립 </a:t>
            </a:r>
            <a:r>
              <a:rPr lang="ko-KR" altLang="en-US" sz="900" dirty="0" smtClean="0"/>
              <a:t>포인트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set list/value </a:t>
            </a:r>
            <a:r>
              <a:rPr lang="en-US" altLang="ko-KR" sz="900" b="1" dirty="0" smtClean="0"/>
              <a:t>with search period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else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/>
              <a:t> ‘</a:t>
            </a:r>
            <a:r>
              <a:rPr lang="ko-KR" altLang="en-US" sz="900" dirty="0"/>
              <a:t>조회 기간</a:t>
            </a:r>
            <a:r>
              <a:rPr lang="en-US" altLang="ko-KR" sz="900" dirty="0"/>
              <a:t>’ </a:t>
            </a:r>
            <a:r>
              <a:rPr lang="en-US" altLang="ko-KR" sz="900" dirty="0" smtClean="0"/>
              <a:t>column is not added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(same as current)</a:t>
            </a:r>
          </a:p>
        </p:txBody>
      </p:sp>
    </p:spTree>
    <p:extLst>
      <p:ext uri="{BB962C8B-B14F-4D97-AF65-F5344CB8AC3E}">
        <p14:creationId xmlns:p14="http://schemas.microsoft.com/office/powerpoint/2010/main" val="25944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BF46F6-8CCC-79F2-140A-469820A4FC84}"/>
              </a:ext>
            </a:extLst>
          </p:cNvPr>
          <p:cNvSpPr txBox="1"/>
          <p:nvPr/>
        </p:nvSpPr>
        <p:spPr>
          <a:xfrm>
            <a:off x="237066" y="237066"/>
            <a:ext cx="700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탄소 저감량 순위 엑셀 다운로드 시</a:t>
            </a:r>
            <a:r>
              <a:rPr lang="en-US" altLang="ko-KR" b="1"/>
              <a:t>, </a:t>
            </a:r>
            <a:r>
              <a:rPr lang="ko-KR" altLang="en-US" b="1"/>
              <a:t>조회된 내용으로 다운로드</a:t>
            </a:r>
            <a:endParaRPr lang="en-US" altLang="ko-KR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3BEEC4-93BC-8BE6-6607-F0E5925A9C7D}"/>
              </a:ext>
            </a:extLst>
          </p:cNvPr>
          <p:cNvSpPr txBox="1"/>
          <p:nvPr/>
        </p:nvSpPr>
        <p:spPr>
          <a:xfrm>
            <a:off x="3875087" y="3600925"/>
            <a:ext cx="516255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/>
              <a:t>현재 </a:t>
            </a:r>
            <a:r>
              <a:rPr lang="en-US" altLang="ko-KR" sz="1050" dirty="0"/>
              <a:t>: </a:t>
            </a:r>
            <a:r>
              <a:rPr lang="ko-KR" altLang="en-US" sz="1050" dirty="0"/>
              <a:t>조회하는 내용과 상관없이 </a:t>
            </a:r>
            <a:r>
              <a:rPr lang="ko-KR" altLang="en-US" sz="1050" u="sng" dirty="0"/>
              <a:t>전체 기간의 탄소 저감량</a:t>
            </a:r>
            <a:r>
              <a:rPr lang="ko-KR" altLang="en-US" sz="1050" dirty="0"/>
              <a:t>만 표시됨</a:t>
            </a:r>
            <a:endParaRPr lang="en-US" altLang="ko-KR" sz="1050" dirty="0"/>
          </a:p>
          <a:p>
            <a:endParaRPr lang="en-US" altLang="ko-KR" sz="1050" dirty="0"/>
          </a:p>
          <a:p>
            <a:r>
              <a:rPr lang="ko-KR" altLang="en-US" sz="1050" dirty="0"/>
              <a:t>수정 </a:t>
            </a:r>
            <a:r>
              <a:rPr lang="en-US" altLang="ko-KR" sz="1050" dirty="0"/>
              <a:t>: </a:t>
            </a:r>
          </a:p>
          <a:p>
            <a:r>
              <a:rPr lang="en-US" altLang="ko-KR" sz="1050" dirty="0"/>
              <a:t>(1) </a:t>
            </a:r>
            <a:r>
              <a:rPr lang="ko-KR" altLang="en-US" sz="1050" dirty="0"/>
              <a:t>기간 내 적립 포인트 왼쪽에 </a:t>
            </a:r>
            <a:r>
              <a:rPr lang="en-US" altLang="ko-KR" sz="1050" u="sng" dirty="0"/>
              <a:t>‘</a:t>
            </a:r>
            <a:r>
              <a:rPr lang="ko-KR" altLang="en-US" sz="1050" u="sng" dirty="0"/>
              <a:t>조회 기간</a:t>
            </a:r>
            <a:r>
              <a:rPr lang="en-US" altLang="ko-KR" sz="1050" u="sng" dirty="0"/>
              <a:t>’ </a:t>
            </a:r>
            <a:r>
              <a:rPr lang="ko-KR" altLang="en-US" sz="1050" u="sng" dirty="0"/>
              <a:t>열을 추가</a:t>
            </a:r>
            <a:r>
              <a:rPr lang="ko-KR" altLang="en-US" sz="1050" dirty="0"/>
              <a:t>해서 조회한 기간을 표시</a:t>
            </a:r>
            <a:endParaRPr lang="en-US" altLang="ko-KR" sz="1050" dirty="0"/>
          </a:p>
          <a:p>
            <a:r>
              <a:rPr lang="ko-KR" altLang="en-US" sz="1050" dirty="0"/>
              <a:t>예</a:t>
            </a:r>
            <a:r>
              <a:rPr lang="en-US" altLang="ko-KR" sz="1050" dirty="0"/>
              <a:t>) 2023.10.17.~2023.10.17.</a:t>
            </a:r>
          </a:p>
          <a:p>
            <a:r>
              <a:rPr lang="en-US" altLang="ko-KR" sz="1050" dirty="0"/>
              <a:t>(2) </a:t>
            </a:r>
            <a:r>
              <a:rPr lang="ko-KR" altLang="en-US" sz="1050" dirty="0"/>
              <a:t>조회한 </a:t>
            </a:r>
            <a:r>
              <a:rPr lang="ko-KR" altLang="en-US" sz="1050" u="sng" dirty="0"/>
              <a:t>기간 동안의 탄소 저감량</a:t>
            </a:r>
            <a:r>
              <a:rPr lang="en-US" altLang="ko-KR" sz="1050" u="sng" dirty="0"/>
              <a:t>(</a:t>
            </a:r>
            <a:r>
              <a:rPr lang="ko-KR" altLang="en-US" sz="1050" u="sng" dirty="0"/>
              <a:t>조회된 탄소 저감량</a:t>
            </a:r>
            <a:r>
              <a:rPr lang="en-US" altLang="ko-KR" sz="1050" u="sng" dirty="0"/>
              <a:t>)</a:t>
            </a:r>
            <a:r>
              <a:rPr lang="ko-KR" altLang="en-US" sz="1050" u="sng" dirty="0"/>
              <a:t>을 표시</a:t>
            </a:r>
            <a:endParaRPr lang="en-US" altLang="ko-KR" sz="1050" u="sng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CDB7632-94A6-C571-8ADD-EC0DDC4F2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42" y="3600925"/>
            <a:ext cx="3593481" cy="296199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A11AF857-981E-DF72-C2FA-A8B68C30D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92" y="750098"/>
            <a:ext cx="5792940" cy="274286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1F2ABD4A-1F72-B53F-F60D-A63B6D051B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9867" y="750098"/>
            <a:ext cx="5871633" cy="27690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5133182" y="4046959"/>
            <a:ext cx="3904455" cy="25853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[ADMIN] </a:t>
            </a:r>
            <a:r>
              <a:rPr lang="ko-KR" altLang="en-US" sz="900" b="1" dirty="0"/>
              <a:t>탄소 저감량 순위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carbonRanking</a:t>
            </a:r>
            <a:r>
              <a:rPr lang="en-US" altLang="ko-KR" sz="900" b="1" dirty="0"/>
              <a:t>)</a:t>
            </a:r>
            <a:endParaRPr lang="en-US" altLang="ko-KR" sz="900" b="1" dirty="0" smtClean="0"/>
          </a:p>
          <a:p>
            <a:endParaRPr lang="en-US" altLang="ko-KR" sz="900" b="1" dirty="0"/>
          </a:p>
          <a:p>
            <a:r>
              <a:rPr lang="en-US" altLang="ko-KR" sz="900" dirty="0" smtClean="0"/>
              <a:t>1.excel download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file name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 err="1" smtClean="0"/>
              <a:t>date_time</a:t>
            </a:r>
            <a:r>
              <a:rPr lang="en-US" altLang="ko-KR" sz="900" dirty="0" smtClean="0"/>
              <a:t> is appended twice like “</a:t>
            </a:r>
            <a:r>
              <a:rPr lang="ko-KR" altLang="en-US" sz="900" dirty="0" smtClean="0"/>
              <a:t>탄소저감량순위</a:t>
            </a:r>
            <a:r>
              <a:rPr lang="en-US" altLang="ko-KR" sz="900" dirty="0"/>
              <a:t>_</a:t>
            </a:r>
            <a:r>
              <a:rPr lang="en-US" altLang="ko-KR" sz="900" dirty="0" smtClean="0"/>
              <a:t>20231017_170025_231017_170025.xls” (fix)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remove </a:t>
            </a:r>
            <a:r>
              <a:rPr lang="en-US" altLang="ko-KR" sz="900" dirty="0" err="1" smtClean="0"/>
              <a:t>date_time</a:t>
            </a:r>
            <a:r>
              <a:rPr lang="en-US" altLang="ko-KR" sz="900" dirty="0" smtClean="0"/>
              <a:t> from </a:t>
            </a:r>
            <a:r>
              <a:rPr lang="en-US" altLang="ko-KR" sz="900" dirty="0" smtClean="0"/>
              <a:t>excel sheet name (ex: “</a:t>
            </a:r>
            <a:r>
              <a:rPr lang="ko-KR" altLang="en-US" sz="900" dirty="0"/>
              <a:t>탄소저감량</a:t>
            </a:r>
            <a:r>
              <a:rPr lang="ko-KR" altLang="en-US" sz="900" dirty="0" smtClean="0"/>
              <a:t>순위</a:t>
            </a:r>
            <a:r>
              <a:rPr lang="en-US" altLang="ko-KR" sz="900" dirty="0"/>
              <a:t>_</a:t>
            </a:r>
            <a:r>
              <a:rPr lang="en-US" altLang="ko-KR" sz="900" dirty="0" smtClean="0"/>
              <a:t>20231017_170025”)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</a:t>
            </a:r>
            <a:r>
              <a:rPr lang="ko-KR" altLang="en-US" sz="900" dirty="0" smtClean="0"/>
              <a:t>엑셀 다운 </a:t>
            </a:r>
            <a:r>
              <a:rPr lang="en-US" altLang="ko-KR" sz="900" dirty="0" smtClean="0"/>
              <a:t>(excel download)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en-US" altLang="ko-KR" sz="900" b="1" dirty="0" smtClean="0"/>
              <a:t>if list is searched with </a:t>
            </a:r>
            <a:r>
              <a:rPr lang="ko-KR" altLang="en-US" sz="900" b="1" dirty="0" smtClean="0"/>
              <a:t>기간</a:t>
            </a:r>
            <a:r>
              <a:rPr lang="en-US" altLang="ko-KR" sz="900" b="1" dirty="0" smtClean="0"/>
              <a:t>(period)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add ‘</a:t>
            </a:r>
            <a:r>
              <a:rPr lang="ko-KR" altLang="en-US" sz="900" dirty="0" smtClean="0"/>
              <a:t>조회 </a:t>
            </a:r>
            <a:r>
              <a:rPr lang="ko-KR" altLang="en-US" sz="900" dirty="0" smtClean="0"/>
              <a:t>기간</a:t>
            </a:r>
            <a:r>
              <a:rPr lang="en-US" altLang="ko-KR" sz="900" dirty="0" smtClean="0"/>
              <a:t>’ column before “</a:t>
            </a:r>
            <a:r>
              <a:rPr lang="ko-KR" altLang="en-US" sz="900" dirty="0" smtClean="0"/>
              <a:t>기간 내 탄소 저감량</a:t>
            </a:r>
            <a:r>
              <a:rPr lang="en-US" altLang="ko-KR" sz="900" dirty="0" smtClean="0"/>
              <a:t>“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- </a:t>
            </a:r>
            <a:r>
              <a:rPr lang="en-US" altLang="ko-KR" sz="900" dirty="0" smtClean="0"/>
              <a:t>value format: “{start date} ~ {end date}” (ex: </a:t>
            </a:r>
            <a:r>
              <a:rPr lang="en-US" altLang="ko-KR" sz="900" dirty="0"/>
              <a:t>2023.10.17.~</a:t>
            </a:r>
            <a:r>
              <a:rPr lang="en-US" altLang="ko-KR" sz="900" dirty="0" smtClean="0"/>
              <a:t>2023.10.17)</a:t>
            </a:r>
            <a:br>
              <a:rPr lang="en-US" altLang="ko-KR" sz="900" dirty="0" smtClean="0"/>
            </a:br>
            <a:r>
              <a:rPr lang="en-US" altLang="ko-KR" sz="900" dirty="0" smtClean="0"/>
              <a:t>    b) List &amp; </a:t>
            </a:r>
            <a:r>
              <a:rPr lang="ko-KR" altLang="en-US" sz="900" dirty="0" smtClean="0"/>
              <a:t>기간 </a:t>
            </a:r>
            <a:r>
              <a:rPr lang="ko-KR" altLang="en-US" sz="900" dirty="0"/>
              <a:t>내 탄소 저감량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 - set list/value </a:t>
            </a:r>
            <a:r>
              <a:rPr lang="en-US" altLang="ko-KR" sz="900" b="1" dirty="0" smtClean="0"/>
              <a:t>with search period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else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/>
              <a:t> ‘</a:t>
            </a:r>
            <a:r>
              <a:rPr lang="ko-KR" altLang="en-US" sz="900" dirty="0"/>
              <a:t>조회 기간</a:t>
            </a:r>
            <a:r>
              <a:rPr lang="en-US" altLang="ko-KR" sz="900" dirty="0"/>
              <a:t>’ </a:t>
            </a:r>
            <a:r>
              <a:rPr lang="en-US" altLang="ko-KR" sz="900" dirty="0" smtClean="0"/>
              <a:t>column is not added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(same as current)</a:t>
            </a:r>
          </a:p>
        </p:txBody>
      </p:sp>
    </p:spTree>
    <p:extLst>
      <p:ext uri="{BB962C8B-B14F-4D97-AF65-F5344CB8AC3E}">
        <p14:creationId xmlns:p14="http://schemas.microsoft.com/office/powerpoint/2010/main" val="68980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569</Words>
  <Application>Microsoft Office PowerPoint</Application>
  <PresentationFormat>Widescreen</PresentationFormat>
  <Paragraphs>68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6</cp:revision>
  <dcterms:created xsi:type="dcterms:W3CDTF">2023-10-17T06:54:22Z</dcterms:created>
  <dcterms:modified xsi:type="dcterms:W3CDTF">2023-10-17T08:24:46Z</dcterms:modified>
</cp:coreProperties>
</file>