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48" r:id="rId2"/>
    <p:sldId id="645" r:id="rId3"/>
    <p:sldId id="643" r:id="rId4"/>
    <p:sldId id="644" r:id="rId5"/>
    <p:sldId id="646" r:id="rId6"/>
    <p:sldId id="649" r:id="rId7"/>
    <p:sldId id="650" r:id="rId8"/>
    <p:sldId id="651" r:id="rId9"/>
    <p:sldId id="652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47FBC45-9D1D-663E-5DD3-1F5BE86FF8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4880E24-F316-10B5-815B-DDECBB916A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50B5A57-5CD1-484C-45E6-BA3C65758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FA75-B160-4C5B-BF41-868D7D523647}" type="datetimeFigureOut">
              <a:rPr lang="ko-KR" altLang="en-US" smtClean="0"/>
              <a:t>2023-10-23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C293247-BAFB-8BB7-40D3-339498046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BD62335-CE40-57B3-D3DB-BC80D157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68D-1518-424B-AB93-C41DAD01C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3865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9AD199B-A4CD-DB1F-0E59-D5E959147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350853A-02EC-D4BF-C8F0-9EE5497C9E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EA2E356-32F8-2D78-9820-0273703DF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FA75-B160-4C5B-BF41-868D7D523647}" type="datetimeFigureOut">
              <a:rPr lang="ko-KR" altLang="en-US" smtClean="0"/>
              <a:t>2023-10-23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E87BCE6-863D-F0EE-A9FA-147B54EAB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4505E83-EB42-EB05-D7CE-9554608B1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68D-1518-424B-AB93-C41DAD01C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2483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2DBF8109-DFBA-1BAA-0B7A-C7A7E966E3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A4D9404-3E26-46B2-9C43-8121B7ADDA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B7BDBBA-36E2-463D-CA52-E34290D73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FA75-B160-4C5B-BF41-868D7D523647}" type="datetimeFigureOut">
              <a:rPr lang="ko-KR" altLang="en-US" smtClean="0"/>
              <a:t>2023-10-23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30136C1-7F93-F706-1629-27DDC2363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42ED988-FB95-46BC-F4EB-BAB819FF20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68D-1518-424B-AB93-C41DAD01C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6130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8359652-FCCE-B0F5-B1C9-012C572EF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2015A40-0C76-2B0F-2768-AA45FB941C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728AF5F-B135-027F-AFDB-DFA82E112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FA75-B160-4C5B-BF41-868D7D523647}" type="datetimeFigureOut">
              <a:rPr lang="ko-KR" altLang="en-US" smtClean="0"/>
              <a:t>2023-10-23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384B91A-743B-A1F8-DE95-5A7C5DFB1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72C2290-0F26-FD15-2F4C-71B03445E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68D-1518-424B-AB93-C41DAD01C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6479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05CC6E2-F223-820C-2C98-953161244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3D9C05D-2875-82F9-EEAA-4E0A4EAF0D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D638481-32C5-0329-04B7-869C0C9B1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FA75-B160-4C5B-BF41-868D7D523647}" type="datetimeFigureOut">
              <a:rPr lang="ko-KR" altLang="en-US" smtClean="0"/>
              <a:t>2023-10-23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9612A95-FECB-FAF2-7276-7411D36AE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5EF61DF-4402-6CD3-0496-9439B3FA7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68D-1518-424B-AB93-C41DAD01C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014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4E2CCBD-61DE-9BD4-70B6-E6771BBE2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02DFFCF-C984-F154-0707-5E335F2A39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AF443FD6-F4A4-4E2E-ECFF-3E39042C1D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5DA86E3-766B-8FF2-7F83-050D27AD3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FA75-B160-4C5B-BF41-868D7D523647}" type="datetimeFigureOut">
              <a:rPr lang="ko-KR" altLang="en-US" smtClean="0"/>
              <a:t>2023-10-23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61C7B93-AC1A-22A9-5A85-837C8AFAC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3390778-6DEE-4FFB-9074-92CE13483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68D-1518-424B-AB93-C41DAD01C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5069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AB8C5A4-6600-FDD9-7008-94E27D4D7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A8E72E7-DB57-E55C-26A6-3DD083FBFF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3EAA754-3E94-FAFE-D866-4CE7A04388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B09B37C-0369-E848-B5BF-2DDF8987AB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E419E8D9-FCF9-5B4F-79CD-7DA8686DAE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CF26FBD-FF6D-F67D-292F-4858C283DD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FA75-B160-4C5B-BF41-868D7D523647}" type="datetimeFigureOut">
              <a:rPr lang="ko-KR" altLang="en-US" smtClean="0"/>
              <a:t>2023-10-23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380C4409-0893-FD42-62A4-55A9C4E6C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08174B92-A018-63F0-97A4-66E8F61EB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68D-1518-424B-AB93-C41DAD01C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4211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1749883-C593-6E0B-8819-EBE49A666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B4FE196-CC14-A0BA-7DEA-DDB7EA36E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FA75-B160-4C5B-BF41-868D7D523647}" type="datetimeFigureOut">
              <a:rPr lang="ko-KR" altLang="en-US" smtClean="0"/>
              <a:t>2023-10-23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655C8B8-BDA9-A5A1-DBBD-86B7E8BBD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FB9653E-4258-7C8A-0557-95D41D2D6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68D-1518-424B-AB93-C41DAD01C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5514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068E781-52CB-2DF7-9325-2154C1E8C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FA75-B160-4C5B-BF41-868D7D523647}" type="datetimeFigureOut">
              <a:rPr lang="ko-KR" altLang="en-US" smtClean="0"/>
              <a:t>2023-10-23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F846B01-E84F-FA0B-5CEF-D34E59619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832F7FA-E185-874C-BBF8-6B006CF1C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68D-1518-424B-AB93-C41DAD01C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3155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6472358-D2A4-825A-ABC0-3B003DB252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79FB36C-D818-093D-033B-336230D0DF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7BC1AD2-510A-3161-C3FC-C952CD8DD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A865226-31D2-927A-4056-16F6B4C90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FA75-B160-4C5B-BF41-868D7D523647}" type="datetimeFigureOut">
              <a:rPr lang="ko-KR" altLang="en-US" smtClean="0"/>
              <a:t>2023-10-23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1B0DDCA-333E-B184-4F8A-2331237CB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DC63AA2-2A85-E0E9-77AB-982E4DBDE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68D-1518-424B-AB93-C41DAD01C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3977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27DEBC-92EF-8723-A26F-04C42184D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98F445A-E372-6006-3790-CAA5AC54F0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21FF2D5-548C-DD35-1966-662AAC4FFD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A732A6D-11B3-404D-399F-09EC15B91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FFA75-B160-4C5B-BF41-868D7D523647}" type="datetimeFigureOut">
              <a:rPr lang="ko-KR" altLang="en-US" smtClean="0"/>
              <a:t>2023-10-23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C15C257-8622-1019-61F3-95C504FF9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F07B41A-E09A-2241-5CD5-C20BE65A6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F9068D-1518-424B-AB93-C41DAD01C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45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47E0F5E8-AEE9-9EC2-0101-2C58688B23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7FA2514-2E25-ACC6-6CB8-2CBDDD7B07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03B127C-5C9B-D190-6037-42EA7CED26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FFA75-B160-4C5B-BF41-868D7D523647}" type="datetimeFigureOut">
              <a:rPr lang="ko-KR" altLang="en-US" smtClean="0"/>
              <a:t>2023-10-23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C83BAFB-2AC3-1A67-3961-ECEB24BCD9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6DDE866-F044-E692-BE89-72C87A4FE3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9068D-1518-424B-AB93-C41DAD01CDA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2446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98D831F-066B-7414-2C41-92337005EEB8}"/>
              </a:ext>
            </a:extLst>
          </p:cNvPr>
          <p:cNvSpPr txBox="1"/>
          <p:nvPr/>
        </p:nvSpPr>
        <p:spPr>
          <a:xfrm>
            <a:off x="1875366" y="2890391"/>
            <a:ext cx="84412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/>
              <a:t>스토리북 추가 내용</a:t>
            </a:r>
            <a:endParaRPr lang="en-US" altLang="ko-KR" sz="3200" b="1"/>
          </a:p>
          <a:p>
            <a:pPr algn="ctr"/>
            <a:r>
              <a:rPr lang="en-US" altLang="ko-KR" sz="3200" b="1"/>
              <a:t>(</a:t>
            </a:r>
            <a:r>
              <a:rPr lang="ko-KR" altLang="en-US" sz="3200" b="1"/>
              <a:t>시안</a:t>
            </a:r>
            <a:r>
              <a:rPr lang="en-US" altLang="ko-KR" sz="3200" b="1"/>
              <a:t>-</a:t>
            </a:r>
            <a:r>
              <a:rPr lang="ko-KR" altLang="en-US" sz="3200" b="1"/>
              <a:t>퍼블 요청 내용</a:t>
            </a:r>
            <a:r>
              <a:rPr lang="en-US" altLang="ko-KR" sz="3200" b="1"/>
              <a:t>)</a:t>
            </a:r>
            <a:endParaRPr lang="ko-KR" altLang="en-US" sz="3200" b="1"/>
          </a:p>
        </p:txBody>
      </p:sp>
    </p:spTree>
    <p:extLst>
      <p:ext uri="{BB962C8B-B14F-4D97-AF65-F5344CB8AC3E}">
        <p14:creationId xmlns:p14="http://schemas.microsoft.com/office/powerpoint/2010/main" val="462085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509A7DDE-AE7D-536C-C31F-498AA8362D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9129" y="982467"/>
            <a:ext cx="4429743" cy="2810267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648832D-5C2C-3CB1-20ED-9F9AFB604505}"/>
              </a:ext>
            </a:extLst>
          </p:cNvPr>
          <p:cNvSpPr txBox="1"/>
          <p:nvPr/>
        </p:nvSpPr>
        <p:spPr>
          <a:xfrm>
            <a:off x="579129" y="611096"/>
            <a:ext cx="1554471" cy="253916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50"/>
              <a:t>코레일유통 요구사항</a:t>
            </a:r>
          </a:p>
        </p:txBody>
      </p:sp>
    </p:spTree>
    <p:extLst>
      <p:ext uri="{BB962C8B-B14F-4D97-AF65-F5344CB8AC3E}">
        <p14:creationId xmlns:p14="http://schemas.microsoft.com/office/powerpoint/2010/main" val="2977928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2D4D67EC-B9D6-8D51-B865-1CFDFBA908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8688" y="1495492"/>
            <a:ext cx="4353845" cy="3886567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B9A200F0-73AE-1999-CCC4-785C3EE7BC36}"/>
              </a:ext>
            </a:extLst>
          </p:cNvPr>
          <p:cNvSpPr/>
          <p:nvPr/>
        </p:nvSpPr>
        <p:spPr>
          <a:xfrm>
            <a:off x="1056353" y="4922724"/>
            <a:ext cx="4478867" cy="50166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AC17DA1-2A2F-66FA-A4B5-31A94EEFA421}"/>
              </a:ext>
            </a:extLst>
          </p:cNvPr>
          <p:cNvSpPr txBox="1"/>
          <p:nvPr/>
        </p:nvSpPr>
        <p:spPr>
          <a:xfrm>
            <a:off x="5659412" y="5173558"/>
            <a:ext cx="5381121" cy="2539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50"/>
              <a:t>-&gt; </a:t>
            </a:r>
            <a:r>
              <a:rPr lang="ko-KR" altLang="en-US" sz="1050"/>
              <a:t>순서 및 항목 변경 </a:t>
            </a:r>
            <a:r>
              <a:rPr lang="en-US" altLang="ko-KR" sz="1050"/>
              <a:t>: </a:t>
            </a:r>
            <a:r>
              <a:rPr lang="ko-KR" altLang="en-US" sz="1050"/>
              <a:t>홈 </a:t>
            </a:r>
            <a:r>
              <a:rPr lang="en-US" altLang="ko-KR" sz="1050"/>
              <a:t>/ </a:t>
            </a:r>
            <a:r>
              <a:rPr lang="ko-KR" altLang="en-US" sz="1050"/>
              <a:t>스토리 오더 </a:t>
            </a:r>
            <a:r>
              <a:rPr lang="en-US" altLang="ko-KR" sz="1050"/>
              <a:t>/ </a:t>
            </a:r>
            <a:r>
              <a:rPr lang="ko-KR" altLang="en-US" sz="1050"/>
              <a:t>스토리 쇼핑 </a:t>
            </a:r>
            <a:r>
              <a:rPr lang="en-US" altLang="ko-KR" sz="1050"/>
              <a:t>/ </a:t>
            </a:r>
            <a:r>
              <a:rPr lang="ko-KR" altLang="en-US" sz="1050" b="1"/>
              <a:t>스토리 북</a:t>
            </a:r>
            <a:r>
              <a:rPr lang="ko-KR" altLang="en-US" sz="1050"/>
              <a:t> </a:t>
            </a:r>
            <a:r>
              <a:rPr lang="en-US" altLang="ko-KR" sz="1050"/>
              <a:t>/ </a:t>
            </a:r>
            <a:r>
              <a:rPr lang="ko-KR" altLang="en-US" sz="1050"/>
              <a:t>마이페이지</a:t>
            </a:r>
          </a:p>
        </p:txBody>
      </p:sp>
    </p:spTree>
    <p:extLst>
      <p:ext uri="{BB962C8B-B14F-4D97-AF65-F5344CB8AC3E}">
        <p14:creationId xmlns:p14="http://schemas.microsoft.com/office/powerpoint/2010/main" val="2959230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1FD3E9CA-0E26-6640-9CD6-405F1DFAE9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319" y="770466"/>
            <a:ext cx="3077999" cy="5520267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27943B5-9AB9-F9E6-9037-C36645EED45D}"/>
              </a:ext>
            </a:extLst>
          </p:cNvPr>
          <p:cNvSpPr txBox="1"/>
          <p:nvPr/>
        </p:nvSpPr>
        <p:spPr>
          <a:xfrm>
            <a:off x="3856012" y="3692963"/>
            <a:ext cx="2798787" cy="2539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è"/>
            </a:pPr>
            <a:r>
              <a:rPr lang="ko-KR" altLang="en-US" sz="1050"/>
              <a:t>이용 안내 위에 </a:t>
            </a:r>
            <a:r>
              <a:rPr lang="en-US" altLang="ko-KR" sz="1050" b="1"/>
              <a:t>[</a:t>
            </a:r>
            <a:r>
              <a:rPr lang="ko-KR" altLang="en-US" sz="1050" b="1"/>
              <a:t>스토리 북</a:t>
            </a:r>
            <a:r>
              <a:rPr lang="en-US" altLang="ko-KR" sz="1050" b="1"/>
              <a:t>] </a:t>
            </a:r>
            <a:r>
              <a:rPr lang="ko-KR" altLang="en-US" sz="1050" b="1"/>
              <a:t>메뉴 추가</a:t>
            </a:r>
            <a:endParaRPr lang="en-US" altLang="ko-KR" sz="1050" b="1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6367389C-91AF-ABEE-FEFB-78B3D7B798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1706" y="770466"/>
            <a:ext cx="3106140" cy="552026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7FC7546-225C-5DDB-D58C-8EB4C4867AD8}"/>
              </a:ext>
            </a:extLst>
          </p:cNvPr>
          <p:cNvSpPr txBox="1"/>
          <p:nvPr/>
        </p:nvSpPr>
        <p:spPr>
          <a:xfrm>
            <a:off x="4696606" y="4717430"/>
            <a:ext cx="2798787" cy="2539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1050" b="1"/>
              <a:t>메인 화면에 스토리북 배너 추가 </a:t>
            </a:r>
            <a:r>
              <a:rPr lang="en-US" altLang="ko-KR" sz="1050" b="1"/>
              <a:t>&lt;-</a:t>
            </a:r>
          </a:p>
        </p:txBody>
      </p:sp>
    </p:spTree>
    <p:extLst>
      <p:ext uri="{BB962C8B-B14F-4D97-AF65-F5344CB8AC3E}">
        <p14:creationId xmlns:p14="http://schemas.microsoft.com/office/powerpoint/2010/main" val="718020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C7CE504A-6E50-9671-867E-DD24C081B4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2799" y="727394"/>
            <a:ext cx="3693862" cy="389614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F258A9-5DBE-CB01-4EAD-18E0D8BBD49C}"/>
              </a:ext>
            </a:extLst>
          </p:cNvPr>
          <p:cNvSpPr txBox="1"/>
          <p:nvPr/>
        </p:nvSpPr>
        <p:spPr>
          <a:xfrm>
            <a:off x="4601078" y="816095"/>
            <a:ext cx="3205189" cy="5770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è"/>
            </a:pPr>
            <a:r>
              <a:rPr lang="ko-KR" altLang="en-US" sz="1050"/>
              <a:t>스토리 북 메뉴 내용</a:t>
            </a:r>
            <a:endParaRPr lang="en-US" altLang="ko-KR" sz="1050"/>
          </a:p>
          <a:p>
            <a:pPr marL="171450" indent="-171450">
              <a:buFont typeface="Wingdings" panose="05000000000000000000" pitchFamily="2" charset="2"/>
              <a:buChar char="è"/>
            </a:pPr>
            <a:endParaRPr lang="en-US" altLang="ko-KR" sz="1050"/>
          </a:p>
          <a:p>
            <a:r>
              <a:rPr lang="ko-KR" altLang="en-US" sz="1050"/>
              <a:t>공지</a:t>
            </a:r>
            <a:r>
              <a:rPr lang="en-US" altLang="ko-KR" sz="1050"/>
              <a:t>/</a:t>
            </a:r>
            <a:r>
              <a:rPr lang="ko-KR" altLang="en-US" sz="1050"/>
              <a:t>이벤트 같은 태그 제외 공지사항과 동일</a:t>
            </a:r>
          </a:p>
        </p:txBody>
      </p:sp>
    </p:spTree>
    <p:extLst>
      <p:ext uri="{BB962C8B-B14F-4D97-AF65-F5344CB8AC3E}">
        <p14:creationId xmlns:p14="http://schemas.microsoft.com/office/powerpoint/2010/main" val="996996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98D831F-066B-7414-2C41-92337005EEB8}"/>
              </a:ext>
            </a:extLst>
          </p:cNvPr>
          <p:cNvSpPr txBox="1"/>
          <p:nvPr/>
        </p:nvSpPr>
        <p:spPr>
          <a:xfrm>
            <a:off x="1875366" y="2890391"/>
            <a:ext cx="844126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200" b="1"/>
              <a:t>스토리북 추가 내용</a:t>
            </a:r>
            <a:endParaRPr lang="en-US" altLang="ko-KR" sz="3200" b="1"/>
          </a:p>
          <a:p>
            <a:pPr algn="ctr"/>
            <a:r>
              <a:rPr lang="en-US" altLang="ko-KR" sz="3200" b="1"/>
              <a:t>(</a:t>
            </a:r>
            <a:r>
              <a:rPr lang="ko-KR" altLang="en-US" sz="3200" b="1"/>
              <a:t>관리자 페이지 요청 내용</a:t>
            </a:r>
            <a:r>
              <a:rPr lang="en-US" altLang="ko-KR" sz="3200" b="1"/>
              <a:t>)</a:t>
            </a:r>
            <a:endParaRPr lang="ko-KR" altLang="en-US" sz="3200" b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9923EA-736D-E967-85CE-B3046CDB1418}"/>
              </a:ext>
            </a:extLst>
          </p:cNvPr>
          <p:cNvSpPr txBox="1"/>
          <p:nvPr/>
        </p:nvSpPr>
        <p:spPr>
          <a:xfrm>
            <a:off x="2209800" y="4365474"/>
            <a:ext cx="876300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000" b="1"/>
              <a:t>1depth : 스토리북 관리 </a:t>
            </a:r>
            <a:r>
              <a:rPr lang="en-US" altLang="ko-KR" sz="1000" b="1"/>
              <a:t>/ </a:t>
            </a:r>
            <a:r>
              <a:rPr lang="ko-KR" altLang="en-US" sz="1000" b="1"/>
              <a:t>2depth : 스토리북 게시글 관리</a:t>
            </a:r>
          </a:p>
          <a:p>
            <a:endParaRPr lang="ko-KR" altLang="en-US" sz="1000"/>
          </a:p>
          <a:p>
            <a:r>
              <a:rPr lang="ko-KR" altLang="en-US" sz="1000"/>
              <a:t>- 내비게이션 : 스토리북 관리 &gt; 스토리북 게시글 관리</a:t>
            </a:r>
          </a:p>
          <a:p>
            <a:r>
              <a:rPr lang="ko-KR" altLang="en-US" sz="1000"/>
              <a:t>- 검색 기준 : 제목, 내용</a:t>
            </a:r>
          </a:p>
          <a:p>
            <a:r>
              <a:rPr lang="ko-KR" altLang="en-US" sz="1000"/>
              <a:t>- 리스트 표시 항목 : 제목, 게시 기간, 상단 게시 여부</a:t>
            </a:r>
          </a:p>
          <a:p>
            <a:r>
              <a:rPr lang="ko-KR" altLang="en-US" sz="1000"/>
              <a:t>- 추가, 삭제 버튼</a:t>
            </a:r>
          </a:p>
          <a:p>
            <a:r>
              <a:rPr lang="ko-KR" altLang="en-US" sz="1000"/>
              <a:t>- 상세 페이지 항목 : 게시글 코드, 제목, 내용(에디터), 게시 기간, 상단 게시 여부, 정렬 순번, 상단 게시 기간, 첨부 파일, (등록자), (등록 일시)</a:t>
            </a:r>
          </a:p>
        </p:txBody>
      </p:sp>
    </p:spTree>
    <p:extLst>
      <p:ext uri="{BB962C8B-B14F-4D97-AF65-F5344CB8AC3E}">
        <p14:creationId xmlns:p14="http://schemas.microsoft.com/office/powerpoint/2010/main" val="1849827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그룹 11">
            <a:extLst>
              <a:ext uri="{FF2B5EF4-FFF2-40B4-BE49-F238E27FC236}">
                <a16:creationId xmlns:a16="http://schemas.microsoft.com/office/drawing/2014/main" id="{AEDFCCE7-4C6A-BB66-6C57-D95F7C72FD38}"/>
              </a:ext>
            </a:extLst>
          </p:cNvPr>
          <p:cNvGrpSpPr/>
          <p:nvPr/>
        </p:nvGrpSpPr>
        <p:grpSpPr>
          <a:xfrm>
            <a:off x="0" y="867545"/>
            <a:ext cx="12192000" cy="4456159"/>
            <a:chOff x="0" y="867545"/>
            <a:chExt cx="12192000" cy="4456159"/>
          </a:xfrm>
        </p:grpSpPr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11B26417-F12D-D09C-21D9-6E2B0A729B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867545"/>
              <a:ext cx="12192000" cy="4456159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264A1D0-9029-9A76-4AD6-2C0C715A8EAD}"/>
                </a:ext>
              </a:extLst>
            </p:cNvPr>
            <p:cNvSpPr txBox="1"/>
            <p:nvPr/>
          </p:nvSpPr>
          <p:spPr>
            <a:xfrm>
              <a:off x="76200" y="3848100"/>
              <a:ext cx="1266825" cy="400110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700" b="1">
                  <a:solidFill>
                    <a:schemeClr val="bg1"/>
                  </a:solidFill>
                </a:rPr>
                <a:t>()     </a:t>
              </a:r>
              <a:r>
                <a:rPr lang="ko-KR" altLang="en-US" sz="700" b="1">
                  <a:solidFill>
                    <a:schemeClr val="bg1"/>
                  </a:solidFill>
                </a:rPr>
                <a:t>스토리북 관리       ∨</a:t>
              </a:r>
              <a:endParaRPr lang="en-US" altLang="ko-KR" sz="700" b="1">
                <a:solidFill>
                  <a:schemeClr val="bg1"/>
                </a:solidFill>
              </a:endParaRPr>
            </a:p>
            <a:p>
              <a:endParaRPr lang="en-US" altLang="ko-KR" sz="700" b="1">
                <a:solidFill>
                  <a:schemeClr val="bg1"/>
                </a:solidFill>
              </a:endParaRPr>
            </a:p>
            <a:p>
              <a:r>
                <a:rPr lang="en-US" altLang="ko-KR" sz="600" b="1">
                  <a:solidFill>
                    <a:schemeClr val="bg1"/>
                  </a:solidFill>
                </a:rPr>
                <a:t>-  </a:t>
              </a:r>
              <a:r>
                <a:rPr lang="ko-KR" altLang="en-US" sz="600" b="1">
                  <a:solidFill>
                    <a:schemeClr val="bg1"/>
                  </a:solidFill>
                </a:rPr>
                <a:t>스토리북 게시글 관리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C93D30A-574C-8568-B9B5-728CD0B50EDC}"/>
                </a:ext>
              </a:extLst>
            </p:cNvPr>
            <p:cNvSpPr txBox="1"/>
            <p:nvPr/>
          </p:nvSpPr>
          <p:spPr>
            <a:xfrm>
              <a:off x="1676400" y="1385041"/>
              <a:ext cx="1835150" cy="200055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ko-KR" altLang="en-US" sz="700" b="1">
                  <a:solidFill>
                    <a:schemeClr val="bg1"/>
                  </a:solidFill>
                </a:rPr>
                <a:t>스토리북 관리 </a:t>
              </a:r>
              <a:r>
                <a:rPr lang="en-US" altLang="ko-KR" sz="700" b="1">
                  <a:solidFill>
                    <a:schemeClr val="bg1"/>
                  </a:solidFill>
                </a:rPr>
                <a:t>&gt; </a:t>
              </a:r>
              <a:r>
                <a:rPr lang="ko-KR" altLang="en-US" sz="700" b="1">
                  <a:solidFill>
                    <a:schemeClr val="bg1"/>
                  </a:solidFill>
                </a:rPr>
                <a:t>스토리북 게시글 관리</a:t>
              </a:r>
              <a:endParaRPr lang="ko-KR" altLang="en-US" sz="600" b="1">
                <a:solidFill>
                  <a:schemeClr val="bg1"/>
                </a:solidFill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A493134-23DD-22C2-3ACD-DCE1F2550B57}"/>
                </a:ext>
              </a:extLst>
            </p:cNvPr>
            <p:cNvSpPr txBox="1"/>
            <p:nvPr/>
          </p:nvSpPr>
          <p:spPr>
            <a:xfrm>
              <a:off x="5178424" y="1819381"/>
              <a:ext cx="2662555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altLang="ko-KR" sz="600" b="1">
                <a:solidFill>
                  <a:schemeClr val="bg1"/>
                </a:solidFill>
              </a:endParaRPr>
            </a:p>
            <a:p>
              <a:endParaRPr lang="en-US" altLang="ko-KR" sz="600" b="1">
                <a:solidFill>
                  <a:schemeClr val="bg1"/>
                </a:solidFill>
              </a:endParaRPr>
            </a:p>
            <a:p>
              <a:endParaRPr lang="ko-KR" altLang="en-US" sz="600" b="1">
                <a:solidFill>
                  <a:schemeClr val="bg1"/>
                </a:solidFill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2E5CCA7-60EE-6F84-B851-E44EFE5A46D6}"/>
                </a:ext>
              </a:extLst>
            </p:cNvPr>
            <p:cNvSpPr txBox="1"/>
            <p:nvPr/>
          </p:nvSpPr>
          <p:spPr>
            <a:xfrm>
              <a:off x="2778124" y="3534201"/>
              <a:ext cx="8446136" cy="200055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ko-KR" altLang="en-US" sz="700" b="1">
                  <a:solidFill>
                    <a:schemeClr val="bg1"/>
                  </a:solidFill>
                </a:rPr>
                <a:t>제목                                                                                         게시 기간                                                상단 게시 여부                               상단 게시 기간</a:t>
              </a:r>
              <a:endParaRPr lang="en-US" altLang="ko-KR" sz="700" b="1">
                <a:solidFill>
                  <a:schemeClr val="bg1"/>
                </a:solidFill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EEC525FB-4F4F-771C-9820-162EAE3068F7}"/>
                </a:ext>
              </a:extLst>
            </p:cNvPr>
            <p:cNvSpPr txBox="1"/>
            <p:nvPr/>
          </p:nvSpPr>
          <p:spPr>
            <a:xfrm>
              <a:off x="2778124" y="3832860"/>
              <a:ext cx="8446136" cy="2000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ko-KR" altLang="en-US" sz="700" b="1">
                  <a:solidFill>
                    <a:schemeClr val="accent1"/>
                  </a:solidFill>
                </a:rPr>
                <a:t>제목입니다제목입니다</a:t>
              </a:r>
              <a:r>
                <a:rPr lang="ko-KR" altLang="en-US" sz="700" b="1"/>
                <a:t>                                                                 </a:t>
              </a:r>
              <a:r>
                <a:rPr lang="en-US" altLang="ko-KR" sz="700" b="1"/>
                <a:t>2023-00-00~2023-00-00                                 </a:t>
              </a:r>
              <a:r>
                <a:rPr lang="ko-KR" altLang="en-US" sz="700" b="1"/>
                <a:t>여                                           </a:t>
              </a:r>
              <a:r>
                <a:rPr lang="en-US" altLang="ko-KR" sz="700" b="1"/>
                <a:t>2023-00-00~2023-00-00           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A281E99F-C51F-A954-C7ED-8944A0DA42E5}"/>
                </a:ext>
              </a:extLst>
            </p:cNvPr>
            <p:cNvSpPr txBox="1"/>
            <p:nvPr/>
          </p:nvSpPr>
          <p:spPr>
            <a:xfrm>
              <a:off x="2778124" y="4102518"/>
              <a:ext cx="8446136" cy="20005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ko-KR" altLang="en-US" sz="700" b="1">
                  <a:solidFill>
                    <a:schemeClr val="accent1"/>
                  </a:solidFill>
                </a:rPr>
                <a:t>제목입니다제목입니다</a:t>
              </a:r>
              <a:r>
                <a:rPr lang="ko-KR" altLang="en-US" sz="700" b="1"/>
                <a:t>                                                                 </a:t>
              </a:r>
              <a:r>
                <a:rPr lang="en-US" altLang="ko-KR" sz="700" b="1"/>
                <a:t>2023-00-00~2023-00-00                                 </a:t>
              </a:r>
              <a:r>
                <a:rPr lang="ko-KR" altLang="en-US" sz="700" b="1"/>
                <a:t>여                                           </a:t>
              </a:r>
              <a:r>
                <a:rPr lang="en-US" altLang="ko-KR" sz="700" b="1"/>
                <a:t>2023-00-00~2023-00-00           </a:t>
              </a: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8063045" y="4459949"/>
            <a:ext cx="3696300" cy="2446824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[</a:t>
            </a:r>
            <a:r>
              <a:rPr lang="ko-KR" altLang="en-US" sz="900" dirty="0" smtClean="0"/>
              <a:t>스토리북 </a:t>
            </a:r>
            <a:r>
              <a:rPr lang="ko-KR" altLang="en-US" sz="900" dirty="0"/>
              <a:t>관리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스토리북 게시글</a:t>
            </a:r>
            <a:r>
              <a:rPr lang="ko-KR" altLang="en-US" sz="900" b="1" dirty="0" smtClean="0"/>
              <a:t> </a:t>
            </a:r>
            <a:r>
              <a:rPr lang="ko-KR" altLang="en-US" sz="900" b="1" dirty="0"/>
              <a:t>관리 </a:t>
            </a:r>
            <a:r>
              <a:rPr lang="en-US" altLang="ko-KR" sz="900" b="1" dirty="0" smtClean="0"/>
              <a:t>(/storybook)</a:t>
            </a:r>
            <a:endParaRPr lang="en-US" altLang="ko-KR" sz="900" dirty="0" smtClean="0"/>
          </a:p>
          <a:p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1.List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- similar with </a:t>
            </a:r>
            <a:r>
              <a:rPr lang="ko-KR" altLang="en-US" sz="900" b="1" dirty="0" smtClean="0">
                <a:latin typeface="+mn-ea"/>
              </a:rPr>
              <a:t>공지 관리 </a:t>
            </a:r>
            <a:r>
              <a:rPr lang="en-US" altLang="ko-KR" sz="900" b="1" dirty="0" smtClean="0">
                <a:latin typeface="+mn-ea"/>
              </a:rPr>
              <a:t>&gt; </a:t>
            </a:r>
            <a:r>
              <a:rPr lang="ko-KR" altLang="en-US" sz="900" b="1" dirty="0" smtClean="0">
                <a:latin typeface="+mn-ea"/>
              </a:rPr>
              <a:t>게시글 관리 </a:t>
            </a:r>
            <a:r>
              <a:rPr lang="en-US" altLang="ko-KR" sz="900" b="1" dirty="0" smtClean="0">
                <a:latin typeface="+mn-ea"/>
              </a:rPr>
              <a:t>(/board)</a:t>
            </a:r>
            <a:endParaRPr lang="en-US" altLang="ko-KR" sz="900" b="1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  1) logic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DB</a:t>
            </a:r>
            <a:r>
              <a:rPr lang="en-US" altLang="ko-KR" sz="900" dirty="0">
                <a:latin typeface="+mn-ea"/>
              </a:rPr>
              <a:t>: </a:t>
            </a:r>
            <a:r>
              <a:rPr lang="en-US" altLang="ko-KR" sz="900" b="1" dirty="0" err="1" smtClean="0">
                <a:latin typeface="+mn-ea"/>
              </a:rPr>
              <a:t>st_storybook</a:t>
            </a:r>
            <a:endParaRPr lang="en-US" altLang="ko-KR" sz="900" b="1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- condition: refer to /board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columns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a) </a:t>
            </a:r>
            <a:r>
              <a:rPr lang="ko-KR" altLang="en-US" sz="900" dirty="0" smtClean="0">
                <a:latin typeface="+mn-ea"/>
              </a:rPr>
              <a:t>제목 </a:t>
            </a:r>
            <a:r>
              <a:rPr lang="en-US" altLang="ko-KR" sz="900" dirty="0" smtClean="0">
                <a:latin typeface="+mn-ea"/>
              </a:rPr>
              <a:t>/ </a:t>
            </a:r>
            <a:r>
              <a:rPr lang="ko-KR" altLang="en-US" sz="900" dirty="0" smtClean="0">
                <a:latin typeface="+mn-ea"/>
              </a:rPr>
              <a:t>상단 게시 여부 </a:t>
            </a:r>
            <a:r>
              <a:rPr lang="en-US" altLang="ko-KR" sz="900" dirty="0" smtClean="0">
                <a:latin typeface="+mn-ea"/>
              </a:rPr>
              <a:t>/ </a:t>
            </a:r>
            <a:r>
              <a:rPr lang="ko-KR" altLang="en-US" sz="900" dirty="0" smtClean="0">
                <a:latin typeface="+mn-ea"/>
              </a:rPr>
              <a:t>상단 게시 기간 </a:t>
            </a:r>
            <a:r>
              <a:rPr lang="en-US" altLang="ko-KR" sz="900" dirty="0" smtClean="0">
                <a:latin typeface="+mn-ea"/>
              </a:rPr>
              <a:t>: same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b) </a:t>
            </a:r>
            <a:r>
              <a:rPr lang="ko-KR" altLang="en-US" sz="900" dirty="0" smtClean="0">
                <a:latin typeface="+mn-ea"/>
              </a:rPr>
              <a:t>게시 기간 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</a:t>
            </a:r>
            <a:r>
              <a:rPr lang="en-US" altLang="ko-KR" sz="900" dirty="0">
                <a:latin typeface="+mn-ea"/>
              </a:rPr>
              <a:t>- if </a:t>
            </a:r>
            <a:r>
              <a:rPr lang="en-US" altLang="ko-KR" sz="900" dirty="0" err="1" smtClean="0">
                <a:latin typeface="+mn-ea"/>
              </a:rPr>
              <a:t>post_nolimit_yn</a:t>
            </a:r>
            <a:r>
              <a:rPr lang="en-US" altLang="ko-KR" sz="900" dirty="0" smtClean="0">
                <a:latin typeface="+mn-ea"/>
              </a:rPr>
              <a:t>=‘Y’, show ‘</a:t>
            </a:r>
            <a:r>
              <a:rPr lang="ko-KR" altLang="en-US" sz="900" dirty="0" smtClean="0">
                <a:latin typeface="+mn-ea"/>
              </a:rPr>
              <a:t>무제한</a:t>
            </a:r>
            <a:r>
              <a:rPr lang="en-US" altLang="ko-KR" sz="900" dirty="0" smtClean="0">
                <a:latin typeface="+mn-ea"/>
              </a:rPr>
              <a:t>‘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- else</a:t>
            </a:r>
            <a:r>
              <a:rPr lang="en-US" altLang="ko-KR" sz="900" dirty="0">
                <a:latin typeface="+mn-ea"/>
              </a:rPr>
              <a:t>, show {</a:t>
            </a:r>
            <a:r>
              <a:rPr lang="en-US" altLang="ko-KR" sz="900" dirty="0" err="1" smtClean="0">
                <a:latin typeface="+mn-ea"/>
              </a:rPr>
              <a:t>post_start_date</a:t>
            </a:r>
            <a:r>
              <a:rPr lang="en-US" altLang="ko-KR" sz="900" dirty="0">
                <a:latin typeface="+mn-ea"/>
              </a:rPr>
              <a:t>}~{</a:t>
            </a:r>
            <a:r>
              <a:rPr lang="en-US" altLang="ko-KR" sz="900" dirty="0" err="1" smtClean="0">
                <a:latin typeface="+mn-ea"/>
              </a:rPr>
              <a:t>post_end_date</a:t>
            </a:r>
            <a:r>
              <a:rPr lang="en-US" altLang="ko-KR" sz="900" dirty="0" smtClean="0">
                <a:latin typeface="+mn-ea"/>
              </a:rPr>
              <a:t>}</a:t>
            </a:r>
          </a:p>
          <a:p>
            <a:r>
              <a:rPr lang="en-US" altLang="ko-KR" sz="900" dirty="0" smtClean="0">
                <a:latin typeface="+mn-ea"/>
              </a:rPr>
              <a:t>2.Buttons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</a:t>
            </a:r>
            <a:r>
              <a:rPr lang="ko-KR" altLang="en-US" sz="900" dirty="0" smtClean="0">
                <a:latin typeface="+mn-ea"/>
              </a:rPr>
              <a:t>추가 </a:t>
            </a:r>
            <a:r>
              <a:rPr lang="en-US" altLang="ko-KR" sz="900" dirty="0" smtClean="0">
                <a:latin typeface="+mn-ea"/>
              </a:rPr>
              <a:t>(Add)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2) </a:t>
            </a:r>
            <a:r>
              <a:rPr lang="ko-KR" altLang="en-US" sz="900" dirty="0" smtClean="0">
                <a:latin typeface="+mn-ea"/>
              </a:rPr>
              <a:t>삭제 </a:t>
            </a:r>
            <a:r>
              <a:rPr lang="en-US" altLang="ko-KR" sz="900" dirty="0" smtClean="0">
                <a:latin typeface="+mn-ea"/>
              </a:rPr>
              <a:t>(Delete)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- refer to /board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</a:t>
            </a:r>
            <a:endParaRPr lang="en-US" altLang="ko-KR" sz="9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94987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그룹 9">
            <a:extLst>
              <a:ext uri="{FF2B5EF4-FFF2-40B4-BE49-F238E27FC236}">
                <a16:creationId xmlns:a16="http://schemas.microsoft.com/office/drawing/2014/main" id="{4414CEF9-6726-E2FB-A8FB-65D93B453783}"/>
              </a:ext>
            </a:extLst>
          </p:cNvPr>
          <p:cNvGrpSpPr/>
          <p:nvPr/>
        </p:nvGrpSpPr>
        <p:grpSpPr>
          <a:xfrm>
            <a:off x="479425" y="640247"/>
            <a:ext cx="11233149" cy="5331928"/>
            <a:chOff x="479425" y="640247"/>
            <a:chExt cx="11233149" cy="5331928"/>
          </a:xfrm>
        </p:grpSpPr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C4160BB9-B2AF-67FB-93E0-9ED28E6B4B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9425" y="640247"/>
              <a:ext cx="11233149" cy="5331928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96517DF-17CD-E1F0-12B1-737652FB9B82}"/>
                </a:ext>
              </a:extLst>
            </p:cNvPr>
            <p:cNvSpPr txBox="1"/>
            <p:nvPr/>
          </p:nvSpPr>
          <p:spPr>
            <a:xfrm>
              <a:off x="657225" y="857250"/>
              <a:ext cx="2362200" cy="200055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ko-KR" altLang="en-US" sz="700" b="1">
                  <a:solidFill>
                    <a:schemeClr val="bg1"/>
                  </a:solidFill>
                </a:rPr>
                <a:t>스토리북 관리 </a:t>
              </a:r>
              <a:r>
                <a:rPr lang="en-US" altLang="ko-KR" sz="700" b="1">
                  <a:solidFill>
                    <a:schemeClr val="bg1"/>
                  </a:solidFill>
                </a:rPr>
                <a:t>&gt; </a:t>
              </a:r>
              <a:r>
                <a:rPr lang="ko-KR" altLang="en-US" sz="700" b="1">
                  <a:solidFill>
                    <a:schemeClr val="bg1"/>
                  </a:solidFill>
                </a:rPr>
                <a:t>스토리북 게시글 관리 </a:t>
              </a:r>
              <a:r>
                <a:rPr lang="en-US" altLang="ko-KR" sz="700" b="1">
                  <a:solidFill>
                    <a:schemeClr val="bg1"/>
                  </a:solidFill>
                </a:rPr>
                <a:t>&gt; </a:t>
              </a:r>
              <a:r>
                <a:rPr lang="ko-KR" altLang="en-US" sz="700" b="1">
                  <a:solidFill>
                    <a:schemeClr val="bg1"/>
                  </a:solidFill>
                </a:rPr>
                <a:t>추가</a:t>
              </a:r>
              <a:endParaRPr lang="ko-KR" altLang="en-US" sz="600" b="1">
                <a:solidFill>
                  <a:schemeClr val="bg1"/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F595BF6-D3BE-3F1A-D412-962E90492D79}"/>
                </a:ext>
              </a:extLst>
            </p:cNvPr>
            <p:cNvSpPr txBox="1"/>
            <p:nvPr/>
          </p:nvSpPr>
          <p:spPr>
            <a:xfrm>
              <a:off x="725804" y="2698750"/>
              <a:ext cx="3681095" cy="18466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ko-KR" altLang="en-US" sz="600" b="1">
                <a:solidFill>
                  <a:schemeClr val="bg1"/>
                </a:solidFill>
              </a:endParaRP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8AE69FB-85C2-6D18-9F54-5CEE32DCEDFC}"/>
                </a:ext>
              </a:extLst>
            </p:cNvPr>
            <p:cNvSpPr txBox="1"/>
            <p:nvPr/>
          </p:nvSpPr>
          <p:spPr>
            <a:xfrm>
              <a:off x="725804" y="2657792"/>
              <a:ext cx="3785236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600" b="1">
                  <a:solidFill>
                    <a:schemeClr val="bg1"/>
                  </a:solidFill>
                </a:rPr>
                <a:t/>
              </a:r>
              <a:br>
                <a:rPr lang="en-US" altLang="ko-KR" sz="600" b="1">
                  <a:solidFill>
                    <a:schemeClr val="bg1"/>
                  </a:solidFill>
                </a:rPr>
              </a:br>
              <a:endParaRPr lang="ko-KR" altLang="en-US" sz="600" b="1">
                <a:solidFill>
                  <a:schemeClr val="bg1"/>
                </a:solidFill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7373504" y="5026191"/>
            <a:ext cx="3696300" cy="1061829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[</a:t>
            </a:r>
            <a:r>
              <a:rPr lang="ko-KR" altLang="en-US" sz="900" dirty="0" smtClean="0"/>
              <a:t>스토리북 </a:t>
            </a:r>
            <a:r>
              <a:rPr lang="ko-KR" altLang="en-US" sz="900" dirty="0"/>
              <a:t>관리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스토리북 게시글</a:t>
            </a:r>
            <a:r>
              <a:rPr lang="ko-KR" altLang="en-US" sz="900" b="1" dirty="0" smtClean="0"/>
              <a:t> </a:t>
            </a:r>
            <a:r>
              <a:rPr lang="ko-KR" altLang="en-US" sz="900" b="1" dirty="0"/>
              <a:t>관리 </a:t>
            </a:r>
            <a:r>
              <a:rPr lang="en-US" altLang="ko-KR" sz="900" b="1" dirty="0" smtClean="0"/>
              <a:t>(/storybook) &gt; </a:t>
            </a:r>
            <a:r>
              <a:rPr lang="ko-KR" altLang="en-US" sz="900" b="1" dirty="0" smtClean="0"/>
              <a:t>추가</a:t>
            </a:r>
            <a:r>
              <a:rPr lang="en-US" altLang="ko-KR" sz="900" b="1" dirty="0" smtClean="0"/>
              <a:t>(Add)</a:t>
            </a:r>
            <a:endParaRPr lang="en-US" altLang="ko-KR" sz="900" dirty="0" smtClean="0"/>
          </a:p>
          <a:p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1.fields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- refer to /board except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+ </a:t>
            </a:r>
            <a:r>
              <a:rPr lang="ko-KR" altLang="en-US" sz="900" dirty="0" smtClean="0">
                <a:latin typeface="+mn-ea"/>
              </a:rPr>
              <a:t>게시글 종류 </a:t>
            </a:r>
            <a:r>
              <a:rPr lang="en-US" altLang="ko-KR" sz="900" dirty="0" smtClean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post_type</a:t>
            </a:r>
            <a:r>
              <a:rPr lang="en-US" altLang="ko-KR" sz="900" dirty="0" smtClean="0">
                <a:latin typeface="+mn-ea"/>
              </a:rPr>
              <a:t>} (REMOVE)</a:t>
            </a:r>
          </a:p>
          <a:p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</a:t>
            </a:r>
            <a:endParaRPr lang="en-US" altLang="ko-KR" sz="9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51436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그룹 8">
            <a:extLst>
              <a:ext uri="{FF2B5EF4-FFF2-40B4-BE49-F238E27FC236}">
                <a16:creationId xmlns:a16="http://schemas.microsoft.com/office/drawing/2014/main" id="{2447A4CC-B6A6-BAC2-EB9A-7F2EB02D2F31}"/>
              </a:ext>
            </a:extLst>
          </p:cNvPr>
          <p:cNvGrpSpPr/>
          <p:nvPr/>
        </p:nvGrpSpPr>
        <p:grpSpPr>
          <a:xfrm>
            <a:off x="550545" y="673578"/>
            <a:ext cx="10423525" cy="5380512"/>
            <a:chOff x="550545" y="673578"/>
            <a:chExt cx="10423525" cy="5380512"/>
          </a:xfrm>
        </p:grpSpPr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88E7B375-4BE2-0B0F-C2C6-ACF4AE0000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0545" y="673578"/>
              <a:ext cx="10423525" cy="5380512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96517DF-17CD-E1F0-12B1-737652FB9B82}"/>
                </a:ext>
              </a:extLst>
            </p:cNvPr>
            <p:cNvSpPr txBox="1"/>
            <p:nvPr/>
          </p:nvSpPr>
          <p:spPr>
            <a:xfrm>
              <a:off x="657225" y="857250"/>
              <a:ext cx="2362200" cy="200055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ko-KR" altLang="en-US" sz="700" b="1">
                  <a:solidFill>
                    <a:schemeClr val="bg1"/>
                  </a:solidFill>
                </a:rPr>
                <a:t>스토리북 관리 </a:t>
              </a:r>
              <a:r>
                <a:rPr lang="en-US" altLang="ko-KR" sz="700" b="1">
                  <a:solidFill>
                    <a:schemeClr val="bg1"/>
                  </a:solidFill>
                </a:rPr>
                <a:t>&gt; </a:t>
              </a:r>
              <a:r>
                <a:rPr lang="ko-KR" altLang="en-US" sz="700" b="1">
                  <a:solidFill>
                    <a:schemeClr val="bg1"/>
                  </a:solidFill>
                </a:rPr>
                <a:t>스토리북 게시글 관리 </a:t>
              </a:r>
              <a:r>
                <a:rPr lang="en-US" altLang="ko-KR" sz="700" b="1">
                  <a:solidFill>
                    <a:schemeClr val="bg1"/>
                  </a:solidFill>
                </a:rPr>
                <a:t>&gt; </a:t>
              </a:r>
              <a:r>
                <a:rPr lang="ko-KR" altLang="en-US" sz="700" b="1">
                  <a:solidFill>
                    <a:schemeClr val="bg1"/>
                  </a:solidFill>
                </a:rPr>
                <a:t>상세</a:t>
              </a:r>
              <a:endParaRPr lang="ko-KR" altLang="en-US" sz="600" b="1">
                <a:solidFill>
                  <a:schemeClr val="bg1"/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668231BF-D027-53F7-0CC5-2DCD7C08F9BC}"/>
                </a:ext>
              </a:extLst>
            </p:cNvPr>
            <p:cNvSpPr txBox="1"/>
            <p:nvPr/>
          </p:nvSpPr>
          <p:spPr>
            <a:xfrm>
              <a:off x="725804" y="2608262"/>
              <a:ext cx="1488759" cy="184666"/>
            </a:xfrm>
            <a:prstGeom prst="rect">
              <a:avLst/>
            </a:prstGeom>
            <a:solidFill>
              <a:schemeClr val="accent2">
                <a:lumMod val="5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ko-KR" altLang="en-US" sz="600" b="1">
                  <a:solidFill>
                    <a:schemeClr val="bg1"/>
                  </a:solidFill>
                </a:rPr>
                <a:t>게시글 코드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3882AEC-9452-92E4-6452-DD8BDFDC14D7}"/>
                </a:ext>
              </a:extLst>
            </p:cNvPr>
            <p:cNvSpPr txBox="1"/>
            <p:nvPr/>
          </p:nvSpPr>
          <p:spPr>
            <a:xfrm>
              <a:off x="2480626" y="2603499"/>
              <a:ext cx="1696087" cy="18466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ko-KR" altLang="en-US" sz="600" b="1"/>
                <a:t>게시글 코드</a:t>
              </a: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373504" y="5026191"/>
            <a:ext cx="3696300" cy="1338828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[</a:t>
            </a:r>
            <a:r>
              <a:rPr lang="ko-KR" altLang="en-US" sz="900" dirty="0" smtClean="0"/>
              <a:t>스토리북 </a:t>
            </a:r>
            <a:r>
              <a:rPr lang="ko-KR" altLang="en-US" sz="900" dirty="0"/>
              <a:t>관리 </a:t>
            </a:r>
            <a:r>
              <a:rPr lang="en-US" altLang="ko-KR" sz="900" dirty="0" smtClean="0"/>
              <a:t>&gt; </a:t>
            </a:r>
            <a:r>
              <a:rPr lang="ko-KR" altLang="en-US" sz="900" dirty="0" smtClean="0"/>
              <a:t>스토리북 게시글</a:t>
            </a:r>
            <a:r>
              <a:rPr lang="ko-KR" altLang="en-US" sz="900" b="1" dirty="0" smtClean="0"/>
              <a:t> </a:t>
            </a:r>
            <a:r>
              <a:rPr lang="ko-KR" altLang="en-US" sz="900" b="1" dirty="0"/>
              <a:t>관리 </a:t>
            </a:r>
            <a:r>
              <a:rPr lang="en-US" altLang="ko-KR" sz="900" b="1" dirty="0" smtClean="0"/>
              <a:t>(/storybook) &gt; </a:t>
            </a:r>
            <a:r>
              <a:rPr lang="ko-KR" altLang="en-US" sz="900" b="1" dirty="0" smtClean="0"/>
              <a:t>상세</a:t>
            </a:r>
            <a:r>
              <a:rPr lang="en-US" altLang="ko-KR" sz="900" b="1" dirty="0" smtClean="0"/>
              <a:t>(Modify)</a:t>
            </a:r>
            <a:br>
              <a:rPr lang="en-US" altLang="ko-KR" sz="900" b="1" dirty="0" smtClean="0"/>
            </a:b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1.fields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- refer to /board except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1) </a:t>
            </a:r>
            <a:r>
              <a:rPr lang="ko-KR" altLang="en-US" sz="900" dirty="0" smtClean="0">
                <a:latin typeface="+mn-ea"/>
              </a:rPr>
              <a:t>게시글 코드 </a:t>
            </a:r>
            <a:r>
              <a:rPr lang="en-US" altLang="ko-KR" sz="900" dirty="0" smtClean="0">
                <a:latin typeface="+mn-ea"/>
              </a:rPr>
              <a:t>: {</a:t>
            </a:r>
            <a:r>
              <a:rPr lang="en-US" altLang="ko-KR" sz="900" dirty="0" err="1" smtClean="0">
                <a:latin typeface="+mn-ea"/>
              </a:rPr>
              <a:t>story_id</a:t>
            </a:r>
            <a:r>
              <a:rPr lang="en-US" altLang="ko-KR" sz="900" dirty="0" smtClean="0">
                <a:latin typeface="+mn-ea"/>
              </a:rPr>
              <a:t>}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a) </a:t>
            </a:r>
            <a:r>
              <a:rPr lang="en-US" altLang="ko-KR" sz="900" dirty="0" err="1" smtClean="0">
                <a:latin typeface="+mn-ea"/>
              </a:rPr>
              <a:t>inputbox</a:t>
            </a:r>
            <a:r>
              <a:rPr lang="en-US" altLang="ko-KR" sz="900" dirty="0" smtClean="0">
                <a:latin typeface="+mn-ea"/>
              </a:rPr>
              <a:t> (</a:t>
            </a:r>
            <a:r>
              <a:rPr lang="en-US" altLang="ko-KR" sz="900" dirty="0" err="1" smtClean="0">
                <a:latin typeface="+mn-ea"/>
              </a:rPr>
              <a:t>readonly</a:t>
            </a:r>
            <a:r>
              <a:rPr lang="en-US" altLang="ko-KR" sz="900" dirty="0" smtClean="0">
                <a:latin typeface="+mn-ea"/>
              </a:rPr>
              <a:t>)</a:t>
            </a:r>
            <a:endParaRPr lang="en-US" altLang="ko-KR" sz="900" dirty="0" smtClean="0">
              <a:latin typeface="+mn-ea"/>
            </a:endParaRPr>
          </a:p>
          <a:p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</a:t>
            </a:r>
            <a:endParaRPr lang="en-US" altLang="ko-KR" sz="9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91280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383</Words>
  <Application>Microsoft Office PowerPoint</Application>
  <PresentationFormat>Widescreen</PresentationFormat>
  <Paragraphs>60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맑은 고딕</vt:lpstr>
      <vt:lpstr>Arial</vt:lpstr>
      <vt:lpstr>Wingdings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최 지수</dc:creator>
  <cp:lastModifiedBy>gram</cp:lastModifiedBy>
  <cp:revision>4</cp:revision>
  <dcterms:created xsi:type="dcterms:W3CDTF">2023-10-23T07:54:19Z</dcterms:created>
  <dcterms:modified xsi:type="dcterms:W3CDTF">2023-10-23T09:52:26Z</dcterms:modified>
</cp:coreProperties>
</file>