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1"/>
    <p:restoredTop sz="94694"/>
  </p:normalViewPr>
  <p:slideViewPr>
    <p:cSldViewPr snapToGrid="0">
      <p:cViewPr>
        <p:scale>
          <a:sx n="100" d="100"/>
          <a:sy n="100" d="100"/>
        </p:scale>
        <p:origin x="55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03D3DD-05A7-EB12-8D76-3B463CFC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8FBFE4-B43F-9759-F846-C0104D37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8A46BB-BACB-83EA-BAE6-9F7DC990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EAEA69-D03D-C8E8-1F52-E2329EE2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3E9CABE-CF12-C8E1-307F-273B0EFC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50198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AF2B9D-1658-A458-0F18-522E2957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3251C7-A4AA-6323-7AF2-1516E7122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718E6E-00B8-6040-44F9-75929911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1D597A-2030-A34F-1212-5595E87F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7C3DC5-4CCD-6D9F-5477-53F987C6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7093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0F2BDB0-BFBF-BEA1-2E07-F209AFCA2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90E331-499F-280F-FC24-4A29D79FA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863EA6A-6326-25A4-912F-A7B3B5BC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0F1067-8AEB-B546-64F9-6D958F91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B23019-3A0C-1C85-24FF-B172399C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53490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B96C53-8BD7-F42B-B98D-699339BBD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F7D026-FC3F-F24E-7FC4-CF928DCF1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0FA7E9-2C2A-0564-1EE9-5E7B0B9A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DE99E3-8919-09B5-86E3-D87696BE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87C295-D37A-F592-AFB2-B2381C2F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92808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15B607-72A5-8C4A-07C8-B26BB187C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A62D2E-EEB9-81F0-188C-A1792622F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BCB65B-D9ED-FD32-C6D8-1EB9B9E5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028CF5-1BA8-C18E-5DC8-7C80FAD4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2CF5CE-C39A-988D-C60F-91B9DE73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74739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3127C8-E87B-E86D-7A8A-C47D6B5E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37CE8D-C87B-F68A-EE3A-B2F441642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054D91-7D94-E939-D309-7914A3C5D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82BDC42-1E0F-0E29-5D5C-2F3163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0DFDD7-B62D-417E-D7CA-7F9852ED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C00094-E848-3644-0D9C-C0D27ED51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40094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5E6BA0-D3C2-35F5-14BB-6BD65C34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F71AA4-BBF3-BB83-5909-20AD5F416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A91F84C-3C12-F986-F3CD-6CE892BBA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6298FD1-7087-6E1E-7D4A-268484C44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7609252-8FDA-AE57-DA1A-DC4DABBAA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85F8D5C-6EC0-A1FB-C362-939589B53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379235-4AEB-6675-9A54-D192903D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2F95BAB-A4B4-C4E5-114C-04516A95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7077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AA0CDC-AA6E-C3CC-6BC5-9799B408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E6CB601-A0AB-8F52-8ECA-075771B8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194F4B-336F-D984-7F61-B722CA01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B7D3447-5A2A-2736-BD54-447AEE62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71432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746A217-09BF-F665-9322-2D6CE0C9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73E1632-796A-6846-5899-FB2EB15E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850F30-1CA7-FB03-2AC4-FA89E5C0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48426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241C9F-256E-3A42-E6EB-C0E4DCA0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79F8D1-A93D-437C-DA63-7073CB463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397700A-6CB7-1165-1377-E9D8A29EC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25CAC3-F0FD-EC2E-F94B-BEB8EDFD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06638A-7F5B-F8B9-1675-F4127D94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8FFC45-4A27-CA8D-3DA3-421A09A8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83804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FEB636-F049-4AD4-A444-D5CADDC2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4AE644D-594A-2C4F-A44E-E8C74336A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8329C2E-7277-B68C-2083-9C136EED9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66CB61-1CD6-C196-EB37-188C09060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886271-D841-E494-8F0B-F075C1A6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6E5845-04E7-EEE5-D393-F3DD15D9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63256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A2E0FF-3C80-0DB4-04F2-E47D3A4B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0E1A57-ED21-D108-BD79-47047ABCC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81650-0F0E-70EB-1789-6BD70B484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4C49D-D170-C247-9F4E-B367365C48B6}" type="datetimeFigureOut">
              <a:rPr kumimoji="1" lang="ko-Kore-KR" altLang="en-US" smtClean="0"/>
              <a:t>11/06/2023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661077-EDE4-D656-F7BB-3D2C6E7BE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92EA4E-7A9F-486D-4FB3-CF17DF8B6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FA30-ED8B-7246-8484-78EBB4FFF9A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14695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B1F480-4597-2E2B-EDA8-21F4D1B58C17}"/>
              </a:ext>
            </a:extLst>
          </p:cNvPr>
          <p:cNvSpPr txBox="1"/>
          <p:nvPr/>
        </p:nvSpPr>
        <p:spPr>
          <a:xfrm>
            <a:off x="153095" y="186431"/>
            <a:ext cx="3825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ore-KR" altLang="en-US" sz="1000" dirty="0"/>
              <a:t>영수증</a:t>
            </a:r>
            <a:r>
              <a:rPr kumimoji="1" lang="ko-KR" altLang="en-US" sz="1000" dirty="0"/>
              <a:t> </a:t>
            </a:r>
            <a:r>
              <a:rPr kumimoji="1" lang="ko-KR" altLang="en-US" sz="1000" dirty="0" err="1"/>
              <a:t>조회시</a:t>
            </a:r>
            <a:r>
              <a:rPr kumimoji="1" lang="ko-KR" altLang="en-US" sz="1000" dirty="0"/>
              <a:t> 응답 데이터 </a:t>
            </a:r>
            <a:r>
              <a:rPr kumimoji="1" lang="en-US" altLang="ko-KR" sz="1000" dirty="0"/>
              <a:t/>
            </a:r>
            <a:br>
              <a:rPr kumimoji="1" lang="en-US" altLang="ko-KR" sz="1000" dirty="0"/>
            </a:br>
            <a:r>
              <a:rPr kumimoji="1" lang="en-US" altLang="ko-KR" sz="1000" dirty="0"/>
              <a:t>(</a:t>
            </a:r>
            <a:r>
              <a:rPr kumimoji="1" lang="ko-KR" altLang="en-US" sz="1000" dirty="0"/>
              <a:t>사용 </a:t>
            </a:r>
            <a:r>
              <a:rPr kumimoji="1" lang="en-US" altLang="ko-KR" sz="1000" dirty="0"/>
              <a:t>API : /</a:t>
            </a:r>
            <a:r>
              <a:rPr kumimoji="1" lang="en-US" altLang="ko-KR" sz="1000" dirty="0" err="1"/>
              <a:t>api</a:t>
            </a:r>
            <a:r>
              <a:rPr kumimoji="1" lang="en-US" altLang="ko-KR" sz="1000" dirty="0"/>
              <a:t>/order)</a:t>
            </a:r>
            <a:endParaRPr kumimoji="1" lang="ko-Kore-KR" alt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EADEFD-4CF2-E58A-C451-AB031707516E}"/>
              </a:ext>
            </a:extLst>
          </p:cNvPr>
          <p:cNvSpPr txBox="1"/>
          <p:nvPr/>
        </p:nvSpPr>
        <p:spPr>
          <a:xfrm>
            <a:off x="153095" y="784297"/>
            <a:ext cx="389512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ore-KR" altLang="en-US" sz="800" dirty="0"/>
              <a:t>{</a:t>
            </a:r>
          </a:p>
          <a:p>
            <a:r>
              <a:rPr lang="ko-Kore-KR" altLang="en-US" sz="800" dirty="0"/>
              <a:t>    "status": 200,</a:t>
            </a:r>
          </a:p>
          <a:p>
            <a:r>
              <a:rPr lang="ko-Kore-KR" altLang="en-US" sz="800" dirty="0"/>
              <a:t>    "mall_code": "204065",</a:t>
            </a:r>
          </a:p>
          <a:p>
            <a:r>
              <a:rPr lang="ko-Kore-KR" altLang="en-US" sz="800" dirty="0"/>
              <a:t>    "mall_name": "서울3,4홈편의점",</a:t>
            </a:r>
          </a:p>
          <a:p>
            <a:r>
              <a:rPr lang="ko-Kore-KR" altLang="en-US" sz="800" dirty="0"/>
              <a:t>    "mall_biz_no": "4222000756",</a:t>
            </a:r>
          </a:p>
          <a:p>
            <a:r>
              <a:rPr lang="ko-Kore-KR" altLang="en-US" sz="800" dirty="0"/>
              <a:t>    "mall_ceo": null,</a:t>
            </a:r>
          </a:p>
          <a:p>
            <a:r>
              <a:rPr lang="ko-Kore-KR" altLang="en-US" sz="800" dirty="0"/>
              <a:t>    "mall_address": "서울 용산구 동자동 서울역 3,4번 타는곳 편의점",</a:t>
            </a:r>
          </a:p>
          <a:p>
            <a:r>
              <a:rPr lang="ko-Kore-KR" altLang="en-US" sz="800" dirty="0"/>
              <a:t>    "mall_phone": "010-5396-3142",</a:t>
            </a:r>
          </a:p>
          <a:p>
            <a:r>
              <a:rPr lang="ko-Kore-KR" altLang="en-US" sz="800" dirty="0"/>
              <a:t>    "order_no": "231103185435JTRJ",</a:t>
            </a:r>
          </a:p>
          <a:p>
            <a:r>
              <a:rPr lang="ko-Kore-KR" altLang="en-US" sz="800" dirty="0"/>
              <a:t>    "order_amount": 3950,</a:t>
            </a:r>
          </a:p>
          <a:p>
            <a:r>
              <a:rPr lang="ko-Kore-KR" altLang="en-US" sz="800" dirty="0"/>
              <a:t>    "delivery_amount": 0,</a:t>
            </a:r>
          </a:p>
          <a:p>
            <a:r>
              <a:rPr lang="ko-Kore-KR" altLang="en-US" sz="800" dirty="0"/>
              <a:t>    "use_point": 0,</a:t>
            </a:r>
          </a:p>
          <a:p>
            <a:r>
              <a:rPr lang="ko-Kore-KR" altLang="en-US" sz="800" dirty="0"/>
              <a:t>    "use_money": 0,</a:t>
            </a:r>
          </a:p>
          <a:p>
            <a:r>
              <a:rPr lang="ko-Kore-KR" altLang="en-US" sz="800" dirty="0"/>
              <a:t>    "coupon_code": null,</a:t>
            </a:r>
          </a:p>
          <a:p>
            <a:r>
              <a:rPr lang="ko-Kore-KR" altLang="en-US" sz="800" dirty="0"/>
              <a:t>    "coupon_amount": 0,</a:t>
            </a:r>
          </a:p>
          <a:p>
            <a:r>
              <a:rPr lang="ko-Kore-KR" altLang="en-US" sz="800" dirty="0"/>
              <a:t>    "payment_amount": 3950,</a:t>
            </a:r>
          </a:p>
          <a:p>
            <a:r>
              <a:rPr lang="ko-Kore-KR" altLang="en-US" sz="800" dirty="0"/>
              <a:t>    "supply_amount": 3591,</a:t>
            </a:r>
          </a:p>
          <a:p>
            <a:r>
              <a:rPr lang="ko-Kore-KR" altLang="en-US" sz="800" dirty="0"/>
              <a:t>    "vat_amount": 359,</a:t>
            </a:r>
          </a:p>
          <a:p>
            <a:r>
              <a:rPr lang="ko-Kore-KR" altLang="en-US" sz="800" dirty="0"/>
              <a:t>    "payment_key": "y05n91dEvLex6BJGQOVDgJPaka0zQ3W4w2zNbgaYRMPoqmDX",</a:t>
            </a:r>
          </a:p>
          <a:p>
            <a:r>
              <a:rPr lang="ko-Kore-KR" altLang="en-US" sz="800" b="1" dirty="0">
                <a:solidFill>
                  <a:srgbClr val="FF0000"/>
                </a:solidFill>
              </a:rPr>
              <a:t>    "payment_method": null,</a:t>
            </a:r>
          </a:p>
          <a:p>
            <a:r>
              <a:rPr lang="ko-Kore-KR" altLang="en-US" sz="800" b="1" dirty="0">
                <a:solidFill>
                  <a:srgbClr val="FF0000"/>
                </a:solidFill>
              </a:rPr>
              <a:t>    "payment_method_name": "",</a:t>
            </a:r>
          </a:p>
          <a:p>
            <a:r>
              <a:rPr lang="ko-Kore-KR" altLang="en-US" sz="800" dirty="0"/>
              <a:t>    "payment_status": "PS10",</a:t>
            </a:r>
          </a:p>
          <a:p>
            <a:r>
              <a:rPr lang="ko-Kore-KR" altLang="en-US" sz="800" dirty="0"/>
              <a:t>    "payment_status_name": "결제완료",</a:t>
            </a:r>
          </a:p>
          <a:p>
            <a:r>
              <a:rPr lang="ko-Kore-KR" altLang="en-US" sz="800" dirty="0"/>
              <a:t>    "order_status": "SS01",</a:t>
            </a:r>
          </a:p>
          <a:p>
            <a:r>
              <a:rPr lang="ko-Kore-KR" altLang="en-US" sz="800" dirty="0"/>
              <a:t>    "order_status_name": "주문확인중",</a:t>
            </a:r>
          </a:p>
          <a:p>
            <a:r>
              <a:rPr lang="ko-Kore-KR" altLang="en-US" sz="800" dirty="0"/>
              <a:t>    "delivery_invoice_no": null,</a:t>
            </a:r>
          </a:p>
          <a:p>
            <a:r>
              <a:rPr lang="ko-Kore-KR" altLang="en-US" sz="800" dirty="0"/>
              <a:t>    "reg_date": "20231103185435",</a:t>
            </a:r>
          </a:p>
          <a:p>
            <a:r>
              <a:rPr lang="ko-Kore-KR" altLang="en-US" sz="800" dirty="0"/>
              <a:t>    "receive_time": null,</a:t>
            </a:r>
          </a:p>
          <a:p>
            <a:r>
              <a:rPr lang="ko-Kore-KR" altLang="en-US" sz="800" dirty="0"/>
              <a:t>    "claim_status": null,</a:t>
            </a:r>
          </a:p>
          <a:p>
            <a:r>
              <a:rPr lang="ko-Kore-KR" altLang="en-US" sz="800" dirty="0"/>
              <a:t>    "claim_status_name": null,</a:t>
            </a:r>
          </a:p>
          <a:p>
            <a:r>
              <a:rPr lang="ko-Kore-KR" altLang="en-US" sz="800" dirty="0"/>
              <a:t>    "product_receive_method": "PR01",</a:t>
            </a:r>
          </a:p>
          <a:p>
            <a:r>
              <a:rPr lang="ko-Kore-KR" altLang="en-US" sz="800" dirty="0"/>
              <a:t>    "product_receive_method_name": "픽업",</a:t>
            </a:r>
          </a:p>
          <a:p>
            <a:r>
              <a:rPr lang="ko-Kore-KR" altLang="en-US" sz="800" dirty="0"/>
              <a:t>    "refund_bank_code": null,</a:t>
            </a:r>
          </a:p>
          <a:p>
            <a:r>
              <a:rPr lang="ko-Kore-KR" altLang="en-US" sz="800" dirty="0"/>
              <a:t>    "refund_bank_name": null,</a:t>
            </a:r>
          </a:p>
          <a:p>
            <a:r>
              <a:rPr lang="ko-Kore-KR" altLang="en-US" sz="800" dirty="0"/>
              <a:t>    "refund_account_number": null,</a:t>
            </a:r>
          </a:p>
          <a:p>
            <a:r>
              <a:rPr lang="ko-Kore-KR" altLang="en-US" sz="800" dirty="0"/>
              <a:t>    "refund_holder_name": null,</a:t>
            </a:r>
          </a:p>
          <a:p>
            <a:r>
              <a:rPr lang="ko-Kore-KR" altLang="en-US" sz="800" dirty="0"/>
              <a:t>    "products": [</a:t>
            </a:r>
          </a:p>
          <a:p>
            <a:r>
              <a:rPr lang="ko-Kore-KR" altLang="en-US" sz="800" dirty="0"/>
              <a:t>        {</a:t>
            </a:r>
          </a:p>
          <a:p>
            <a:r>
              <a:rPr lang="ko-Kore-KR" altLang="en-US" sz="800" dirty="0"/>
              <a:t>            "product_code": "204065-7021957",</a:t>
            </a:r>
          </a:p>
          <a:p>
            <a:r>
              <a:rPr lang="ko-Kore-KR" altLang="en-US" sz="800" dirty="0"/>
              <a:t>            "product_name": "CJ)맛밤80g",</a:t>
            </a:r>
          </a:p>
          <a:p>
            <a:r>
              <a:rPr lang="ko-Kore-KR" altLang="en-US" sz="800" dirty="0"/>
              <a:t>            "sale_price": 3950,</a:t>
            </a:r>
          </a:p>
          <a:p>
            <a:r>
              <a:rPr lang="ko-Kore-KR" altLang="en-US" sz="800" dirty="0"/>
              <a:t>            "order_count": 1,</a:t>
            </a:r>
          </a:p>
          <a:p>
            <a:r>
              <a:rPr lang="ko-Kore-KR" altLang="en-US" sz="800" dirty="0"/>
              <a:t>            "product_amount": 3950,</a:t>
            </a:r>
          </a:p>
          <a:p>
            <a:r>
              <a:rPr lang="ko-Kore-KR" altLang="en-US" sz="800" dirty="0"/>
              <a:t>            "product_review_yn": null,</a:t>
            </a:r>
          </a:p>
          <a:p>
            <a:r>
              <a:rPr lang="ko-Kore-KR" altLang="en-US" sz="800" dirty="0"/>
              <a:t>            "image_url": "http://mart.storyway.co.kr/martImg/krserpsa/2016/08/29/sa_1472461780219.jpg"</a:t>
            </a:r>
          </a:p>
          <a:p>
            <a:r>
              <a:rPr lang="ko-Kore-KR" altLang="en-US" sz="800" dirty="0"/>
              <a:t>        }</a:t>
            </a:r>
          </a:p>
          <a:p>
            <a:r>
              <a:rPr lang="ko-Kore-KR" altLang="en-US" sz="800" dirty="0"/>
              <a:t>    ]</a:t>
            </a:r>
          </a:p>
          <a:p>
            <a:r>
              <a:rPr lang="ko-Kore-KR" altLang="en-US" sz="800" dirty="0"/>
              <a:t>}</a:t>
            </a:r>
          </a:p>
        </p:txBody>
      </p:sp>
      <p:pic>
        <p:nvPicPr>
          <p:cNvPr id="10" name="그림 9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FE880E45-81B2-8ACC-3140-219180C53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217" y="386486"/>
            <a:ext cx="7772400" cy="434803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D051EE-D60B-BFF2-3247-46A47195A2EC}"/>
              </a:ext>
            </a:extLst>
          </p:cNvPr>
          <p:cNvSpPr txBox="1"/>
          <p:nvPr/>
        </p:nvSpPr>
        <p:spPr>
          <a:xfrm>
            <a:off x="4194927" y="4845377"/>
            <a:ext cx="7555689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900" dirty="0"/>
              <a:t>1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결제수단 관련 </a:t>
            </a:r>
            <a:r>
              <a:rPr kumimoji="1" lang="ko-KR" altLang="en-US" sz="900" dirty="0" err="1"/>
              <a:t>리턴값이</a:t>
            </a:r>
            <a:r>
              <a:rPr kumimoji="1" lang="ko-KR" altLang="en-US" sz="900" dirty="0"/>
              <a:t> 없습니다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보통 </a:t>
            </a:r>
            <a:r>
              <a:rPr kumimoji="1" lang="en-US" altLang="ko-KR" sz="900" dirty="0" err="1"/>
              <a:t>payment_method</a:t>
            </a:r>
            <a:r>
              <a:rPr kumimoji="1" lang="en-US" altLang="ko-KR" sz="900" dirty="0"/>
              <a:t> </a:t>
            </a:r>
            <a:r>
              <a:rPr kumimoji="1" lang="ko-KR" altLang="en-US" sz="900" dirty="0"/>
              <a:t>혹은</a:t>
            </a:r>
            <a:r>
              <a:rPr kumimoji="1" lang="en-US" altLang="ko-KR" sz="900" dirty="0"/>
              <a:t>,</a:t>
            </a:r>
            <a:r>
              <a:rPr kumimoji="1" lang="ko-KR" altLang="en-US" sz="900" dirty="0"/>
              <a:t> </a:t>
            </a:r>
            <a:r>
              <a:rPr kumimoji="1" lang="en-US" altLang="ko-KR" sz="900" dirty="0" err="1"/>
              <a:t>payment_method_name</a:t>
            </a:r>
            <a:r>
              <a:rPr kumimoji="1" lang="en-US" altLang="ko-KR" sz="900" dirty="0"/>
              <a:t> </a:t>
            </a:r>
            <a:r>
              <a:rPr kumimoji="1" lang="ko-KR" altLang="en-US" sz="900" dirty="0"/>
              <a:t>필드를 사용하면 </a:t>
            </a:r>
            <a:r>
              <a:rPr kumimoji="1" lang="ko-KR" altLang="en-US" sz="900" dirty="0" err="1"/>
              <a:t>될거</a:t>
            </a:r>
            <a:r>
              <a:rPr kumimoji="1" lang="ko-KR" altLang="en-US" sz="900" dirty="0"/>
              <a:t> 같은데 </a:t>
            </a:r>
            <a:r>
              <a:rPr kumimoji="1" lang="ko-KR" altLang="en-US" sz="900" dirty="0" err="1"/>
              <a:t>응답값이</a:t>
            </a:r>
            <a:r>
              <a:rPr kumimoji="1" lang="ko-KR" altLang="en-US" sz="900" dirty="0"/>
              <a:t> 누락되어 있습니다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</a:t>
            </a:r>
            <a:r>
              <a:rPr kumimoji="1" lang="en-US" altLang="ko-KR" sz="900" dirty="0"/>
              <a:t/>
            </a:r>
            <a:br>
              <a:rPr kumimoji="1" lang="en-US" altLang="ko-KR" sz="900" dirty="0"/>
            </a:br>
            <a:r>
              <a:rPr kumimoji="1" lang="ko-KR" altLang="en-US" sz="900" dirty="0" err="1"/>
              <a:t>백엔드쪽</a:t>
            </a:r>
            <a:r>
              <a:rPr kumimoji="1" lang="ko-KR" altLang="en-US" sz="900" dirty="0"/>
              <a:t> 확인이 필요합니다</a:t>
            </a:r>
            <a:r>
              <a:rPr kumimoji="1" lang="en-US" altLang="ko-KR" sz="900" dirty="0"/>
              <a:t>. </a:t>
            </a:r>
            <a:br>
              <a:rPr kumimoji="1" lang="en-US" altLang="ko-KR" sz="900" dirty="0"/>
            </a:br>
            <a:r>
              <a:rPr kumimoji="1" lang="en-US" altLang="ko-KR" sz="900" dirty="0"/>
              <a:t>2.</a:t>
            </a:r>
            <a:r>
              <a:rPr kumimoji="1" lang="ko-KR" altLang="en-US" sz="900" dirty="0"/>
              <a:t> 승인번호 </a:t>
            </a:r>
            <a:r>
              <a:rPr kumimoji="1" lang="en-US" altLang="ko-KR" sz="900" dirty="0"/>
              <a:t>:</a:t>
            </a:r>
            <a:r>
              <a:rPr kumimoji="1" lang="ko-KR" altLang="en-US" sz="900" dirty="0"/>
              <a:t> </a:t>
            </a:r>
            <a:r>
              <a:rPr kumimoji="1" lang="en-US" altLang="ko-KR" sz="900" dirty="0"/>
              <a:t>TID </a:t>
            </a:r>
            <a:r>
              <a:rPr kumimoji="1" lang="ko-KR" altLang="en-US" sz="900" dirty="0"/>
              <a:t>와 관련된 필드가 </a:t>
            </a:r>
            <a:r>
              <a:rPr kumimoji="1" lang="ko-KR" altLang="en-US" sz="900" dirty="0" err="1"/>
              <a:t>리턴되는</a:t>
            </a:r>
            <a:r>
              <a:rPr kumimoji="1" lang="ko-KR" altLang="en-US" sz="900" dirty="0"/>
              <a:t> 값이 없어 </a:t>
            </a:r>
            <a:r>
              <a:rPr kumimoji="1" lang="en-US" altLang="ko-KR" sz="900" dirty="0" err="1"/>
              <a:t>payment_key</a:t>
            </a:r>
            <a:r>
              <a:rPr kumimoji="1" lang="en-US" altLang="ko-KR" sz="900" dirty="0"/>
              <a:t> </a:t>
            </a:r>
            <a:r>
              <a:rPr kumimoji="1" lang="ko-KR" altLang="en-US" sz="900" dirty="0" err="1"/>
              <a:t>를</a:t>
            </a:r>
            <a:r>
              <a:rPr kumimoji="1" lang="ko-KR" altLang="en-US" sz="900" dirty="0"/>
              <a:t> 화면에 출력하게 현재 처리되어 있습니다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</a:t>
            </a:r>
            <a:r>
              <a:rPr kumimoji="1" lang="en-US" altLang="ko-KR" sz="900" dirty="0"/>
              <a:t>TID </a:t>
            </a:r>
            <a:r>
              <a:rPr kumimoji="1" lang="ko-KR" altLang="en-US" sz="900" dirty="0" err="1"/>
              <a:t>백엔드에서</a:t>
            </a:r>
            <a:r>
              <a:rPr kumimoji="1" lang="ko-KR" altLang="en-US" sz="900" dirty="0"/>
              <a:t> 전달이 필요합니다</a:t>
            </a:r>
            <a:r>
              <a:rPr kumimoji="1" lang="en-US" altLang="ko-KR" sz="900" dirty="0"/>
              <a:t>.</a:t>
            </a:r>
          </a:p>
          <a:p>
            <a:r>
              <a:rPr kumimoji="1" lang="en-US" altLang="ko-KR" sz="900" dirty="0"/>
              <a:t>3.</a:t>
            </a:r>
            <a:r>
              <a:rPr kumimoji="1" lang="ko-KR" altLang="en-US" sz="900" dirty="0"/>
              <a:t> 가맹점 정보 조회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api</a:t>
            </a:r>
            <a:r>
              <a:rPr kumimoji="1" lang="en-US" altLang="ko-KR" sz="900" dirty="0"/>
              <a:t>/mall)</a:t>
            </a:r>
            <a:r>
              <a:rPr kumimoji="1" lang="ko-KR" altLang="en-US" sz="900" dirty="0"/>
              <a:t>에서 사업자번호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mallBizNo</a:t>
            </a:r>
            <a:r>
              <a:rPr kumimoji="1" lang="en-US" altLang="ko-KR" sz="900" dirty="0"/>
              <a:t>) </a:t>
            </a:r>
            <a:r>
              <a:rPr kumimoji="1" lang="ko-KR" altLang="en-US" sz="900" dirty="0"/>
              <a:t>항목 매핑하였습니다</a:t>
            </a:r>
            <a:r>
              <a:rPr kumimoji="1" lang="en-US" altLang="ko-KR" sz="900" dirty="0"/>
              <a:t>. </a:t>
            </a:r>
            <a:r>
              <a:rPr kumimoji="1" lang="ko-KR" altLang="en-US" sz="900" dirty="0"/>
              <a:t>사업자번호는 나오는데 </a:t>
            </a:r>
            <a:r>
              <a:rPr kumimoji="1" lang="en-US" altLang="ko-KR" sz="900" dirty="0"/>
              <a:t>-</a:t>
            </a:r>
            <a:r>
              <a:rPr kumimoji="1" lang="ko-KR" altLang="en-US" sz="900" dirty="0"/>
              <a:t>로 끊어져 있지 않습니다</a:t>
            </a:r>
            <a:r>
              <a:rPr kumimoji="1" lang="en-US" altLang="ko-KR" sz="900" dirty="0"/>
              <a:t>.</a:t>
            </a:r>
          </a:p>
          <a:p>
            <a:r>
              <a:rPr kumimoji="1" lang="en-US" altLang="ko-KR" sz="900" dirty="0"/>
              <a:t>4.</a:t>
            </a:r>
            <a:r>
              <a:rPr kumimoji="1" lang="ko-KR" altLang="en-US" sz="900" dirty="0"/>
              <a:t> 가맹점 정보 조회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api</a:t>
            </a:r>
            <a:r>
              <a:rPr kumimoji="1" lang="en-US" altLang="ko-KR" sz="900" dirty="0"/>
              <a:t>/mall)</a:t>
            </a:r>
            <a:r>
              <a:rPr kumimoji="1" lang="ko-KR" altLang="en-US" sz="900" dirty="0"/>
              <a:t>에서 대표자명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mallCeo</a:t>
            </a:r>
            <a:r>
              <a:rPr kumimoji="1" lang="en-US" altLang="ko-KR" sz="900" dirty="0"/>
              <a:t>) </a:t>
            </a:r>
            <a:r>
              <a:rPr kumimoji="1" lang="ko-KR" altLang="en-US" sz="900" dirty="0"/>
              <a:t>항목 매핑하였습니다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그런데 제가 테스트시엔 대표자명이 노출되지 않고 있습니다</a:t>
            </a:r>
            <a:r>
              <a:rPr kumimoji="1" lang="en-US" altLang="ko-KR" sz="900" dirty="0"/>
              <a:t>.</a:t>
            </a:r>
          </a:p>
          <a:p>
            <a:r>
              <a:rPr kumimoji="1" lang="en-US" altLang="ko-Kore-KR" sz="900" dirty="0"/>
              <a:t>5</a:t>
            </a:r>
            <a:r>
              <a:rPr kumimoji="1" lang="en-US" altLang="ko-KR" sz="900" dirty="0"/>
              <a:t>.</a:t>
            </a:r>
            <a:r>
              <a:rPr kumimoji="1" lang="ko-KR" altLang="en-US" sz="900" dirty="0"/>
              <a:t> 가맹점 정보 조회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api</a:t>
            </a:r>
            <a:r>
              <a:rPr kumimoji="1" lang="en-US" altLang="ko-KR" sz="900" dirty="0"/>
              <a:t>/mall)</a:t>
            </a:r>
            <a:r>
              <a:rPr kumimoji="1" lang="ko-KR" altLang="en-US" sz="900" dirty="0"/>
              <a:t>에서 주소 </a:t>
            </a:r>
            <a:r>
              <a:rPr kumimoji="1" lang="en-US" altLang="ko-KR" sz="900" dirty="0"/>
              <a:t>(</a:t>
            </a:r>
            <a:r>
              <a:rPr kumimoji="1" lang="en-US" altLang="ko-KR" sz="900" dirty="0" err="1"/>
              <a:t>mallAddress</a:t>
            </a:r>
            <a:r>
              <a:rPr kumimoji="1" lang="en-US" altLang="ko-KR" sz="900" dirty="0"/>
              <a:t>) </a:t>
            </a:r>
            <a:r>
              <a:rPr kumimoji="1" lang="ko-KR" altLang="en-US" sz="900" dirty="0"/>
              <a:t>항목 매핑하였습니다</a:t>
            </a:r>
            <a:r>
              <a:rPr kumimoji="1" lang="en-US" altLang="ko-KR" sz="9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6453" y="5360624"/>
            <a:ext cx="3897686" cy="127727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[API] </a:t>
            </a:r>
            <a:r>
              <a:rPr lang="en-US" altLang="ko-KR" sz="1100" b="1" dirty="0" smtClean="0"/>
              <a:t>GET </a:t>
            </a:r>
            <a:r>
              <a:rPr lang="en-US" altLang="ko-KR" sz="1100" b="1" dirty="0"/>
              <a:t>/</a:t>
            </a:r>
            <a:r>
              <a:rPr lang="en-US" altLang="ko-KR" sz="1100" b="1" dirty="0" err="1" smtClean="0"/>
              <a:t>api</a:t>
            </a:r>
            <a:r>
              <a:rPr lang="en-US" altLang="ko-KR" sz="1100" b="1" dirty="0" smtClean="0"/>
              <a:t>/order</a:t>
            </a:r>
          </a:p>
          <a:p>
            <a:endParaRPr lang="en-US" altLang="ko-KR" sz="1100" dirty="0"/>
          </a:p>
          <a:p>
            <a:r>
              <a:rPr lang="en-US" altLang="ko-KR" sz="1100" dirty="0" smtClean="0"/>
              <a:t>1.logic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1</a:t>
            </a:r>
            <a:r>
              <a:rPr lang="en-US" altLang="ko-KR" sz="1100" dirty="0"/>
              <a:t>) </a:t>
            </a:r>
            <a:r>
              <a:rPr lang="en-US" altLang="ko-KR" sz="1100" dirty="0" smtClean="0"/>
              <a:t>Response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/>
              <a:t>   </a:t>
            </a:r>
            <a:r>
              <a:rPr lang="en-US" altLang="ko-KR" sz="1100" dirty="0" smtClean="0"/>
              <a:t> a) </a:t>
            </a:r>
            <a:r>
              <a:rPr lang="en-US" altLang="ko-KR" sz="1100" b="1" dirty="0" err="1" smtClean="0"/>
              <a:t>approve_no</a:t>
            </a:r>
            <a:r>
              <a:rPr lang="en-US" altLang="ko-KR" sz="1100" b="1" dirty="0" smtClean="0"/>
              <a:t> </a:t>
            </a:r>
            <a:endParaRPr lang="en-US" altLang="ko-KR" sz="1100" b="1" dirty="0"/>
          </a:p>
          <a:p>
            <a:r>
              <a:rPr lang="en-US" altLang="ko-KR" sz="1100" dirty="0" smtClean="0"/>
              <a:t>      - string: </a:t>
            </a:r>
            <a:r>
              <a:rPr lang="ko-KR" altLang="en-US" sz="1100" dirty="0" smtClean="0"/>
              <a:t>카드사승인번호</a:t>
            </a:r>
            <a:endParaRPr lang="en-US" altLang="ko-KR" sz="1100" dirty="0" smtClean="0"/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    - </a:t>
            </a:r>
            <a:r>
              <a:rPr lang="en-US" altLang="ko-KR" sz="1100" dirty="0"/>
              <a:t>add next to </a:t>
            </a:r>
            <a:r>
              <a:rPr lang="en-US" altLang="ko-KR" sz="1100" dirty="0" err="1" smtClean="0"/>
              <a:t>payment_key</a:t>
            </a:r>
            <a:r>
              <a:rPr lang="en-US" altLang="ko-KR" sz="1100" dirty="0" smtClean="0"/>
              <a:t> field</a:t>
            </a:r>
            <a:r>
              <a:rPr lang="ko-KR" altLang="en-US" sz="1100" dirty="0" smtClean="0"/>
              <a:t> </a:t>
            </a:r>
            <a:endParaRPr lang="en-US" altLang="ko-KR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271126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8E80F7-171A-7D32-5AE9-693011804A5C}"/>
              </a:ext>
            </a:extLst>
          </p:cNvPr>
          <p:cNvSpPr txBox="1"/>
          <p:nvPr/>
        </p:nvSpPr>
        <p:spPr>
          <a:xfrm>
            <a:off x="283028" y="271382"/>
            <a:ext cx="6096000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ore-KR" altLang="en-US" sz="700" dirty="0"/>
              <a:t>{</a:t>
            </a:r>
          </a:p>
          <a:p>
            <a:r>
              <a:rPr lang="ko-Kore-KR" altLang="en-US" sz="700" dirty="0"/>
              <a:t>  "country": "KR",</a:t>
            </a:r>
          </a:p>
          <a:p>
            <a:r>
              <a:rPr lang="ko-Kore-KR" altLang="en-US" sz="700" dirty="0"/>
              <a:t>  "orderId": "231104120743DRTY",</a:t>
            </a:r>
          </a:p>
          <a:p>
            <a:r>
              <a:rPr lang="ko-Kore-KR" altLang="en-US" sz="700" dirty="0"/>
              <a:t>  "cashReceipts": null,</a:t>
            </a:r>
          </a:p>
          <a:p>
            <a:r>
              <a:rPr lang="ko-Kore-KR" altLang="en-US" sz="700" dirty="0"/>
              <a:t>  "isPartialCancelable": true,</a:t>
            </a:r>
          </a:p>
          <a:p>
            <a:r>
              <a:rPr lang="ko-Kore-KR" altLang="en-US" sz="700" dirty="0"/>
              <a:t>  "lastTransactionKey": "AB5E5F16750D4F94735CA8978286BDE8",</a:t>
            </a:r>
          </a:p>
          <a:p>
            <a:r>
              <a:rPr lang="ko-Kore-KR" altLang="en-US" sz="700" dirty="0"/>
              <a:t>  "discount": null,</a:t>
            </a:r>
          </a:p>
          <a:p>
            <a:r>
              <a:rPr lang="ko-Kore-KR" altLang="en-US" sz="700" dirty="0"/>
              <a:t>  "taxExemptionAmount": 0,</a:t>
            </a:r>
          </a:p>
          <a:p>
            <a:r>
              <a:rPr lang="ko-Kore-KR" altLang="en-US" sz="700" dirty="0"/>
              <a:t>  "suppliedAmount": 3591,</a:t>
            </a:r>
          </a:p>
          <a:p>
            <a:r>
              <a:rPr lang="ko-Kore-KR" altLang="en-US" sz="700" dirty="0"/>
              <a:t>  "secret": "ps_ZLKGPx4M3Mn2BpgydpM4VBaWypv1",</a:t>
            </a:r>
          </a:p>
          <a:p>
            <a:r>
              <a:rPr lang="ko-Kore-KR" altLang="en-US" sz="700" dirty="0"/>
              <a:t>  "type": "NORMAL",</a:t>
            </a:r>
          </a:p>
          <a:p>
            <a:r>
              <a:rPr lang="ko-Kore-KR" altLang="en-US" sz="700" dirty="0"/>
              <a:t>  "cultureExpense": false,</a:t>
            </a:r>
          </a:p>
          <a:p>
            <a:r>
              <a:rPr lang="ko-Kore-KR" altLang="en-US" sz="700" dirty="0"/>
              <a:t>  "taxFreeAmount": 0,</a:t>
            </a:r>
          </a:p>
          <a:p>
            <a:r>
              <a:rPr lang="ko-Kore-KR" altLang="en-US" sz="700" dirty="0"/>
              <a:t>  "requestedAt": "2023-11-04T12:07:44+09:00",</a:t>
            </a:r>
          </a:p>
          <a:p>
            <a:r>
              <a:rPr lang="ko-Kore-KR" altLang="en-US" sz="700" dirty="0"/>
              <a:t>  "currency": "KRW",</a:t>
            </a:r>
          </a:p>
          <a:p>
            <a:r>
              <a:rPr lang="ko-Kore-KR" altLang="en-US" sz="700" dirty="0"/>
              <a:t>  "paymentKey": "WjDM1PvGzZ0RnYX2w532o4GoWXQQDxVNeyqApQEJmKBaOo47",</a:t>
            </a:r>
          </a:p>
          <a:p>
            <a:r>
              <a:rPr lang="ko-Kore-KR" altLang="en-US" sz="700" dirty="0"/>
              <a:t>  "virtualAccount": null,</a:t>
            </a:r>
          </a:p>
          <a:p>
            <a:r>
              <a:rPr lang="ko-Kore-KR" altLang="en-US" sz="700" dirty="0"/>
              <a:t>  "checkout": {</a:t>
            </a:r>
          </a:p>
          <a:p>
            <a:r>
              <a:rPr lang="ko-Kore-KR" altLang="en-US" sz="700" dirty="0"/>
              <a:t>    "url": "https://api.tosspayments.com/v1/payments/WjDM1PvGzZ0RnYX2w532o4GoWXQQDxVNeyqApQEJmKBaOo47/checkout"</a:t>
            </a:r>
          </a:p>
          <a:p>
            <a:r>
              <a:rPr lang="ko-Kore-KR" altLang="en-US" sz="700" dirty="0"/>
              <a:t>  },</a:t>
            </a:r>
          </a:p>
          <a:p>
            <a:r>
              <a:rPr lang="ko-Kore-KR" altLang="en-US" sz="700" dirty="0"/>
              <a:t>  "orderName": "CJ)맛밤80g",</a:t>
            </a:r>
          </a:p>
          <a:p>
            <a:r>
              <a:rPr lang="ko-Kore-KR" altLang="en-US" sz="700" dirty="0"/>
              <a:t>  "method": "카드",</a:t>
            </a:r>
          </a:p>
          <a:p>
            <a:r>
              <a:rPr lang="ko-Kore-KR" altLang="en-US" sz="700" dirty="0"/>
              <a:t>  "useEscrow": false,</a:t>
            </a:r>
          </a:p>
          <a:p>
            <a:r>
              <a:rPr lang="ko-Kore-KR" altLang="en-US" sz="700" dirty="0"/>
              <a:t>  "vat": 359,</a:t>
            </a:r>
          </a:p>
          <a:p>
            <a:r>
              <a:rPr lang="ko-Kore-KR" altLang="en-US" sz="700" dirty="0"/>
              <a:t>  "mId": "krtosspay",</a:t>
            </a:r>
          </a:p>
          <a:p>
            <a:r>
              <a:rPr lang="ko-Kore-KR" altLang="en-US" sz="700" dirty="0"/>
              <a:t>  "approvedAt": "2023-11-04T12:07:57+09:00",</a:t>
            </a:r>
          </a:p>
          <a:p>
            <a:r>
              <a:rPr lang="ko-Kore-KR" altLang="en-US" sz="700" dirty="0"/>
              <a:t>  "balanceAmount": 3950,</a:t>
            </a:r>
          </a:p>
          <a:p>
            <a:r>
              <a:rPr lang="ko-Kore-KR" altLang="en-US" sz="700" dirty="0"/>
              <a:t>  "version": "2022-11-16",</a:t>
            </a:r>
          </a:p>
          <a:p>
            <a:r>
              <a:rPr lang="ko-Kore-KR" altLang="en-US" sz="700" dirty="0"/>
              <a:t>  "easyPay": null,</a:t>
            </a:r>
          </a:p>
          <a:p>
            <a:r>
              <a:rPr lang="ko-Kore-KR" altLang="en-US" sz="700" dirty="0"/>
              <a:t>  "totalAmount": 3950,</a:t>
            </a:r>
          </a:p>
          <a:p>
            <a:r>
              <a:rPr lang="ko-Kore-KR" altLang="en-US" sz="700" dirty="0"/>
              <a:t>  "cancels": null,</a:t>
            </a:r>
          </a:p>
          <a:p>
            <a:r>
              <a:rPr lang="ko-Kore-KR" altLang="en-US" sz="700" dirty="0"/>
              <a:t>  "transfer": null,</a:t>
            </a:r>
          </a:p>
          <a:p>
            <a:r>
              <a:rPr lang="ko-Kore-KR" altLang="en-US" sz="700" dirty="0"/>
              <a:t>  "mobilePhone": null,</a:t>
            </a:r>
          </a:p>
          <a:p>
            <a:r>
              <a:rPr lang="ko-Kore-KR" altLang="en-US" sz="700" dirty="0"/>
              <a:t>  "failure": null,</a:t>
            </a:r>
          </a:p>
          <a:p>
            <a:r>
              <a:rPr lang="ko-Kore-KR" altLang="en-US" sz="700" dirty="0"/>
              <a:t>  "receipt": {</a:t>
            </a:r>
          </a:p>
          <a:p>
            <a:r>
              <a:rPr lang="ko-Kore-KR" altLang="en-US" sz="700" dirty="0"/>
              <a:t>    "url": "https://dashboard.tosspayments.com/receipt/redirection?transactionId=krtos20231104120756IKsv1&amp;ref=PX"</a:t>
            </a:r>
          </a:p>
          <a:p>
            <a:r>
              <a:rPr lang="ko-Kore-KR" altLang="en-US" sz="700" dirty="0"/>
              <a:t>  },</a:t>
            </a:r>
          </a:p>
          <a:p>
            <a:r>
              <a:rPr lang="ko-Kore-KR" altLang="en-US" sz="700" dirty="0"/>
              <a:t>  "giftCertificate": null,</a:t>
            </a:r>
          </a:p>
          <a:p>
            <a:r>
              <a:rPr lang="ko-Kore-KR" altLang="en-US" sz="700" dirty="0"/>
              <a:t>  "cashReceipt": null,</a:t>
            </a:r>
          </a:p>
          <a:p>
            <a:r>
              <a:rPr lang="ko-Kore-KR" altLang="en-US" sz="700" dirty="0"/>
              <a:t>  "card": {</a:t>
            </a:r>
          </a:p>
          <a:p>
            <a:r>
              <a:rPr lang="ko-Kore-KR" altLang="en-US" sz="700" dirty="0"/>
              <a:t>    "ownerType": "개인",</a:t>
            </a:r>
          </a:p>
          <a:p>
            <a:r>
              <a:rPr lang="ko-Kore-KR" altLang="en-US" sz="700" dirty="0"/>
              <a:t>    "number": "35690801****053*",</a:t>
            </a:r>
          </a:p>
          <a:p>
            <a:r>
              <a:rPr lang="ko-Kore-KR" altLang="en-US" sz="700" dirty="0"/>
              <a:t>    "amount": 3950,</a:t>
            </a:r>
          </a:p>
          <a:p>
            <a:r>
              <a:rPr lang="ko-Kore-KR" altLang="en-US" sz="700" dirty="0"/>
              <a:t>    "acquireStatus": "READY",</a:t>
            </a:r>
          </a:p>
          <a:p>
            <a:r>
              <a:rPr lang="ko-Kore-KR" altLang="en-US" sz="700" dirty="0"/>
              <a:t>    "isInterestFree": false,</a:t>
            </a:r>
          </a:p>
          <a:p>
            <a:r>
              <a:rPr lang="ko-Kore-KR" altLang="en-US" sz="700" dirty="0"/>
              <a:t>    "cardType": "신용",</a:t>
            </a:r>
          </a:p>
          <a:p>
            <a:r>
              <a:rPr lang="ko-Kore-KR" altLang="en-US" sz="700" dirty="0"/>
              <a:t>    "approveNo": "09372864",</a:t>
            </a:r>
          </a:p>
          <a:p>
            <a:r>
              <a:rPr lang="ko-Kore-KR" altLang="en-US" sz="700" dirty="0"/>
              <a:t>    "installmentPlanMonths": 0,</a:t>
            </a:r>
          </a:p>
          <a:p>
            <a:r>
              <a:rPr lang="ko-Kore-KR" altLang="en-US" sz="700" dirty="0"/>
              <a:t>    "interestPayer": null,</a:t>
            </a:r>
          </a:p>
          <a:p>
            <a:r>
              <a:rPr lang="ko-Kore-KR" altLang="en-US" sz="700" dirty="0"/>
              <a:t>    "issuerCode": "41",</a:t>
            </a:r>
          </a:p>
          <a:p>
            <a:r>
              <a:rPr lang="ko-Kore-KR" altLang="en-US" sz="700" dirty="0"/>
              <a:t>    "acquirerCode": "41",</a:t>
            </a:r>
          </a:p>
          <a:p>
            <a:r>
              <a:rPr lang="ko-Kore-KR" altLang="en-US" sz="700" dirty="0"/>
              <a:t>    "useCardPoint": false</a:t>
            </a:r>
          </a:p>
          <a:p>
            <a:r>
              <a:rPr lang="ko-Kore-KR" altLang="en-US" sz="700" dirty="0"/>
              <a:t>  },</a:t>
            </a:r>
          </a:p>
          <a:p>
            <a:r>
              <a:rPr lang="ko-Kore-KR" altLang="en-US" sz="700" dirty="0"/>
              <a:t>  "status": "DONE"</a:t>
            </a:r>
          </a:p>
          <a:p>
            <a:r>
              <a:rPr lang="ko-Kore-KR" altLang="en-US" sz="700" dirty="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F0716C-679E-781E-0A50-CC01DE4B00A6}"/>
              </a:ext>
            </a:extLst>
          </p:cNvPr>
          <p:cNvSpPr txBox="1"/>
          <p:nvPr/>
        </p:nvSpPr>
        <p:spPr>
          <a:xfrm>
            <a:off x="5250683" y="430823"/>
            <a:ext cx="4763756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ko-Kore-KR" altLang="en-US" sz="1100" dirty="0"/>
              <a:t>결제</a:t>
            </a:r>
            <a:r>
              <a:rPr kumimoji="1" lang="ko-KR" altLang="en-US" sz="1100" dirty="0"/>
              <a:t> 성공 시 </a:t>
            </a:r>
            <a:r>
              <a:rPr kumimoji="1" lang="ko-KR" altLang="en-US" sz="1100" dirty="0" err="1"/>
              <a:t>백엔드쪽에서</a:t>
            </a:r>
            <a:r>
              <a:rPr kumimoji="1" lang="ko-KR" altLang="en-US" sz="1100" dirty="0"/>
              <a:t> </a:t>
            </a:r>
            <a:r>
              <a:rPr kumimoji="1" lang="en-US" altLang="ko-KR" sz="1100" dirty="0"/>
              <a:t>PG</a:t>
            </a:r>
            <a:r>
              <a:rPr kumimoji="1" lang="ko-KR" altLang="en-US" sz="1100" dirty="0"/>
              <a:t>사로부터 </a:t>
            </a:r>
            <a:r>
              <a:rPr kumimoji="1" lang="ko-KR" altLang="en-US" sz="1100" dirty="0" err="1"/>
              <a:t>회신되는</a:t>
            </a:r>
            <a:r>
              <a:rPr kumimoji="1" lang="ko-KR" altLang="en-US" sz="1100" dirty="0"/>
              <a:t> 결제 데이터 정보입니다</a:t>
            </a:r>
            <a:r>
              <a:rPr kumimoji="1" lang="en-US" altLang="ko-KR" sz="1100" dirty="0"/>
              <a:t>.</a:t>
            </a:r>
            <a:r>
              <a:rPr kumimoji="1" lang="ko-KR" altLang="en-US" sz="1100" dirty="0"/>
              <a:t> </a:t>
            </a:r>
            <a:endParaRPr kumimoji="1" lang="en-US" altLang="ko-KR" sz="1100" dirty="0"/>
          </a:p>
          <a:p>
            <a:endParaRPr kumimoji="1" lang="en-US" altLang="ko-Kore-KR" sz="1100" dirty="0"/>
          </a:p>
          <a:p>
            <a:r>
              <a:rPr kumimoji="1" lang="ko-KR" altLang="en-US" sz="1100" dirty="0"/>
              <a:t>해당 정보를 바탕으로 결제 카드사</a:t>
            </a:r>
            <a:r>
              <a:rPr kumimoji="1" lang="en-US" altLang="ko-KR" sz="1100" dirty="0"/>
              <a:t>,</a:t>
            </a:r>
            <a:r>
              <a:rPr kumimoji="1" lang="ko-KR" altLang="en-US" sz="1100" dirty="0"/>
              <a:t> 거래</a:t>
            </a:r>
            <a:r>
              <a:rPr kumimoji="1" lang="en-US" altLang="ko-KR" sz="1100" dirty="0"/>
              <a:t>ID(TID)</a:t>
            </a:r>
            <a:r>
              <a:rPr kumimoji="1" lang="ko-KR" altLang="en-US" sz="1100" dirty="0"/>
              <a:t>등을 생성해서 </a:t>
            </a:r>
            <a:r>
              <a:rPr kumimoji="1" lang="ko-KR" altLang="en-US" sz="1100" dirty="0" err="1"/>
              <a:t>백엔드쪽에서</a:t>
            </a:r>
            <a:r>
              <a:rPr kumimoji="1" lang="ko-KR" altLang="en-US" sz="1100" dirty="0"/>
              <a:t> </a:t>
            </a:r>
            <a:r>
              <a:rPr kumimoji="1" lang="en-US" altLang="ko-KR" sz="1100" dirty="0"/>
              <a:t>DB </a:t>
            </a:r>
            <a:r>
              <a:rPr kumimoji="1" lang="ko-KR" altLang="en-US" sz="1100" dirty="0"/>
              <a:t>업데이트 기능 처리 구현해주시면 </a:t>
            </a:r>
            <a:r>
              <a:rPr kumimoji="1" lang="ko-KR" altLang="en-US" sz="1100" dirty="0" err="1"/>
              <a:t>될듯합니다</a:t>
            </a:r>
            <a:r>
              <a:rPr kumimoji="1" lang="en-US" altLang="ko-KR" sz="1100" dirty="0"/>
              <a:t>.</a:t>
            </a:r>
            <a:endParaRPr kumimoji="1" lang="ko-Kore-KR" alt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6116753" y="1537924"/>
            <a:ext cx="3897686" cy="110799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[API] POST /</a:t>
            </a:r>
            <a:r>
              <a:rPr lang="en-US" altLang="ko-KR" sz="1100" b="1" dirty="0" err="1" smtClean="0"/>
              <a:t>api</a:t>
            </a:r>
            <a:r>
              <a:rPr lang="en-US" altLang="ko-KR" sz="1100" b="1" dirty="0" smtClean="0"/>
              <a:t>/</a:t>
            </a:r>
            <a:r>
              <a:rPr lang="en-US" altLang="ko-KR" sz="1100" b="1" dirty="0" err="1" smtClean="0"/>
              <a:t>pay_confirm</a:t>
            </a:r>
            <a:endParaRPr lang="en-US" altLang="ko-KR" sz="1100" b="1" dirty="0" smtClean="0"/>
          </a:p>
          <a:p>
            <a:endParaRPr lang="en-US" altLang="ko-KR" sz="1100" dirty="0"/>
          </a:p>
          <a:p>
            <a:r>
              <a:rPr lang="en-US" altLang="ko-KR" sz="1100" dirty="0" smtClean="0"/>
              <a:t>1.logic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1</a:t>
            </a:r>
            <a:r>
              <a:rPr lang="en-US" altLang="ko-KR" sz="1100" dirty="0"/>
              <a:t>) when UPDATE </a:t>
            </a:r>
            <a:r>
              <a:rPr lang="en-US" altLang="ko-KR" sz="1100" dirty="0" smtClean="0"/>
              <a:t>DB(</a:t>
            </a:r>
            <a:r>
              <a:rPr lang="en-US" altLang="ko-KR" sz="1100" dirty="0" err="1" smtClean="0"/>
              <a:t>st_order_payment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/>
              <a:t>   a) </a:t>
            </a:r>
            <a:r>
              <a:rPr lang="en-US" altLang="ko-KR" sz="1100" b="1" dirty="0" err="1" smtClean="0"/>
              <a:t>approve_no</a:t>
            </a:r>
            <a:r>
              <a:rPr lang="en-US" altLang="ko-KR" sz="1100" b="1" dirty="0" smtClean="0"/>
              <a:t> (NEW)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    - set by payment response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&gt; </a:t>
            </a:r>
            <a:r>
              <a:rPr lang="en-US" altLang="ko-KR" sz="1100" b="1" dirty="0" err="1" smtClean="0"/>
              <a:t>card.approveNo</a:t>
            </a:r>
            <a:endParaRPr lang="en-US" altLang="ko-KR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154818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843</Words>
  <Application>Microsoft Office PowerPoint</Application>
  <PresentationFormat>Widescreen</PresentationFormat>
  <Paragraphs>124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병수 김</dc:creator>
  <cp:lastModifiedBy>gram</cp:lastModifiedBy>
  <cp:revision>6</cp:revision>
  <dcterms:created xsi:type="dcterms:W3CDTF">2023-11-03T16:58:28Z</dcterms:created>
  <dcterms:modified xsi:type="dcterms:W3CDTF">2023-11-06T10:11:11Z</dcterms:modified>
</cp:coreProperties>
</file>