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376" autoAdjust="0"/>
  </p:normalViewPr>
  <p:slideViewPr>
    <p:cSldViewPr snapToGrid="0">
      <p:cViewPr>
        <p:scale>
          <a:sx n="100" d="100"/>
          <a:sy n="100" d="100"/>
        </p:scale>
        <p:origin x="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F1A39-967A-4661-A9A2-C60515D0D460}" type="datetimeFigureOut">
              <a:rPr lang="ko-KR" altLang="en-US" smtClean="0"/>
              <a:t>2023-11-08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F8F01-9253-40AB-826A-1E32E06F7C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339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F8F01-9253-40AB-826A-1E32E06F7C7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635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BB9E3A-83D0-0E82-4850-AB429FD9E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7DB596D-8810-A03D-2CF4-38E985F95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395C4F-EFB4-3B73-D87F-F2C66612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02F6-1168-4A68-AB39-9F7F6A56EBD4}" type="datetimeFigureOut">
              <a:rPr lang="ko-KR" altLang="en-US" smtClean="0"/>
              <a:t>2023-11-08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57DA1F-862C-1EC7-89A2-AEE0D7191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C38835-2070-7F7B-4D90-BC074BE6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E7AC-670B-4ABD-B3EC-B7203943B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79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55183A-F1B0-92C6-6573-720CD6F0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F05BE7-CF1A-5E61-C101-F93B412C9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747A91-56D1-1EB9-C9D4-F563BCCD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02F6-1168-4A68-AB39-9F7F6A56EBD4}" type="datetimeFigureOut">
              <a:rPr lang="ko-KR" altLang="en-US" smtClean="0"/>
              <a:t>2023-11-08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C18EB4-2840-90A4-F855-FAF00AF5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78958F-318C-E8F4-62DD-E1BA02E3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E7AC-670B-4ABD-B3EC-B7203943B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46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25B6348-2BFE-A108-1FF2-ED5A0EB1C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301B111-B28A-B93D-8AD9-04E21B6D4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419B8D-B4E9-C496-153A-895DC5C86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02F6-1168-4A68-AB39-9F7F6A56EBD4}" type="datetimeFigureOut">
              <a:rPr lang="ko-KR" altLang="en-US" smtClean="0"/>
              <a:t>2023-11-08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77FA00-98DB-131D-3B8E-259609FD8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CD3371-ADB8-2E58-3B00-F50D1D12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E7AC-670B-4ABD-B3EC-B7203943B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16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C89751-5AB5-1334-8E04-8B4CC15E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AA5DEB8-0317-4651-711C-3CF5BCC31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7C5D35-1CEA-1CBE-52F3-ACE91962D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02F6-1168-4A68-AB39-9F7F6A56EBD4}" type="datetimeFigureOut">
              <a:rPr lang="ko-KR" altLang="en-US" smtClean="0"/>
              <a:t>2023-11-08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385215-C7F3-719E-38BA-3710F1EB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C2168A-C63E-0F50-FC82-E4C5EF8F0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E7AC-670B-4ABD-B3EC-B7203943B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07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07E3A2-A0FD-EB83-3210-45BF0376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03C16FB-3231-ADD6-35BD-F16ED7084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73985A-2B81-73CD-AF6A-779E4AA8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02F6-1168-4A68-AB39-9F7F6A56EBD4}" type="datetimeFigureOut">
              <a:rPr lang="ko-KR" altLang="en-US" smtClean="0"/>
              <a:t>2023-11-08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8A7779-6803-17C2-C9AF-32D01F4E0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CD2B5F-C3DC-B5EC-4D44-CE4940FF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E7AC-670B-4ABD-B3EC-B7203943B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75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D21247-B300-7FBF-BAA4-973B3A14B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35DD9C-94B4-9A13-254A-68B531ECD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7B8F42D-1258-127C-3FA3-871F9ADA2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381AC5D-26D1-17E7-3A5C-62E21F625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02F6-1168-4A68-AB39-9F7F6A56EBD4}" type="datetimeFigureOut">
              <a:rPr lang="ko-KR" altLang="en-US" smtClean="0"/>
              <a:t>2023-11-08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7C086DD-0323-3AE4-CB37-6275BD05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A0F18CE-4B5F-F82A-963E-E06EE0770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E7AC-670B-4ABD-B3EC-B7203943B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55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3087E9-775A-1F95-2E98-5A4A29FBC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F0B6A2-7F73-69DC-83A9-A004F5681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8B21188-CE66-1762-2F17-CCE0B8435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C70D7A0-4C0E-638D-F082-4EEF5D537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5E5A6F6-B5D8-35D8-2C12-F1C7781B3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A84E5FD-9052-3BC9-69C0-B202C871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02F6-1168-4A68-AB39-9F7F6A56EBD4}" type="datetimeFigureOut">
              <a:rPr lang="ko-KR" altLang="en-US" smtClean="0"/>
              <a:t>2023-11-08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D59EE91-9828-C591-8382-4DB82E844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F5594DB-74BB-6CF2-ADCE-B86588A0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E7AC-670B-4ABD-B3EC-B7203943B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158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0BBD2F-E6CB-10C9-4E5A-1D6A986E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C00CF5C-B905-7152-D775-FEB729BB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02F6-1168-4A68-AB39-9F7F6A56EBD4}" type="datetimeFigureOut">
              <a:rPr lang="ko-KR" altLang="en-US" smtClean="0"/>
              <a:t>2023-11-08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C47AB80-3938-C428-F0C4-116529C0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AD61133-BBC4-1A97-ADED-92564B18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E7AC-670B-4ABD-B3EC-B7203943B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66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4664E69-47C1-E50F-EF96-4B563ED75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02F6-1168-4A68-AB39-9F7F6A56EBD4}" type="datetimeFigureOut">
              <a:rPr lang="ko-KR" altLang="en-US" smtClean="0"/>
              <a:t>2023-11-08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60B88FA-DA1F-3951-6812-8A026C06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C3FE3F0-E76E-427F-615E-74C18C5B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E7AC-670B-4ABD-B3EC-B7203943B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74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4E71A2-9B21-6581-F575-713C18E37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851BC6-3988-6F1D-4D28-E9EC5BC47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C7E90C-AEDB-5199-0F4D-C7E5D21AF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0AE04DF-77E3-423B-9105-A8AF1428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02F6-1168-4A68-AB39-9F7F6A56EBD4}" type="datetimeFigureOut">
              <a:rPr lang="ko-KR" altLang="en-US" smtClean="0"/>
              <a:t>2023-11-08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DAE2178-1F3B-B290-CBBE-6A09C0D9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A0146FC-5BCE-607F-1E1F-6212B4C4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E7AC-670B-4ABD-B3EC-B7203943B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AF5376-7B82-9458-681B-EC14C4AA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1737364-4463-17CD-B4CD-FACC60B2C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92216E-6001-442D-D9A5-35C59204C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3F20A83-6E1A-26AB-844C-6DAF0D64A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02F6-1168-4A68-AB39-9F7F6A56EBD4}" type="datetimeFigureOut">
              <a:rPr lang="ko-KR" altLang="en-US" smtClean="0"/>
              <a:t>2023-11-08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15BAE88-CC96-3FE7-E477-4668BF91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28BD2EA-71A7-35EC-5E99-D05D79CC0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E7AC-670B-4ABD-B3EC-B7203943B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48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F68FB7B-2419-4E37-070F-6ADB68AA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1509F3D-79E2-1946-E4C4-D999B8B38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C69E64-28E1-44F4-A6D3-FC8E498B2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402F6-1168-4A68-AB39-9F7F6A56EBD4}" type="datetimeFigureOut">
              <a:rPr lang="ko-KR" altLang="en-US" smtClean="0"/>
              <a:t>2023-11-08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B0F1AC-D0D0-0EDD-FBE8-E2000FC3B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B8851D-E735-3671-C6BE-2810716B8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E7AC-670B-4ABD-B3EC-B7203943B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00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3D7F32-C45E-4F5E-C583-C507B0757F6B}"/>
              </a:ext>
            </a:extLst>
          </p:cNvPr>
          <p:cNvSpPr txBox="1"/>
          <p:nvPr/>
        </p:nvSpPr>
        <p:spPr>
          <a:xfrm>
            <a:off x="237067" y="237066"/>
            <a:ext cx="86868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/>
              <a:t>1. </a:t>
            </a:r>
            <a:r>
              <a:rPr lang="ko-KR" altLang="en-US" b="1"/>
              <a:t>대시보드에 그래프 추가</a:t>
            </a:r>
            <a:endParaRPr lang="en-US" altLang="ko-KR" b="1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C459AB3-6318-DA1D-8261-24AE743DB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38" y="2729556"/>
            <a:ext cx="6014296" cy="31576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D775AA-6BB9-3CE4-F6BD-DCA64E35407F}"/>
              </a:ext>
            </a:extLst>
          </p:cNvPr>
          <p:cNvSpPr txBox="1"/>
          <p:nvPr/>
        </p:nvSpPr>
        <p:spPr>
          <a:xfrm>
            <a:off x="6505366" y="944966"/>
            <a:ext cx="4305494" cy="13388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900" b="1"/>
              <a:t>시스템 관리자</a:t>
            </a:r>
            <a:r>
              <a:rPr lang="en-US" altLang="ko-KR" sz="900" b="1"/>
              <a:t>, </a:t>
            </a:r>
            <a:r>
              <a:rPr lang="ko-KR" altLang="en-US" sz="900" b="1"/>
              <a:t>관리자 대시보드 상단에 </a:t>
            </a:r>
            <a:r>
              <a:rPr lang="en-US" altLang="ko-KR" sz="900" b="1"/>
              <a:t>[</a:t>
            </a:r>
            <a:r>
              <a:rPr lang="ko-KR" altLang="en-US" sz="900" b="1"/>
              <a:t>최근 </a:t>
            </a:r>
            <a:r>
              <a:rPr lang="en-US" altLang="ko-KR" sz="900" b="1"/>
              <a:t>6</a:t>
            </a:r>
            <a:r>
              <a:rPr lang="ko-KR" altLang="en-US" sz="900" b="1"/>
              <a:t>개월 가입 현황</a:t>
            </a:r>
            <a:r>
              <a:rPr lang="en-US" altLang="ko-KR" sz="900" b="1"/>
              <a:t>]</a:t>
            </a:r>
            <a:r>
              <a:rPr lang="ko-KR" altLang="en-US" sz="900" b="1"/>
              <a:t> 추가</a:t>
            </a:r>
            <a:endParaRPr lang="en-US" altLang="ko-KR" sz="900" b="1"/>
          </a:p>
          <a:p>
            <a:endParaRPr lang="en-US" altLang="ko-KR" sz="900"/>
          </a:p>
          <a:p>
            <a:r>
              <a:rPr lang="en-US" altLang="ko-KR" sz="900"/>
              <a:t>- </a:t>
            </a:r>
            <a:r>
              <a:rPr lang="ko-KR" altLang="en-US" sz="900"/>
              <a:t>당월을 가장 오른쪽으로 최근 </a:t>
            </a:r>
            <a:r>
              <a:rPr lang="en-US" altLang="ko-KR" sz="900"/>
              <a:t>6</a:t>
            </a:r>
            <a:r>
              <a:rPr lang="ko-KR" altLang="en-US" sz="900"/>
              <a:t>개월 간의 가입자 현황 막대 그래프 배치</a:t>
            </a:r>
            <a:endParaRPr lang="en-US" altLang="ko-KR" sz="900"/>
          </a:p>
          <a:p>
            <a:r>
              <a:rPr lang="en-US" altLang="ko-KR" sz="900"/>
              <a:t>- </a:t>
            </a:r>
            <a:r>
              <a:rPr lang="ko-KR" altLang="en-US" sz="900" b="1" u="sng"/>
              <a:t>당월 가입자</a:t>
            </a:r>
            <a:r>
              <a:rPr lang="en-US" altLang="ko-KR" sz="900" b="1" u="sng"/>
              <a:t> : </a:t>
            </a:r>
            <a:r>
              <a:rPr lang="ko-KR" altLang="en-US" sz="900" b="1" u="sng"/>
              <a:t>막대 그래프</a:t>
            </a:r>
            <a:endParaRPr lang="en-US" altLang="ko-KR" sz="900" b="1" u="sng"/>
          </a:p>
          <a:p>
            <a:r>
              <a:rPr lang="en-US" altLang="ko-KR" sz="900"/>
              <a:t>- </a:t>
            </a:r>
            <a:r>
              <a:rPr lang="ko-KR" altLang="en-US" sz="900" b="1" u="sng"/>
              <a:t>누적 가입자 </a:t>
            </a:r>
            <a:r>
              <a:rPr lang="en-US" altLang="ko-KR" sz="900" b="1" u="sng"/>
              <a:t>: </a:t>
            </a:r>
            <a:r>
              <a:rPr lang="ko-KR" altLang="en-US" sz="900" b="1" u="sng"/>
              <a:t>꺾은선 그래프</a:t>
            </a:r>
            <a:r>
              <a:rPr lang="en-US" altLang="ko-KR" sz="900"/>
              <a:t>(</a:t>
            </a:r>
            <a:r>
              <a:rPr lang="ko-KR" altLang="en-US" sz="900"/>
              <a:t>어렵다면 동일하게 막대 그래프</a:t>
            </a:r>
            <a:r>
              <a:rPr lang="en-US" altLang="ko-KR" sz="900"/>
              <a:t>)</a:t>
            </a:r>
          </a:p>
          <a:p>
            <a:endParaRPr lang="en-US" altLang="ko-KR" sz="900"/>
          </a:p>
          <a:p>
            <a:r>
              <a:rPr lang="en-US" altLang="ko-KR" sz="900"/>
              <a:t>- </a:t>
            </a:r>
            <a:r>
              <a:rPr lang="ko-KR" altLang="en-US" sz="900"/>
              <a:t>막대 그래프에 마우스 호버 시</a:t>
            </a:r>
            <a:r>
              <a:rPr lang="en-US" altLang="ko-KR" sz="900"/>
              <a:t>, </a:t>
            </a:r>
            <a:r>
              <a:rPr lang="ko-KR" altLang="en-US" sz="900" b="1"/>
              <a:t>해당 월의 가입자 수 </a:t>
            </a:r>
            <a:r>
              <a:rPr lang="ko-KR" altLang="en-US" sz="900"/>
              <a:t>표시 </a:t>
            </a:r>
            <a:r>
              <a:rPr lang="en-US" altLang="ko-KR" sz="900"/>
              <a:t>(n</a:t>
            </a:r>
            <a:r>
              <a:rPr lang="ko-KR" altLang="en-US" sz="900"/>
              <a:t>명</a:t>
            </a:r>
            <a:r>
              <a:rPr lang="en-US" altLang="ko-KR" sz="900"/>
              <a:t>)</a:t>
            </a:r>
          </a:p>
          <a:p>
            <a:r>
              <a:rPr lang="en-US" altLang="ko-KR" sz="900"/>
              <a:t>- </a:t>
            </a:r>
            <a:r>
              <a:rPr lang="ko-KR" altLang="en-US" sz="900"/>
              <a:t>꺾은선</a:t>
            </a:r>
            <a:r>
              <a:rPr lang="en-US" altLang="ko-KR" sz="900"/>
              <a:t> </a:t>
            </a:r>
            <a:r>
              <a:rPr lang="ko-KR" altLang="en-US" sz="900"/>
              <a:t>그래프에 마우스 호버 시</a:t>
            </a:r>
            <a:r>
              <a:rPr lang="en-US" altLang="ko-KR" sz="900"/>
              <a:t>, </a:t>
            </a:r>
            <a:r>
              <a:rPr lang="ko-KR" altLang="en-US" sz="900" b="1"/>
              <a:t>해당 월의 누적 가입자 수 </a:t>
            </a:r>
            <a:r>
              <a:rPr lang="ko-KR" altLang="en-US" sz="900"/>
              <a:t>표시 </a:t>
            </a:r>
            <a:r>
              <a:rPr lang="en-US" altLang="ko-KR" sz="900"/>
              <a:t>(n</a:t>
            </a:r>
            <a:r>
              <a:rPr lang="ko-KR" altLang="en-US" sz="900"/>
              <a:t>명</a:t>
            </a:r>
            <a:r>
              <a:rPr lang="en-US" altLang="ko-KR" sz="900"/>
              <a:t>)</a:t>
            </a:r>
          </a:p>
          <a:p>
            <a:r>
              <a:rPr lang="en-US" altLang="ko-KR" sz="900"/>
              <a:t>- </a:t>
            </a:r>
            <a:r>
              <a:rPr lang="ko-KR" altLang="en-US" sz="900"/>
              <a:t>아래에 </a:t>
            </a:r>
            <a:r>
              <a:rPr lang="ko-KR" altLang="en-US" sz="900" b="1"/>
              <a:t>전체 가입자 수</a:t>
            </a:r>
            <a:r>
              <a:rPr lang="en-US" altLang="ko-KR" sz="900" b="1"/>
              <a:t>, </a:t>
            </a:r>
            <a:r>
              <a:rPr lang="ko-KR" altLang="en-US" sz="900" b="1"/>
              <a:t>금월 가입자 수</a:t>
            </a:r>
            <a:r>
              <a:rPr lang="en-US" altLang="ko-KR" sz="900" b="1"/>
              <a:t>, </a:t>
            </a:r>
            <a:r>
              <a:rPr lang="ko-KR" altLang="en-US" sz="900" b="1"/>
              <a:t>금일 가입자 수 </a:t>
            </a:r>
            <a:r>
              <a:rPr lang="ko-KR" altLang="en-US" sz="900"/>
              <a:t>표시 </a:t>
            </a:r>
            <a:r>
              <a:rPr lang="en-US" altLang="ko-KR" sz="900"/>
              <a:t>(n</a:t>
            </a:r>
            <a:r>
              <a:rPr lang="ko-KR" altLang="en-US" sz="900"/>
              <a:t>명</a:t>
            </a:r>
            <a:r>
              <a:rPr lang="en-US" altLang="ko-KR" sz="900"/>
              <a:t>)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261AE80F-9ADF-8291-5ED3-1EC32BC46B98}"/>
              </a:ext>
            </a:extLst>
          </p:cNvPr>
          <p:cNvGrpSpPr/>
          <p:nvPr/>
        </p:nvGrpSpPr>
        <p:grpSpPr>
          <a:xfrm>
            <a:off x="1014901" y="944966"/>
            <a:ext cx="5284300" cy="1688167"/>
            <a:chOff x="347728" y="655921"/>
            <a:chExt cx="4321284" cy="1380514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74FD2D5-EEA0-9738-17FD-7D68259D8516}"/>
                </a:ext>
              </a:extLst>
            </p:cNvPr>
            <p:cNvSpPr/>
            <p:nvPr/>
          </p:nvSpPr>
          <p:spPr>
            <a:xfrm>
              <a:off x="347728" y="655921"/>
              <a:ext cx="4321284" cy="1380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2B2103F6-DE87-205C-F36D-669EE997D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322" y="758057"/>
              <a:ext cx="2619585" cy="1201696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C7D4FEC6-53AB-1D4F-CB1E-4C465FB19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0666" y="1057249"/>
              <a:ext cx="1256561" cy="500261"/>
            </a:xfrm>
            <a:prstGeom prst="rect">
              <a:avLst/>
            </a:prstGeom>
          </p:spPr>
        </p:pic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4450ABF-351D-6652-92B8-B34FA520DD11}"/>
              </a:ext>
            </a:extLst>
          </p:cNvPr>
          <p:cNvSpPr/>
          <p:nvPr/>
        </p:nvSpPr>
        <p:spPr>
          <a:xfrm>
            <a:off x="4952999" y="2066226"/>
            <a:ext cx="685800" cy="2116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/>
              <a:t>엑셀 다운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3B78C5-5A1B-AD35-1802-BF884F3A620E}"/>
              </a:ext>
            </a:extLst>
          </p:cNvPr>
          <p:cNvSpPr txBox="1"/>
          <p:nvPr/>
        </p:nvSpPr>
        <p:spPr>
          <a:xfrm>
            <a:off x="10412748" y="2418165"/>
            <a:ext cx="1447800" cy="16158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sz="900" dirty="0"/>
              <a:t>엑셀 다운로드 시</a:t>
            </a:r>
            <a:r>
              <a:rPr lang="en-US" altLang="ko-KR" sz="900" dirty="0"/>
              <a:t>, </a:t>
            </a:r>
            <a:br>
              <a:rPr lang="en-US" altLang="ko-KR" sz="900" dirty="0"/>
            </a:br>
            <a:endParaRPr lang="en-US" altLang="ko-KR" sz="900" dirty="0"/>
          </a:p>
          <a:p>
            <a:pPr marL="228600" indent="-228600">
              <a:buAutoNum type="arabicParenBoth"/>
            </a:pPr>
            <a:r>
              <a:rPr lang="ko-KR" altLang="en-US" sz="900" dirty="0"/>
              <a:t>사용자 </a:t>
            </a:r>
            <a:r>
              <a:rPr lang="en-US" altLang="ko-KR" sz="900" dirty="0"/>
              <a:t>ID</a:t>
            </a:r>
          </a:p>
          <a:p>
            <a:pPr marL="228600" indent="-228600">
              <a:buAutoNum type="arabicParenBoth"/>
            </a:pPr>
            <a:r>
              <a:rPr lang="ko-KR" altLang="en-US" sz="900" dirty="0"/>
              <a:t>사용자명</a:t>
            </a:r>
            <a:endParaRPr lang="en-US" altLang="ko-KR" sz="900" dirty="0"/>
          </a:p>
          <a:p>
            <a:pPr marL="228600" indent="-228600">
              <a:buAutoNum type="arabicParenBoth"/>
            </a:pPr>
            <a:r>
              <a:rPr lang="ko-KR" altLang="en-US" sz="900" dirty="0"/>
              <a:t>사용자 상태</a:t>
            </a:r>
            <a:endParaRPr lang="en-US" altLang="ko-KR" sz="900" dirty="0"/>
          </a:p>
          <a:p>
            <a:pPr marL="228600" indent="-228600">
              <a:buAutoNum type="arabicParenBoth"/>
            </a:pPr>
            <a:r>
              <a:rPr lang="ko-KR" altLang="en-US" sz="900" dirty="0"/>
              <a:t>회원 등급</a:t>
            </a:r>
            <a:endParaRPr lang="en-US" altLang="ko-KR" sz="900" dirty="0"/>
          </a:p>
          <a:p>
            <a:pPr marL="228600" indent="-228600">
              <a:buAutoNum type="arabicParenBoth"/>
            </a:pPr>
            <a:r>
              <a:rPr lang="ko-KR" altLang="en-US" sz="900" dirty="0"/>
              <a:t>인증 구분</a:t>
            </a:r>
            <a:endParaRPr lang="en-US" altLang="ko-KR" sz="900" dirty="0"/>
          </a:p>
          <a:p>
            <a:pPr marL="228600" indent="-228600">
              <a:buAutoNum type="arabicParenBoth"/>
            </a:pPr>
            <a:r>
              <a:rPr lang="ko-KR" altLang="en-US" sz="900" dirty="0"/>
              <a:t>가입 일시</a:t>
            </a:r>
            <a:endParaRPr lang="en-US" altLang="ko-KR" sz="900" dirty="0"/>
          </a:p>
          <a:p>
            <a:pPr marL="228600" indent="-228600">
              <a:buAutoNum type="arabicParenBoth"/>
            </a:pPr>
            <a:r>
              <a:rPr lang="ko-KR" altLang="en-US" sz="900" dirty="0"/>
              <a:t>최근 로그인 일시</a:t>
            </a:r>
            <a:endParaRPr lang="en-US" altLang="ko-KR" sz="900" dirty="0"/>
          </a:p>
          <a:p>
            <a:endParaRPr lang="en-US" altLang="ko-KR" sz="900" dirty="0"/>
          </a:p>
          <a:p>
            <a:r>
              <a:rPr lang="ko-KR" altLang="en-US" sz="900" dirty="0"/>
              <a:t>의 항목 다운로드</a:t>
            </a:r>
            <a:endParaRPr lang="en-US" altLang="ko-KR" sz="900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39D48C58-1207-A525-59A1-FFA96DD27B3B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638799" y="2172059"/>
            <a:ext cx="4773949" cy="431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B1E090C-1022-FEA8-BBD1-22868D6B743F}"/>
              </a:ext>
            </a:extLst>
          </p:cNvPr>
          <p:cNvSpPr txBox="1"/>
          <p:nvPr/>
        </p:nvSpPr>
        <p:spPr>
          <a:xfrm>
            <a:off x="6514002" y="2729556"/>
            <a:ext cx="332459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sz="900"/>
              <a:t>이외 </a:t>
            </a:r>
            <a:r>
              <a:rPr lang="en-US" altLang="ko-KR" sz="900"/>
              <a:t>top 10</a:t>
            </a:r>
            <a:r>
              <a:rPr lang="ko-KR" altLang="en-US" sz="900"/>
              <a:t>에도 </a:t>
            </a:r>
            <a:r>
              <a:rPr lang="ko-KR" altLang="en-US" sz="900" b="1"/>
              <a:t>막대 그래프 추가</a:t>
            </a:r>
            <a:r>
              <a:rPr lang="ko-KR" altLang="en-US" sz="900"/>
              <a:t>가 가능할까요</a:t>
            </a:r>
            <a:r>
              <a:rPr lang="en-US" altLang="ko-KR" sz="900"/>
              <a:t>?</a:t>
            </a:r>
          </a:p>
          <a:p>
            <a:r>
              <a:rPr lang="en-US" altLang="ko-KR" sz="900"/>
              <a:t>(</a:t>
            </a:r>
            <a:r>
              <a:rPr lang="ko-KR" altLang="en-US" sz="900"/>
              <a:t>시스템 관리자</a:t>
            </a:r>
            <a:r>
              <a:rPr lang="en-US" altLang="ko-KR" sz="900"/>
              <a:t>, </a:t>
            </a:r>
            <a:r>
              <a:rPr lang="ko-KR" altLang="en-US" sz="900"/>
              <a:t>관리자</a:t>
            </a:r>
            <a:r>
              <a:rPr lang="en-US" altLang="ko-KR" sz="900"/>
              <a:t>, </a:t>
            </a:r>
            <a:r>
              <a:rPr lang="ko-KR" altLang="en-US" sz="900"/>
              <a:t>스토리오더</a:t>
            </a:r>
            <a:r>
              <a:rPr lang="en-US" altLang="ko-KR" sz="900"/>
              <a:t>/</a:t>
            </a:r>
            <a:r>
              <a:rPr lang="ko-KR" altLang="en-US" sz="900"/>
              <a:t>쇼핑 관리자</a:t>
            </a:r>
            <a:r>
              <a:rPr lang="en-US" altLang="ko-KR" sz="900"/>
              <a:t>)</a:t>
            </a:r>
          </a:p>
          <a:p>
            <a:endParaRPr lang="en-US" altLang="ko-KR" sz="900"/>
          </a:p>
          <a:p>
            <a:r>
              <a:rPr lang="ko-KR" altLang="en-US" sz="900"/>
              <a:t>이 부분은 최대값을 고정하기 어려울 것 같은데 혹시 기준이 되는 최대값</a:t>
            </a:r>
            <a:r>
              <a:rPr lang="en-US" altLang="ko-KR" sz="900"/>
              <a:t>, </a:t>
            </a:r>
            <a:r>
              <a:rPr lang="ko-KR" altLang="en-US" sz="900"/>
              <a:t>축 사이 값이 데이터에 따라 변동될 수 없고</a:t>
            </a:r>
            <a:r>
              <a:rPr lang="en-US" altLang="ko-KR" sz="900"/>
              <a:t>,</a:t>
            </a:r>
            <a:r>
              <a:rPr lang="ko-KR" altLang="en-US" sz="900"/>
              <a:t> </a:t>
            </a:r>
            <a:endParaRPr lang="en-US" altLang="ko-KR" sz="900"/>
          </a:p>
          <a:p>
            <a:r>
              <a:rPr lang="ko-KR" altLang="en-US" sz="900"/>
              <a:t>정해서 전해드려야 한다면 말씀 부탁드립니다</a:t>
            </a:r>
            <a:r>
              <a:rPr lang="en-US" altLang="ko-KR" sz="900"/>
              <a:t> !</a:t>
            </a: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AF24D88D-0AED-9DBD-4A3C-FD4189B8CB05}"/>
              </a:ext>
            </a:extLst>
          </p:cNvPr>
          <p:cNvCxnSpPr/>
          <p:nvPr/>
        </p:nvCxnSpPr>
        <p:spPr>
          <a:xfrm flipV="1">
            <a:off x="6005146" y="2910254"/>
            <a:ext cx="508856" cy="123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15062" y="3652886"/>
            <a:ext cx="3897686" cy="549381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 smtClean="0"/>
              <a:t>[ADMIN] Dashboard</a:t>
            </a:r>
          </a:p>
          <a:p>
            <a:r>
              <a:rPr lang="en-US" altLang="ko-KR" sz="900" b="1" dirty="0" smtClean="0"/>
              <a:t>- when ADMIN user </a:t>
            </a:r>
            <a:r>
              <a:rPr lang="en-US" altLang="ko-KR" sz="900" b="1" dirty="0" err="1" smtClean="0"/>
              <a:t>auth</a:t>
            </a:r>
            <a:r>
              <a:rPr lang="en-US" altLang="ko-KR" sz="900" b="1" dirty="0"/>
              <a:t> = ‘AU00’ or ‘</a:t>
            </a:r>
            <a:r>
              <a:rPr lang="en-US" altLang="ko-KR" sz="900" b="1" dirty="0" smtClean="0"/>
              <a:t>AU01’</a:t>
            </a:r>
          </a:p>
          <a:p>
            <a:endParaRPr lang="en-US" altLang="ko-KR" sz="900" dirty="0"/>
          </a:p>
          <a:p>
            <a:r>
              <a:rPr lang="en-US" altLang="ko-KR" sz="900" dirty="0" smtClean="0"/>
              <a:t>1.</a:t>
            </a:r>
            <a:r>
              <a:rPr lang="ko-KR" altLang="en-US" sz="900" dirty="0" smtClean="0"/>
              <a:t>최근 </a:t>
            </a:r>
            <a:r>
              <a:rPr lang="en-US" altLang="ko-KR" sz="900" dirty="0" smtClean="0"/>
              <a:t>6</a:t>
            </a:r>
            <a:r>
              <a:rPr lang="ko-KR" altLang="en-US" sz="900" dirty="0" smtClean="0"/>
              <a:t>개월 가입 현황 </a:t>
            </a:r>
            <a:r>
              <a:rPr lang="en-US" altLang="ko-KR" sz="900" dirty="0" smtClean="0"/>
              <a:t>(recent 6 month user join count)</a:t>
            </a:r>
          </a:p>
          <a:p>
            <a:r>
              <a:rPr lang="en-US" altLang="ko-KR" sz="900" b="1" dirty="0"/>
              <a:t> </a:t>
            </a:r>
            <a:r>
              <a:rPr lang="en-US" altLang="ko-KR" sz="900" b="1" dirty="0" smtClean="0"/>
              <a:t> </a:t>
            </a:r>
            <a:r>
              <a:rPr lang="en-US" altLang="ko-KR" sz="900" dirty="0" smtClean="0"/>
              <a:t>1) graph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a) bar graph</a:t>
            </a:r>
            <a:br>
              <a:rPr lang="en-US" altLang="ko-KR" sz="900" dirty="0" smtClean="0"/>
            </a:br>
            <a:r>
              <a:rPr lang="en-US" altLang="ko-KR" sz="900" dirty="0" smtClean="0"/>
              <a:t>      - show 6 month user join count (current month is right)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- x-axis : {yyyy.mm}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- y-axis : month join count</a:t>
            </a:r>
            <a:br>
              <a:rPr lang="en-US" altLang="ko-KR" sz="900" dirty="0" smtClean="0"/>
            </a:br>
            <a:r>
              <a:rPr lang="en-US" altLang="ko-KR" sz="900" dirty="0" smtClean="0"/>
              <a:t>      - tool-tip: {count}</a:t>
            </a:r>
            <a:r>
              <a:rPr lang="ko-KR" altLang="en-US" sz="900" dirty="0" smtClean="0"/>
              <a:t>명</a:t>
            </a:r>
            <a:r>
              <a:rPr lang="en-US" altLang="ko-KR" sz="900" dirty="0" smtClean="0"/>
              <a:t/>
            </a:r>
            <a:br>
              <a:rPr lang="en-US" altLang="ko-KR" sz="900" dirty="0" smtClean="0"/>
            </a:br>
            <a:r>
              <a:rPr lang="en-US" altLang="ko-KR" sz="900" dirty="0" smtClean="0"/>
              <a:t>    b) line graph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- </a:t>
            </a:r>
            <a:r>
              <a:rPr lang="en-US" altLang="ko-KR" sz="900" dirty="0"/>
              <a:t>show </a:t>
            </a:r>
            <a:r>
              <a:rPr lang="en-US" altLang="ko-KR" sz="900" dirty="0" smtClean="0"/>
              <a:t>accumulated count</a:t>
            </a:r>
            <a:br>
              <a:rPr lang="en-US" altLang="ko-KR" sz="900" dirty="0" smtClean="0"/>
            </a:br>
            <a:r>
              <a:rPr lang="en-US" altLang="ko-KR" sz="900" dirty="0" smtClean="0"/>
              <a:t>      - </a:t>
            </a:r>
            <a:r>
              <a:rPr lang="en-US" altLang="ko-KR" sz="900" dirty="0"/>
              <a:t>x-axis : {yyyy.mm}</a:t>
            </a:r>
          </a:p>
          <a:p>
            <a:r>
              <a:rPr lang="en-US" altLang="ko-KR" sz="900" dirty="0"/>
              <a:t>      - y-axis : accumulated</a:t>
            </a:r>
            <a:r>
              <a:rPr lang="en-US" altLang="ko-KR" sz="900" dirty="0" smtClean="0"/>
              <a:t> </a:t>
            </a:r>
            <a:r>
              <a:rPr lang="en-US" altLang="ko-KR" sz="900" dirty="0"/>
              <a:t>join </a:t>
            </a:r>
            <a:r>
              <a:rPr lang="en-US" altLang="ko-KR" sz="900" dirty="0" smtClean="0"/>
              <a:t>count</a:t>
            </a:r>
          </a:p>
          <a:p>
            <a:r>
              <a:rPr lang="en-US" altLang="ko-KR" sz="900" dirty="0" smtClean="0"/>
              <a:t>      </a:t>
            </a:r>
            <a:r>
              <a:rPr lang="en-US" altLang="ko-KR" sz="900" dirty="0"/>
              <a:t>- tool-tip: {count}</a:t>
            </a:r>
            <a:r>
              <a:rPr lang="ko-KR" altLang="en-US" sz="900" dirty="0" smtClean="0"/>
              <a:t>명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2) summary area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a) </a:t>
            </a:r>
            <a:r>
              <a:rPr lang="ko-KR" altLang="en-US" sz="900" dirty="0" smtClean="0"/>
              <a:t>전체 가입자 수 </a:t>
            </a:r>
            <a:r>
              <a:rPr lang="en-US" altLang="ko-KR" sz="900" dirty="0" smtClean="0"/>
              <a:t>: {total user join count}</a:t>
            </a:r>
            <a:r>
              <a:rPr lang="ko-KR" altLang="en-US" sz="900" dirty="0" smtClean="0"/>
              <a:t>명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b) </a:t>
            </a:r>
            <a:r>
              <a:rPr lang="ko-KR" altLang="en-US" sz="900" dirty="0" smtClean="0"/>
              <a:t>금월 가입자 수 </a:t>
            </a:r>
            <a:r>
              <a:rPr lang="en-US" altLang="ko-KR" sz="900" dirty="0"/>
              <a:t>: </a:t>
            </a:r>
            <a:r>
              <a:rPr lang="en-US" altLang="ko-KR" sz="900" dirty="0" smtClean="0"/>
              <a:t>{this month </a:t>
            </a:r>
            <a:r>
              <a:rPr lang="en-US" altLang="ko-KR" sz="900" dirty="0"/>
              <a:t>user join count}</a:t>
            </a:r>
            <a:r>
              <a:rPr lang="ko-KR" altLang="en-US" sz="900" dirty="0" smtClean="0"/>
              <a:t>명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c) </a:t>
            </a:r>
            <a:r>
              <a:rPr lang="ko-KR" altLang="en-US" sz="900" dirty="0" smtClean="0"/>
              <a:t>금일 가입자 수 </a:t>
            </a:r>
            <a:r>
              <a:rPr lang="en-US" altLang="ko-KR" sz="900" dirty="0"/>
              <a:t>: {this </a:t>
            </a:r>
            <a:r>
              <a:rPr lang="en-US" altLang="ko-KR" sz="900" dirty="0" smtClean="0"/>
              <a:t>day </a:t>
            </a:r>
            <a:r>
              <a:rPr lang="en-US" altLang="ko-KR" sz="900" dirty="0"/>
              <a:t>user join count}</a:t>
            </a:r>
            <a:r>
              <a:rPr lang="ko-KR" altLang="en-US" sz="900" dirty="0" smtClean="0"/>
              <a:t>명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3) logic</a:t>
            </a:r>
          </a:p>
          <a:p>
            <a:r>
              <a:rPr lang="en-US" altLang="ko-KR" sz="900" dirty="0"/>
              <a:t>     DB: </a:t>
            </a:r>
            <a:r>
              <a:rPr lang="en-US" altLang="ko-KR" sz="900" dirty="0" err="1" smtClean="0"/>
              <a:t>st_user</a:t>
            </a:r>
            <a:r>
              <a:rPr lang="en-US" altLang="ko-KR" sz="900" dirty="0" smtClean="0"/>
              <a:t/>
            </a:r>
            <a:br>
              <a:rPr lang="en-US" altLang="ko-KR" sz="900" dirty="0" smtClean="0"/>
            </a:br>
            <a:r>
              <a:rPr lang="en-US" altLang="ko-KR" sz="900" dirty="0"/>
              <a:t>     </a:t>
            </a:r>
            <a:r>
              <a:rPr lang="en-US" altLang="ko-KR" sz="900" dirty="0" smtClean="0"/>
              <a:t>conditions:</a:t>
            </a:r>
            <a:br>
              <a:rPr lang="en-US" altLang="ko-KR" sz="900" dirty="0" smtClean="0"/>
            </a:br>
            <a:r>
              <a:rPr lang="en-US" altLang="ko-KR" sz="900" dirty="0" smtClean="0"/>
              <a:t>       - </a:t>
            </a:r>
            <a:r>
              <a:rPr lang="en-US" altLang="ko-KR" sz="900" b="1" dirty="0" err="1" smtClean="0"/>
              <a:t>auth</a:t>
            </a:r>
            <a:r>
              <a:rPr lang="en-US" altLang="ko-KR" sz="900" b="1" dirty="0" smtClean="0"/>
              <a:t> </a:t>
            </a:r>
            <a:r>
              <a:rPr lang="en-US" altLang="ko-KR" sz="900" b="1" dirty="0"/>
              <a:t>= ‘</a:t>
            </a:r>
            <a:r>
              <a:rPr lang="en-US" altLang="ko-KR" sz="900" b="1" dirty="0" smtClean="0"/>
              <a:t>AU02’ </a:t>
            </a:r>
            <a:r>
              <a:rPr lang="en-US" altLang="ko-KR" sz="900" b="1" dirty="0"/>
              <a:t>AND user-status = ‘</a:t>
            </a:r>
            <a:r>
              <a:rPr lang="en-US" altLang="ko-KR" sz="900" b="1" dirty="0" smtClean="0"/>
              <a:t>US01’</a:t>
            </a:r>
          </a:p>
          <a:p>
            <a:r>
              <a:rPr lang="en-US" altLang="ko-KR" sz="900" b="1" dirty="0"/>
              <a:t>       - </a:t>
            </a:r>
            <a:r>
              <a:rPr lang="en-US" altLang="ko-KR" sz="900" b="1" dirty="0" err="1" smtClean="0"/>
              <a:t>reg_date</a:t>
            </a:r>
            <a:r>
              <a:rPr lang="en-US" altLang="ko-KR" sz="900" b="1" dirty="0" smtClean="0"/>
              <a:t> :</a:t>
            </a:r>
            <a:r>
              <a:rPr lang="en-US" altLang="ko-KR" sz="900" dirty="0" smtClean="0"/>
              <a:t> group per month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4) </a:t>
            </a:r>
            <a:r>
              <a:rPr lang="ko-KR" altLang="en-US" sz="900" dirty="0" smtClean="0"/>
              <a:t>엑셀 다운 </a:t>
            </a:r>
            <a:r>
              <a:rPr lang="en-US" altLang="ko-KR" sz="900" dirty="0" smtClean="0"/>
              <a:t>(excel download)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- if clicks, download excel (file name: “</a:t>
            </a:r>
            <a:r>
              <a:rPr lang="ko-KR" altLang="en-US" sz="900" dirty="0" smtClean="0"/>
              <a:t>사용자목록</a:t>
            </a:r>
            <a:r>
              <a:rPr lang="en-US" altLang="ko-KR" sz="900" dirty="0" smtClean="0"/>
              <a:t>_yymmdd_hhmmss.xls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a) DB</a:t>
            </a:r>
            <a:r>
              <a:rPr lang="en-US" altLang="ko-KR" sz="900" dirty="0"/>
              <a:t> : </a:t>
            </a:r>
            <a:r>
              <a:rPr lang="en-US" altLang="ko-KR" sz="900" dirty="0" err="1" smtClean="0"/>
              <a:t>st_user</a:t>
            </a:r>
            <a:r>
              <a:rPr lang="en-US" altLang="ko-KR" sz="900" dirty="0" smtClean="0"/>
              <a:t/>
            </a:r>
            <a:br>
              <a:rPr lang="en-US" altLang="ko-KR" sz="900" dirty="0" smtClean="0"/>
            </a:br>
            <a:r>
              <a:rPr lang="en-US" altLang="ko-KR" sz="900" dirty="0" smtClean="0"/>
              <a:t>       conditions: </a:t>
            </a:r>
            <a:r>
              <a:rPr lang="en-US" altLang="ko-KR" sz="900" b="1" dirty="0" err="1" smtClean="0"/>
              <a:t>auth</a:t>
            </a:r>
            <a:r>
              <a:rPr lang="en-US" altLang="ko-KR" sz="900" b="1" dirty="0" smtClean="0"/>
              <a:t> </a:t>
            </a:r>
            <a:r>
              <a:rPr lang="en-US" altLang="ko-KR" sz="900" b="1" dirty="0"/>
              <a:t>= ‘AU02</a:t>
            </a:r>
            <a:r>
              <a:rPr lang="en-US" altLang="ko-KR" sz="900" b="1" dirty="0" smtClean="0"/>
              <a:t>’</a:t>
            </a:r>
            <a:r>
              <a:rPr lang="en-US" altLang="ko-KR" sz="900" dirty="0" smtClean="0"/>
              <a:t/>
            </a:r>
            <a:br>
              <a:rPr lang="en-US" altLang="ko-KR" sz="900" dirty="0" smtClean="0"/>
            </a:br>
            <a:r>
              <a:rPr lang="en-US" altLang="ko-KR" sz="900" dirty="0" smtClean="0"/>
              <a:t>       sort: id ASC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b) excel columns</a:t>
            </a:r>
            <a:br>
              <a:rPr lang="en-US" altLang="ko-KR" sz="900" dirty="0" smtClean="0"/>
            </a:br>
            <a:r>
              <a:rPr lang="en-US" altLang="ko-KR" sz="900" dirty="0" smtClean="0"/>
              <a:t>      - </a:t>
            </a:r>
            <a:r>
              <a:rPr lang="ko-KR" altLang="en-US" sz="900" dirty="0" smtClean="0"/>
              <a:t>사용자 </a:t>
            </a:r>
            <a:r>
              <a:rPr lang="en-US" altLang="ko-KR" sz="900" dirty="0"/>
              <a:t>ID : {</a:t>
            </a:r>
            <a:r>
              <a:rPr lang="en-US" altLang="ko-KR" sz="900" dirty="0" smtClean="0"/>
              <a:t>id}</a:t>
            </a:r>
            <a:br>
              <a:rPr lang="en-US" altLang="ko-KR" sz="900" dirty="0" smtClean="0"/>
            </a:br>
            <a:r>
              <a:rPr lang="en-US" altLang="ko-KR" sz="900" dirty="0" smtClean="0"/>
              <a:t>      - </a:t>
            </a:r>
            <a:r>
              <a:rPr lang="ko-KR" altLang="en-US" sz="900" dirty="0" smtClean="0"/>
              <a:t>사용자명 </a:t>
            </a:r>
            <a:r>
              <a:rPr lang="en-US" altLang="ko-KR" sz="900" dirty="0"/>
              <a:t>: {</a:t>
            </a:r>
            <a:r>
              <a:rPr lang="en-US" altLang="ko-KR" sz="900" dirty="0" smtClean="0"/>
              <a:t>username}</a:t>
            </a:r>
          </a:p>
          <a:p>
            <a:r>
              <a:rPr lang="ko-KR" altLang="en-US" sz="900" dirty="0" smtClean="0"/>
              <a:t>      </a:t>
            </a:r>
            <a:r>
              <a:rPr lang="en-US" altLang="ko-KR" sz="900" dirty="0" smtClean="0"/>
              <a:t>- </a:t>
            </a:r>
            <a:r>
              <a:rPr lang="ko-KR" altLang="en-US" sz="900" dirty="0" smtClean="0"/>
              <a:t>사용자 상태 </a:t>
            </a:r>
            <a:r>
              <a:rPr lang="en-US" altLang="ko-KR" sz="900" dirty="0"/>
              <a:t>: {</a:t>
            </a:r>
            <a:r>
              <a:rPr lang="en-US" altLang="ko-KR" sz="900" dirty="0" err="1" smtClean="0"/>
              <a:t>user_status</a:t>
            </a:r>
            <a:r>
              <a:rPr lang="en-US" altLang="ko-KR" sz="900" dirty="0" smtClean="0"/>
              <a:t>} (show code name)</a:t>
            </a:r>
          </a:p>
          <a:p>
            <a:r>
              <a:rPr lang="ko-KR" altLang="en-US" sz="900" dirty="0" smtClean="0"/>
              <a:t>      </a:t>
            </a:r>
            <a:r>
              <a:rPr lang="en-US" altLang="ko-KR" sz="900" dirty="0" smtClean="0"/>
              <a:t>- </a:t>
            </a:r>
            <a:r>
              <a:rPr lang="ko-KR" altLang="en-US" sz="900" dirty="0" smtClean="0"/>
              <a:t>회원 등급 </a:t>
            </a:r>
            <a:r>
              <a:rPr lang="en-US" altLang="ko-KR" sz="900" dirty="0"/>
              <a:t>: {</a:t>
            </a:r>
            <a:r>
              <a:rPr lang="en-US" altLang="ko-KR" sz="900" dirty="0" err="1" smtClean="0"/>
              <a:t>user_grade</a:t>
            </a:r>
            <a:r>
              <a:rPr lang="en-US" altLang="ko-KR" sz="900" dirty="0" smtClean="0"/>
              <a:t>} </a:t>
            </a:r>
            <a:r>
              <a:rPr lang="en-US" altLang="ko-KR" sz="900" dirty="0"/>
              <a:t>(show code name)</a:t>
            </a:r>
          </a:p>
          <a:p>
            <a:r>
              <a:rPr lang="en-US" altLang="ko-KR" sz="900" dirty="0" smtClean="0"/>
              <a:t>      - </a:t>
            </a:r>
            <a:r>
              <a:rPr lang="ko-KR" altLang="en-US" sz="900" dirty="0" smtClean="0"/>
              <a:t>인증 구분 </a:t>
            </a:r>
            <a:r>
              <a:rPr lang="en-US" altLang="ko-KR" sz="900" dirty="0"/>
              <a:t>: {</a:t>
            </a:r>
            <a:r>
              <a:rPr lang="en-US" altLang="ko-KR" sz="900" dirty="0" err="1" smtClean="0"/>
              <a:t>signup_type</a:t>
            </a:r>
            <a:r>
              <a:rPr lang="en-US" altLang="ko-KR" sz="900" dirty="0" smtClean="0"/>
              <a:t>} </a:t>
            </a:r>
            <a:r>
              <a:rPr lang="en-US" altLang="ko-KR" sz="900" dirty="0"/>
              <a:t>(show code name)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- </a:t>
            </a:r>
            <a:r>
              <a:rPr lang="ko-KR" altLang="en-US" sz="900" dirty="0" smtClean="0"/>
              <a:t>가입 일시 </a:t>
            </a:r>
            <a:r>
              <a:rPr lang="en-US" altLang="ko-KR" sz="900" dirty="0"/>
              <a:t>: {</a:t>
            </a:r>
            <a:r>
              <a:rPr lang="en-US" altLang="ko-KR" sz="900" dirty="0" err="1" smtClean="0"/>
              <a:t>reg_date</a:t>
            </a:r>
            <a:r>
              <a:rPr lang="en-US" altLang="ko-KR" sz="900" dirty="0" smtClean="0"/>
              <a:t>} (</a:t>
            </a:r>
            <a:r>
              <a:rPr lang="en-US" altLang="ko-KR" sz="900" dirty="0" err="1" smtClean="0"/>
              <a:t>yyyy</a:t>
            </a:r>
            <a:r>
              <a:rPr lang="en-US" altLang="ko-KR" sz="900" dirty="0" smtClean="0"/>
              <a:t>-mm-</a:t>
            </a:r>
            <a:r>
              <a:rPr lang="en-US" altLang="ko-KR" sz="900" dirty="0" err="1" smtClean="0"/>
              <a:t>dd</a:t>
            </a:r>
            <a:r>
              <a:rPr lang="en-US" altLang="ko-KR" sz="900" dirty="0" smtClean="0"/>
              <a:t> </a:t>
            </a:r>
            <a:r>
              <a:rPr lang="en-US" altLang="ko-KR" sz="900" dirty="0" err="1"/>
              <a:t>hh:mm:ss</a:t>
            </a:r>
            <a:r>
              <a:rPr lang="en-US" altLang="ko-KR" sz="900" dirty="0" smtClean="0"/>
              <a:t>)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- </a:t>
            </a:r>
            <a:r>
              <a:rPr lang="ko-KR" altLang="en-US" sz="900" dirty="0" smtClean="0"/>
              <a:t>최근 </a:t>
            </a:r>
            <a:r>
              <a:rPr lang="ko-KR" altLang="en-US" sz="900" dirty="0"/>
              <a:t>로그인 </a:t>
            </a:r>
            <a:r>
              <a:rPr lang="ko-KR" altLang="en-US" sz="900" dirty="0" smtClean="0"/>
              <a:t>일시 </a:t>
            </a:r>
            <a:r>
              <a:rPr lang="en-US" altLang="ko-KR" sz="900" dirty="0"/>
              <a:t>: {</a:t>
            </a:r>
            <a:r>
              <a:rPr lang="en-US" altLang="ko-KR" sz="900" dirty="0" err="1" smtClean="0"/>
              <a:t>last_login_date</a:t>
            </a:r>
            <a:r>
              <a:rPr lang="en-US" altLang="ko-KR" sz="900" dirty="0" smtClean="0"/>
              <a:t>} (</a:t>
            </a:r>
            <a:r>
              <a:rPr lang="en-US" altLang="ko-KR" sz="900" dirty="0" err="1" smtClean="0"/>
              <a:t>yyyy</a:t>
            </a:r>
            <a:r>
              <a:rPr lang="en-US" altLang="ko-KR" sz="900" dirty="0" smtClean="0"/>
              <a:t>-mm-</a:t>
            </a:r>
            <a:r>
              <a:rPr lang="en-US" altLang="ko-KR" sz="900" dirty="0" err="1" smtClean="0"/>
              <a:t>dd</a:t>
            </a:r>
            <a:r>
              <a:rPr lang="en-US" altLang="ko-KR" sz="900" dirty="0" smtClean="0"/>
              <a:t> </a:t>
            </a:r>
            <a:r>
              <a:rPr lang="en-US" altLang="ko-KR" sz="900" dirty="0" err="1" smtClean="0"/>
              <a:t>hh:mm:ss</a:t>
            </a:r>
            <a:r>
              <a:rPr lang="en-US" altLang="ko-KR" sz="900" dirty="0" smtClean="0"/>
              <a:t>)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75594" y="5983648"/>
            <a:ext cx="3897686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 smtClean="0"/>
              <a:t>[ADMIN] Dashboard</a:t>
            </a:r>
          </a:p>
          <a:p>
            <a:r>
              <a:rPr lang="en-US" altLang="ko-KR" sz="900" b="1" dirty="0" smtClean="0"/>
              <a:t>- when ADMIN user </a:t>
            </a:r>
            <a:r>
              <a:rPr lang="en-US" altLang="ko-KR" sz="900" b="1" dirty="0" err="1" smtClean="0"/>
              <a:t>auth</a:t>
            </a:r>
            <a:r>
              <a:rPr lang="en-US" altLang="ko-KR" sz="900" b="1" dirty="0"/>
              <a:t> = ‘AU00</a:t>
            </a:r>
            <a:r>
              <a:rPr lang="en-US" altLang="ko-KR" sz="900" b="1" dirty="0" smtClean="0"/>
              <a:t>’ / </a:t>
            </a:r>
            <a:r>
              <a:rPr lang="en-US" altLang="ko-KR" sz="900" b="1" dirty="0"/>
              <a:t>‘AU01’, ‘AU10’, ‘</a:t>
            </a:r>
            <a:r>
              <a:rPr lang="en-US" altLang="ko-KR" sz="900" b="1" dirty="0" smtClean="0"/>
              <a:t>AU11’</a:t>
            </a:r>
          </a:p>
          <a:p>
            <a:endParaRPr lang="en-US" altLang="ko-KR" sz="900" dirty="0"/>
          </a:p>
          <a:p>
            <a:r>
              <a:rPr lang="en-US" altLang="ko-KR" sz="900" b="1" dirty="0" smtClean="0"/>
              <a:t>2.all Top 10 list</a:t>
            </a:r>
          </a:p>
          <a:p>
            <a:r>
              <a:rPr lang="en-US" altLang="ko-KR" sz="900" b="1" dirty="0" smtClean="0"/>
              <a:t>  - append bar graph 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above</a:t>
            </a:r>
            <a:r>
              <a:rPr lang="en-US" altLang="ko-KR" sz="900" b="1" dirty="0" smtClean="0"/>
              <a:t> </a:t>
            </a:r>
            <a:r>
              <a:rPr lang="en-US" altLang="ko-KR" sz="900" b="1" dirty="0" smtClean="0"/>
              <a:t>Top 10</a:t>
            </a:r>
            <a:r>
              <a:rPr lang="en-US" altLang="ko-KR" sz="900" b="1" dirty="0"/>
              <a:t> </a:t>
            </a:r>
            <a:r>
              <a:rPr lang="en-US" altLang="ko-KR" sz="900" b="1" dirty="0" smtClean="0"/>
              <a:t>list</a:t>
            </a:r>
            <a:r>
              <a:rPr lang="en-US" altLang="ko-KR" sz="900" dirty="0" smtClean="0"/>
              <a:t/>
            </a:r>
            <a:br>
              <a:rPr lang="en-US" altLang="ko-KR" sz="900" dirty="0" smtClean="0"/>
            </a:br>
            <a:r>
              <a:rPr lang="en-US" altLang="ko-KR" sz="900" dirty="0" smtClean="0"/>
              <a:t>  1) bar graph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- x-axis : {item name} (ex</a:t>
            </a:r>
            <a:r>
              <a:rPr lang="en-US" altLang="ko-KR" sz="900" dirty="0"/>
              <a:t>: “Subway Photo </a:t>
            </a:r>
            <a:r>
              <a:rPr lang="en-US" altLang="ko-KR" sz="900" dirty="0" smtClean="0"/>
              <a:t>Studio”)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- y-axis : {</a:t>
            </a:r>
            <a:r>
              <a:rPr lang="en-US" altLang="ko-KR" sz="900" dirty="0"/>
              <a:t>item </a:t>
            </a:r>
            <a:r>
              <a:rPr lang="en-US" altLang="ko-KR" sz="900" dirty="0" smtClean="0"/>
              <a:t>value} (ex: 180,000)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- tool-tip: {</a:t>
            </a:r>
            <a:r>
              <a:rPr lang="en-US" altLang="ko-KR" sz="900" dirty="0"/>
              <a:t>item </a:t>
            </a:r>
            <a:r>
              <a:rPr lang="en-US" altLang="ko-KR" sz="900" dirty="0" smtClean="0"/>
              <a:t>value with unit} (ex: </a:t>
            </a:r>
            <a:r>
              <a:rPr lang="en-US" altLang="ko-KR" sz="900" dirty="0"/>
              <a:t>180,000</a:t>
            </a:r>
            <a:r>
              <a:rPr lang="ko-KR" altLang="en-US" sz="900" dirty="0" smtClean="0"/>
              <a:t>원</a:t>
            </a:r>
            <a:r>
              <a:rPr lang="en-US" altLang="ko-KR" sz="900" dirty="0" smtClean="0"/>
              <a:t>)</a:t>
            </a:r>
          </a:p>
          <a:p>
            <a:r>
              <a:rPr lang="en-US" altLang="ko-KR" sz="900" dirty="0" smtClean="0"/>
              <a:t>    ex) 1</a:t>
            </a:r>
            <a:r>
              <a:rPr lang="ko-KR" altLang="en-US" sz="900" dirty="0" smtClean="0"/>
              <a:t>위 </a:t>
            </a:r>
            <a:r>
              <a:rPr lang="en-US" altLang="ko-KR" sz="900" dirty="0" smtClean="0"/>
              <a:t>Subway </a:t>
            </a:r>
            <a:r>
              <a:rPr lang="en-US" altLang="ko-KR" sz="900" dirty="0"/>
              <a:t>Photo Studio (180,000</a:t>
            </a:r>
            <a:r>
              <a:rPr lang="ko-KR" altLang="en-US" sz="900" dirty="0"/>
              <a:t>원</a:t>
            </a:r>
            <a:r>
              <a:rPr lang="en-US" altLang="ko-KR" sz="900" dirty="0"/>
              <a:t>)</a:t>
            </a:r>
            <a:endParaRPr lang="en-US" altLang="ko-KR" sz="900" dirty="0" smtClean="0"/>
          </a:p>
        </p:txBody>
      </p:sp>
    </p:spTree>
    <p:extLst>
      <p:ext uri="{BB962C8B-B14F-4D97-AF65-F5344CB8AC3E}">
        <p14:creationId xmlns:p14="http://schemas.microsoft.com/office/powerpoint/2010/main" val="1409634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ADF4AB6-53C4-CEA2-00E3-6F86C0654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03" y="600075"/>
            <a:ext cx="8572753" cy="592455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6223049-C05F-720A-5C74-97A396757FD6}"/>
              </a:ext>
            </a:extLst>
          </p:cNvPr>
          <p:cNvSpPr/>
          <p:nvPr/>
        </p:nvSpPr>
        <p:spPr>
          <a:xfrm>
            <a:off x="1566496" y="3011658"/>
            <a:ext cx="7164754" cy="10301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F2F15-AF16-AC71-0C20-803E472A35F8}"/>
              </a:ext>
            </a:extLst>
          </p:cNvPr>
          <p:cNvSpPr txBox="1"/>
          <p:nvPr/>
        </p:nvSpPr>
        <p:spPr>
          <a:xfrm>
            <a:off x="6886575" y="1223355"/>
            <a:ext cx="4876800" cy="1131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/>
              <a:t>12. </a:t>
            </a:r>
            <a:r>
              <a:rPr lang="ko-KR" altLang="en-US" b="1"/>
              <a:t>주문 상태 필터링 버튼 추가</a:t>
            </a:r>
            <a:endParaRPr lang="en-US" altLang="ko-KR" b="1"/>
          </a:p>
          <a:p>
            <a:endParaRPr lang="ko-KR" altLang="en-US" b="1"/>
          </a:p>
          <a:p>
            <a:r>
              <a:rPr lang="ko-KR" altLang="en-US" sz="1050"/>
              <a:t>스토리 오더와 동일하게 주문 상태 및 주문 상태별 수를 확인할 수 있는 </a:t>
            </a:r>
            <a:endParaRPr lang="en-US" altLang="ko-KR" sz="1050"/>
          </a:p>
          <a:p>
            <a:r>
              <a:rPr lang="ko-KR" altLang="en-US" sz="1050"/>
              <a:t>필터링 버튼 추가를 부탁드리고 싶습니다</a:t>
            </a:r>
            <a:r>
              <a:rPr lang="en-US" altLang="ko-KR" sz="1050"/>
              <a:t>. </a:t>
            </a:r>
          </a:p>
          <a:p>
            <a:r>
              <a:rPr lang="en-US" altLang="ko-KR" sz="1050"/>
              <a:t>UI</a:t>
            </a:r>
            <a:r>
              <a:rPr lang="ko-KR" altLang="en-US" sz="1050"/>
              <a:t>도 동일하게 부탁드립니다</a:t>
            </a:r>
            <a:r>
              <a:rPr lang="en-US" altLang="ko-KR" sz="1050"/>
              <a:t> !</a:t>
            </a:r>
            <a:endParaRPr lang="en-US" altLang="ko-KR" sz="50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546" y="3722216"/>
            <a:ext cx="3897686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/>
              <a:t>[ADMIN] </a:t>
            </a:r>
            <a:r>
              <a:rPr lang="ko-KR" altLang="en-US" sz="900" b="1" dirty="0"/>
              <a:t>스토리 쇼핑 관리 </a:t>
            </a:r>
            <a:r>
              <a:rPr lang="en-US" altLang="ko-KR" sz="900" b="1" dirty="0"/>
              <a:t>&gt; </a:t>
            </a:r>
            <a:r>
              <a:rPr lang="ko-KR" altLang="en-US" sz="900" b="1" dirty="0"/>
              <a:t>주문</a:t>
            </a:r>
            <a:r>
              <a:rPr lang="en-US" altLang="ko-KR" sz="900" b="1" dirty="0"/>
              <a:t>/</a:t>
            </a:r>
            <a:r>
              <a:rPr lang="ko-KR" altLang="en-US" sz="900" b="1" dirty="0"/>
              <a:t>배송 관리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onlineOrder</a:t>
            </a:r>
            <a:r>
              <a:rPr lang="en-US" altLang="ko-KR" sz="900" b="1" dirty="0"/>
              <a:t>)</a:t>
            </a:r>
            <a:endParaRPr lang="en-US" altLang="ko-KR" sz="900" b="1" dirty="0" smtClean="0"/>
          </a:p>
          <a:p>
            <a:endParaRPr lang="en-US" altLang="ko-KR" sz="900" dirty="0"/>
          </a:p>
          <a:p>
            <a:r>
              <a:rPr lang="en-US" altLang="ko-KR" sz="900" dirty="0" smtClean="0"/>
              <a:t>1.</a:t>
            </a:r>
            <a:r>
              <a:rPr lang="ko-KR" altLang="en-US" sz="900" dirty="0" smtClean="0"/>
              <a:t>주문 상태 </a:t>
            </a:r>
            <a:r>
              <a:rPr lang="en-US" altLang="ko-KR" sz="900" dirty="0" smtClean="0"/>
              <a:t>(order </a:t>
            </a:r>
            <a:r>
              <a:rPr lang="en-US" altLang="ko-KR" sz="900" dirty="0"/>
              <a:t>status) – {</a:t>
            </a:r>
            <a:r>
              <a:rPr lang="en-US" altLang="ko-KR" sz="900" dirty="0" err="1" smtClean="0"/>
              <a:t>order_status</a:t>
            </a:r>
            <a:r>
              <a:rPr lang="en-US" altLang="ko-KR" sz="900" dirty="0" smtClean="0"/>
              <a:t>}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- show count per order status code like [ADMIN] </a:t>
            </a:r>
            <a:r>
              <a:rPr lang="ko-KR" altLang="en-US" sz="900" dirty="0" smtClean="0"/>
              <a:t>스토리 </a:t>
            </a:r>
            <a:r>
              <a:rPr lang="ko-KR" altLang="en-US" sz="900" dirty="0"/>
              <a:t>오더 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주문 관리 </a:t>
            </a:r>
            <a:r>
              <a:rPr lang="en-US" altLang="ko-KR" sz="900" dirty="0"/>
              <a:t>(/</a:t>
            </a:r>
            <a:r>
              <a:rPr lang="en-US" altLang="ko-KR" sz="900" dirty="0" err="1"/>
              <a:t>storeOrder</a:t>
            </a:r>
            <a:r>
              <a:rPr lang="en-US" altLang="ko-KR" sz="900" dirty="0"/>
              <a:t>)</a:t>
            </a:r>
            <a:endParaRPr lang="en-US" altLang="ko-KR" sz="900" dirty="0" smtClean="0"/>
          </a:p>
        </p:txBody>
      </p:sp>
    </p:spTree>
    <p:extLst>
      <p:ext uri="{BB962C8B-B14F-4D97-AF65-F5344CB8AC3E}">
        <p14:creationId xmlns:p14="http://schemas.microsoft.com/office/powerpoint/2010/main" val="280737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9AA36B7-7A07-1F00-9FDA-FC1E29FF6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73" y="0"/>
            <a:ext cx="8623354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43B11F3-7E95-AC81-4A31-CC75B94B584E}"/>
              </a:ext>
            </a:extLst>
          </p:cNvPr>
          <p:cNvSpPr/>
          <p:nvPr/>
        </p:nvSpPr>
        <p:spPr>
          <a:xfrm>
            <a:off x="1687390" y="5993715"/>
            <a:ext cx="2796687" cy="4422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B15915-6FB5-DF98-4338-4FB0044FF7B5}"/>
              </a:ext>
            </a:extLst>
          </p:cNvPr>
          <p:cNvSpPr txBox="1"/>
          <p:nvPr/>
        </p:nvSpPr>
        <p:spPr>
          <a:xfrm>
            <a:off x="4586218" y="4445246"/>
            <a:ext cx="6786631" cy="17235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/>
              <a:t>13. </a:t>
            </a:r>
            <a:r>
              <a:rPr lang="ko-KR" altLang="en-US" b="1"/>
              <a:t>주문 불가 사유 선택 가능한 상태 변경</a:t>
            </a:r>
            <a:endParaRPr lang="en-US" altLang="ko-KR" b="1"/>
          </a:p>
          <a:p>
            <a:endParaRPr lang="ko-KR" altLang="en-US" b="1"/>
          </a:p>
          <a:p>
            <a:r>
              <a:rPr lang="ko-KR" altLang="en-US" sz="1000"/>
              <a:t>현재 </a:t>
            </a:r>
            <a:r>
              <a:rPr lang="en-US" altLang="ko-KR" sz="1000"/>
              <a:t>‘</a:t>
            </a:r>
            <a:r>
              <a:rPr lang="ko-KR" altLang="en-US" sz="1000"/>
              <a:t>주문 불가 사유</a:t>
            </a:r>
            <a:r>
              <a:rPr lang="en-US" altLang="ko-KR" sz="1000"/>
              <a:t>’</a:t>
            </a:r>
            <a:r>
              <a:rPr lang="ko-KR" altLang="en-US" sz="1000"/>
              <a:t>는 현재 주문 상태가 </a:t>
            </a:r>
            <a:r>
              <a:rPr lang="en-US" altLang="ko-KR" sz="1000"/>
              <a:t>＇</a:t>
            </a:r>
            <a:r>
              <a:rPr lang="ko-KR" altLang="en-US" sz="1000"/>
              <a:t>매장 취소</a:t>
            </a:r>
            <a:r>
              <a:rPr lang="en-US" altLang="ko-KR" sz="1000"/>
              <a:t>(</a:t>
            </a:r>
            <a:r>
              <a:rPr lang="ko-KR" altLang="en-US" sz="1000"/>
              <a:t>주문취소</a:t>
            </a:r>
            <a:r>
              <a:rPr lang="en-US" altLang="ko-KR" sz="1000"/>
              <a:t>)＇</a:t>
            </a:r>
            <a:r>
              <a:rPr lang="ko-KR" altLang="en-US" sz="1000"/>
              <a:t>일 때 활성화됩니다</a:t>
            </a:r>
            <a:r>
              <a:rPr lang="en-US" altLang="ko-KR" sz="1000"/>
              <a:t>.</a:t>
            </a:r>
          </a:p>
          <a:p>
            <a:r>
              <a:rPr lang="en-US" altLang="ko-KR" sz="1000"/>
              <a:t>(</a:t>
            </a:r>
            <a:r>
              <a:rPr lang="ko-KR" altLang="en-US" sz="1000"/>
              <a:t>주문 상태를 매장 취소로 저장해야지 주문 불가 사유 선택 가능</a:t>
            </a:r>
            <a:r>
              <a:rPr lang="en-US" altLang="ko-KR" sz="1000"/>
              <a:t>)</a:t>
            </a:r>
          </a:p>
          <a:p>
            <a:endParaRPr lang="en-US" altLang="ko-KR" sz="1000">
              <a:latin typeface="+mn-ea"/>
            </a:endParaRPr>
          </a:p>
          <a:p>
            <a:r>
              <a:rPr lang="ko-KR" altLang="en-US" sz="1000">
                <a:latin typeface="+mn-ea"/>
              </a:rPr>
              <a:t>매장에서 주문 취소를 할 때 사유를 함께 선택되어야 해서 </a:t>
            </a:r>
          </a:p>
          <a:p>
            <a:r>
              <a:rPr lang="ko-KR" altLang="en-US" sz="1000">
                <a:latin typeface="+mn-ea"/>
              </a:rPr>
              <a:t>현재 주문 상태가 아니라 셀렉트 박스에서 </a:t>
            </a:r>
            <a:r>
              <a:rPr lang="en-US" altLang="ko-KR" sz="1000">
                <a:latin typeface="+mn-ea"/>
              </a:rPr>
              <a:t>'</a:t>
            </a:r>
            <a:r>
              <a:rPr lang="ko-KR" altLang="en-US" sz="1000">
                <a:latin typeface="+mn-ea"/>
              </a:rPr>
              <a:t>매장취소</a:t>
            </a:r>
            <a:r>
              <a:rPr lang="en-US" altLang="ko-KR" sz="1000">
                <a:latin typeface="+mn-ea"/>
              </a:rPr>
              <a:t>(</a:t>
            </a:r>
            <a:r>
              <a:rPr lang="ko-KR" altLang="en-US" sz="1000">
                <a:latin typeface="+mn-ea"/>
              </a:rPr>
              <a:t>주문취소</a:t>
            </a:r>
            <a:r>
              <a:rPr lang="en-US" altLang="ko-KR" sz="1000">
                <a:latin typeface="+mn-ea"/>
              </a:rPr>
              <a:t>)'</a:t>
            </a:r>
            <a:r>
              <a:rPr lang="ko-KR" altLang="en-US" sz="1000">
                <a:latin typeface="+mn-ea"/>
              </a:rPr>
              <a:t>를 선택했을 때</a:t>
            </a:r>
            <a:r>
              <a:rPr lang="en-US" altLang="ko-KR" sz="1000">
                <a:latin typeface="+mn-ea"/>
              </a:rPr>
              <a:t>(</a:t>
            </a:r>
            <a:r>
              <a:rPr lang="ko-KR" altLang="en-US" sz="1000">
                <a:latin typeface="+mn-ea"/>
              </a:rPr>
              <a:t>변경 주문 상태가 매장 취소일 때</a:t>
            </a:r>
            <a:r>
              <a:rPr lang="en-US" altLang="ko-KR" sz="1000">
                <a:latin typeface="+mn-ea"/>
              </a:rPr>
              <a:t>) </a:t>
            </a:r>
          </a:p>
          <a:p>
            <a:r>
              <a:rPr lang="ko-KR" altLang="en-US" sz="1000">
                <a:latin typeface="+mn-ea"/>
              </a:rPr>
              <a:t>옆에 사유 선택란을 활성화할 수 있을까요</a:t>
            </a:r>
            <a:r>
              <a:rPr lang="en-US" altLang="ko-KR" sz="1000">
                <a:latin typeface="+mn-ea"/>
              </a:rPr>
              <a:t>?</a:t>
            </a:r>
          </a:p>
          <a:p>
            <a:r>
              <a:rPr lang="en-US" altLang="ko-KR" sz="1000">
                <a:latin typeface="+mn-ea"/>
              </a:rPr>
              <a:t>*</a:t>
            </a:r>
            <a:r>
              <a:rPr lang="ko-KR" altLang="en-US" sz="1000">
                <a:latin typeface="+mn-ea"/>
              </a:rPr>
              <a:t>주문 취소를 했을 때 주문 불가 사유를 함께 전달할 수 있도록 하려고 합니다 </a:t>
            </a:r>
            <a:r>
              <a:rPr lang="en-US" altLang="ko-KR" sz="1000">
                <a:latin typeface="+mn-ea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5546" y="2922116"/>
            <a:ext cx="3897686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/>
              <a:t>[ADMIN] </a:t>
            </a:r>
            <a:r>
              <a:rPr lang="ko-KR" altLang="en-US" sz="900" b="1" dirty="0"/>
              <a:t>스토리 오더 관리 </a:t>
            </a:r>
            <a:r>
              <a:rPr lang="en-US" altLang="ko-KR" sz="900" b="1" dirty="0"/>
              <a:t>&gt; </a:t>
            </a:r>
            <a:r>
              <a:rPr lang="ko-KR" altLang="en-US" sz="900" b="1" dirty="0"/>
              <a:t>주문 관리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storeOrder</a:t>
            </a:r>
            <a:r>
              <a:rPr lang="en-US" altLang="ko-KR" sz="900" b="1" dirty="0"/>
              <a:t>)</a:t>
            </a:r>
            <a:endParaRPr lang="en-US" altLang="ko-KR" sz="900" b="1" dirty="0" smtClean="0"/>
          </a:p>
          <a:p>
            <a:endParaRPr lang="en-US" altLang="ko-KR" sz="900" dirty="0"/>
          </a:p>
          <a:p>
            <a:r>
              <a:rPr lang="en-US" altLang="ko-KR" sz="900" dirty="0" smtClean="0"/>
              <a:t>1.</a:t>
            </a:r>
            <a:r>
              <a:rPr lang="ko-KR" altLang="en-US" sz="900" dirty="0" smtClean="0"/>
              <a:t>상세 </a:t>
            </a:r>
            <a:r>
              <a:rPr lang="en-US" altLang="ko-KR" sz="900" dirty="0" smtClean="0"/>
              <a:t>(Modify)</a:t>
            </a:r>
          </a:p>
          <a:p>
            <a:r>
              <a:rPr lang="en-US" altLang="ko-KR" sz="900" dirty="0" smtClean="0"/>
              <a:t>  1) </a:t>
            </a:r>
            <a:r>
              <a:rPr lang="ko-KR" altLang="en-US" sz="900" dirty="0" smtClean="0"/>
              <a:t>주문 불가 사유 </a:t>
            </a:r>
            <a:r>
              <a:rPr lang="en-US" altLang="ko-KR" sz="900" dirty="0" smtClean="0"/>
              <a:t>field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currently, only if </a:t>
            </a:r>
            <a:r>
              <a:rPr lang="en-US" altLang="ko-KR" sz="900" dirty="0" err="1" smtClean="0"/>
              <a:t>smart_order_status</a:t>
            </a:r>
            <a:r>
              <a:rPr lang="en-US" altLang="ko-KR" sz="900" dirty="0"/>
              <a:t> = ‘</a:t>
            </a:r>
            <a:r>
              <a:rPr lang="en-US" altLang="ko-KR" sz="900" dirty="0" smtClean="0"/>
              <a:t>SS10’ (</a:t>
            </a:r>
            <a:r>
              <a:rPr lang="ko-KR" altLang="en-US" sz="900" dirty="0"/>
              <a:t>매장취소</a:t>
            </a:r>
            <a:r>
              <a:rPr lang="en-US" altLang="ko-KR" sz="900" dirty="0"/>
              <a:t>(</a:t>
            </a:r>
            <a:r>
              <a:rPr lang="ko-KR" altLang="en-US" sz="900" dirty="0"/>
              <a:t>주문취소</a:t>
            </a:r>
            <a:r>
              <a:rPr lang="en-US" altLang="ko-KR" sz="900" dirty="0" smtClean="0"/>
              <a:t>)), it’s enabled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en-US" altLang="ko-KR" sz="900" b="1" dirty="0" smtClean="0"/>
              <a:t>when </a:t>
            </a:r>
            <a:r>
              <a:rPr lang="ko-KR" altLang="en-US" sz="900" b="1" dirty="0" smtClean="0"/>
              <a:t>주문 상태 </a:t>
            </a:r>
            <a:r>
              <a:rPr lang="en-US" altLang="ko-KR" sz="900" b="1" dirty="0" smtClean="0"/>
              <a:t>(order status) is selected </a:t>
            </a:r>
            <a:r>
              <a:rPr lang="en-US" altLang="ko-KR" sz="900" b="1" dirty="0"/>
              <a:t>with ‘SS10’ (</a:t>
            </a:r>
            <a:r>
              <a:rPr lang="ko-KR" altLang="en-US" sz="900" b="1" dirty="0"/>
              <a:t>매장취소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주문취소</a:t>
            </a:r>
            <a:r>
              <a:rPr lang="en-US" altLang="ko-KR" sz="900" b="1" dirty="0" smtClean="0"/>
              <a:t>)), enable </a:t>
            </a:r>
            <a:r>
              <a:rPr lang="ko-KR" altLang="en-US" sz="900" b="1" dirty="0"/>
              <a:t>주문 불가 사유 </a:t>
            </a:r>
            <a:r>
              <a:rPr lang="en-US" altLang="ko-KR" sz="900" b="1" dirty="0"/>
              <a:t>field</a:t>
            </a:r>
            <a:endParaRPr lang="en-US" altLang="ko-K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411705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64DFB1A-836D-D5B7-3752-2C5ED28A1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97" y="0"/>
            <a:ext cx="666390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A51F24-78B1-2FDB-2F15-1CA53AAAA5AF}"/>
              </a:ext>
            </a:extLst>
          </p:cNvPr>
          <p:cNvSpPr txBox="1"/>
          <p:nvPr/>
        </p:nvSpPr>
        <p:spPr>
          <a:xfrm>
            <a:off x="6005444" y="4473821"/>
            <a:ext cx="3376682" cy="8002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/>
              <a:t>14. </a:t>
            </a:r>
            <a:r>
              <a:rPr lang="ko-KR" altLang="en-US" b="1"/>
              <a:t>매장 검색 불가</a:t>
            </a:r>
            <a:endParaRPr lang="en-US" altLang="ko-KR" b="1"/>
          </a:p>
          <a:p>
            <a:endParaRPr lang="ko-KR" altLang="en-US" b="1"/>
          </a:p>
          <a:p>
            <a:r>
              <a:rPr lang="ko-KR" altLang="en-US" sz="1000"/>
              <a:t>상품 검색은 가능한데 매장 검색이 불가능합니다</a:t>
            </a:r>
            <a:r>
              <a:rPr lang="en-US" altLang="ko-KR" sz="1000"/>
              <a:t> !</a:t>
            </a:r>
            <a:endParaRPr lang="en-US" altLang="ko-KR" sz="1000">
              <a:latin typeface="+mn-ea"/>
            </a:endParaRPr>
          </a:p>
        </p:txBody>
      </p:sp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3F50E917-FB93-8684-3BB9-F4B63D795292}"/>
              </a:ext>
            </a:extLst>
          </p:cNvPr>
          <p:cNvCxnSpPr>
            <a:cxnSpLocks/>
          </p:cNvCxnSpPr>
          <p:nvPr/>
        </p:nvCxnSpPr>
        <p:spPr>
          <a:xfrm flipH="1" flipV="1">
            <a:off x="4211515" y="668215"/>
            <a:ext cx="1793929" cy="4049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3987580-24A3-1B24-12F5-6AB68B682386}"/>
              </a:ext>
            </a:extLst>
          </p:cNvPr>
          <p:cNvSpPr txBox="1"/>
          <p:nvPr/>
        </p:nvSpPr>
        <p:spPr>
          <a:xfrm>
            <a:off x="7693785" y="419206"/>
            <a:ext cx="300898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900" dirty="0"/>
              <a:t>[</a:t>
            </a:r>
            <a:r>
              <a:rPr lang="ko-KR" altLang="en-US" sz="900" dirty="0"/>
              <a:t>스토리 쇼핑 관리</a:t>
            </a:r>
            <a:r>
              <a:rPr lang="en-US" altLang="ko-KR" sz="900" dirty="0"/>
              <a:t>]</a:t>
            </a:r>
            <a:r>
              <a:rPr lang="ko-KR" altLang="en-US" sz="900" dirty="0"/>
              <a:t>에서는 현재 매장</a:t>
            </a:r>
            <a:r>
              <a:rPr lang="en-US" altLang="ko-KR" sz="900" dirty="0"/>
              <a:t>, </a:t>
            </a:r>
            <a:r>
              <a:rPr lang="ko-KR" altLang="en-US" sz="900" dirty="0"/>
              <a:t>상품 검색 기능 </a:t>
            </a:r>
            <a:r>
              <a:rPr lang="en-US" altLang="ko-KR" sz="900" dirty="0"/>
              <a:t>x</a:t>
            </a:r>
          </a:p>
          <a:p>
            <a:r>
              <a:rPr lang="en-US" altLang="ko-KR" sz="900" dirty="0"/>
              <a:t>[</a:t>
            </a:r>
            <a:r>
              <a:rPr lang="ko-KR" altLang="en-US" sz="900" dirty="0"/>
              <a:t>스토리 오더 관리</a:t>
            </a:r>
            <a:r>
              <a:rPr lang="en-US" altLang="ko-KR" sz="900" dirty="0"/>
              <a:t>]</a:t>
            </a:r>
            <a:r>
              <a:rPr lang="ko-KR" altLang="en-US" sz="900" dirty="0"/>
              <a:t>에서는 현재 매장 검색 기능 </a:t>
            </a:r>
            <a:r>
              <a:rPr lang="en-US" altLang="ko-KR" sz="900" dirty="0"/>
              <a:t>x</a:t>
            </a:r>
          </a:p>
          <a:p>
            <a:endParaRPr lang="en-US" altLang="ko-KR" sz="900" dirty="0"/>
          </a:p>
          <a:p>
            <a:r>
              <a:rPr lang="ko-KR" altLang="en-US" sz="900" dirty="0"/>
              <a:t>입니다 </a:t>
            </a:r>
            <a:r>
              <a:rPr lang="en-US" altLang="ko-KR" sz="900" dirty="0"/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9353" y="1402614"/>
            <a:ext cx="3897686" cy="2585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 smtClean="0"/>
              <a:t>[ADMIN] </a:t>
            </a:r>
            <a:r>
              <a:rPr lang="ko-KR" altLang="en-US" sz="900" b="1" dirty="0" smtClean="0"/>
              <a:t>상품 검색 </a:t>
            </a:r>
            <a:r>
              <a:rPr lang="en-US" altLang="ko-KR" sz="900" b="1" dirty="0" smtClean="0"/>
              <a:t>(product search)</a:t>
            </a:r>
          </a:p>
          <a:p>
            <a:endParaRPr lang="en-US" altLang="ko-KR" sz="900" dirty="0"/>
          </a:p>
          <a:p>
            <a:r>
              <a:rPr lang="en-US" altLang="ko-KR" sz="900" dirty="0" smtClean="0"/>
              <a:t>1.</a:t>
            </a:r>
            <a:r>
              <a:rPr lang="ko-KR" altLang="en-US" sz="900" dirty="0" smtClean="0"/>
              <a:t>스토리 쇼핑 관리 </a:t>
            </a:r>
            <a:r>
              <a:rPr lang="en-US" altLang="ko-KR" sz="900" dirty="0" smtClean="0"/>
              <a:t>(online mall)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1) </a:t>
            </a:r>
            <a:r>
              <a:rPr lang="ko-KR" altLang="en-US" sz="900" dirty="0" smtClean="0"/>
              <a:t>쇼핑몰</a:t>
            </a:r>
            <a:r>
              <a:rPr lang="en-US" altLang="ko-KR" sz="900" dirty="0"/>
              <a:t> </a:t>
            </a:r>
            <a:r>
              <a:rPr lang="en-US" altLang="ko-KR" sz="900" dirty="0" smtClean="0"/>
              <a:t>(mall) / </a:t>
            </a:r>
            <a:r>
              <a:rPr lang="ko-KR" altLang="en-US" sz="900" dirty="0" smtClean="0"/>
              <a:t>상품 </a:t>
            </a:r>
            <a:r>
              <a:rPr lang="en-US" altLang="ko-KR" sz="900" dirty="0" smtClean="0"/>
              <a:t>(product) search option : not work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a) </a:t>
            </a:r>
            <a:r>
              <a:rPr lang="ko-KR" altLang="en-US" sz="900" dirty="0" smtClean="0"/>
              <a:t>이름 입력 </a:t>
            </a:r>
            <a:r>
              <a:rPr lang="en-US" altLang="ko-KR" sz="900" dirty="0" err="1" smtClean="0"/>
              <a:t>inputbox</a:t>
            </a:r>
            <a:r>
              <a:rPr lang="en-US" altLang="ko-KR" sz="900" dirty="0" smtClean="0"/>
              <a:t> : LIKE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b) </a:t>
            </a:r>
            <a:r>
              <a:rPr lang="ko-KR" altLang="en-US" sz="900" dirty="0" smtClean="0"/>
              <a:t>코드 입력 </a:t>
            </a:r>
            <a:r>
              <a:rPr lang="en-US" altLang="ko-KR" sz="900" dirty="0" err="1" smtClean="0"/>
              <a:t>inputbox</a:t>
            </a:r>
            <a:r>
              <a:rPr lang="en-US" altLang="ko-KR" sz="900" dirty="0"/>
              <a:t> </a:t>
            </a:r>
            <a:r>
              <a:rPr lang="en-US" altLang="ko-KR" sz="900" dirty="0" smtClean="0"/>
              <a:t>: =</a:t>
            </a:r>
          </a:p>
          <a:p>
            <a:endParaRPr lang="en-US" altLang="ko-KR" sz="900" dirty="0"/>
          </a:p>
          <a:p>
            <a:r>
              <a:rPr lang="en-US" altLang="ko-KR" sz="900" dirty="0" smtClean="0"/>
              <a:t>2.</a:t>
            </a:r>
            <a:r>
              <a:rPr lang="ko-KR" altLang="en-US" sz="900" dirty="0" smtClean="0"/>
              <a:t>스토리 오더 관리 </a:t>
            </a:r>
            <a:r>
              <a:rPr lang="en-US" altLang="ko-KR" sz="900" dirty="0" smtClean="0"/>
              <a:t>(store)</a:t>
            </a:r>
          </a:p>
          <a:p>
            <a:r>
              <a:rPr lang="en-US" altLang="ko-KR" sz="900" dirty="0"/>
              <a:t> 1) </a:t>
            </a:r>
            <a:r>
              <a:rPr lang="ko-KR" altLang="en-US" sz="900" dirty="0" smtClean="0"/>
              <a:t>매장</a:t>
            </a:r>
            <a:r>
              <a:rPr lang="en-US" altLang="ko-KR" sz="900" dirty="0" smtClean="0"/>
              <a:t> </a:t>
            </a:r>
            <a:r>
              <a:rPr lang="en-US" altLang="ko-KR" sz="900" dirty="0"/>
              <a:t>(mall) </a:t>
            </a:r>
            <a:r>
              <a:rPr lang="en-US" altLang="ko-KR" sz="900" dirty="0" smtClean="0"/>
              <a:t>search </a:t>
            </a:r>
            <a:r>
              <a:rPr lang="en-US" altLang="ko-KR" sz="900" dirty="0"/>
              <a:t>option : not </a:t>
            </a:r>
            <a:r>
              <a:rPr lang="en-US" altLang="ko-KR" sz="900" dirty="0" smtClean="0"/>
              <a:t>work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a</a:t>
            </a:r>
            <a:r>
              <a:rPr lang="en-US" altLang="ko-KR" sz="900" dirty="0"/>
              <a:t>) </a:t>
            </a:r>
            <a:r>
              <a:rPr lang="ko-KR" altLang="en-US" sz="900" dirty="0"/>
              <a:t>이름 입력 </a:t>
            </a:r>
            <a:r>
              <a:rPr lang="en-US" altLang="ko-KR" sz="900" dirty="0" err="1"/>
              <a:t>inputbox</a:t>
            </a:r>
            <a:r>
              <a:rPr lang="en-US" altLang="ko-KR" sz="900" dirty="0"/>
              <a:t> : LIKE</a:t>
            </a:r>
          </a:p>
          <a:p>
            <a:r>
              <a:rPr lang="en-US" altLang="ko-KR" sz="900" dirty="0"/>
              <a:t>     b) </a:t>
            </a:r>
            <a:r>
              <a:rPr lang="ko-KR" altLang="en-US" sz="900" dirty="0"/>
              <a:t>코드 입력 </a:t>
            </a:r>
            <a:r>
              <a:rPr lang="en-US" altLang="ko-KR" sz="900" dirty="0" err="1"/>
              <a:t>inputbox</a:t>
            </a:r>
            <a:r>
              <a:rPr lang="en-US" altLang="ko-KR" sz="900" dirty="0"/>
              <a:t> : </a:t>
            </a:r>
            <a:r>
              <a:rPr lang="en-US" altLang="ko-KR" sz="900" dirty="0" smtClean="0"/>
              <a:t>=</a:t>
            </a:r>
          </a:p>
          <a:p>
            <a:endParaRPr lang="en-US" altLang="ko-KR" sz="900" dirty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2.Related menu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스토리 </a:t>
            </a:r>
            <a:r>
              <a:rPr lang="ko-KR" altLang="en-US" sz="900" dirty="0"/>
              <a:t>쇼핑 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메인 노출 상품 관리 </a:t>
            </a:r>
            <a:r>
              <a:rPr lang="en-US" altLang="ko-KR" sz="900" dirty="0"/>
              <a:t>(/</a:t>
            </a:r>
            <a:r>
              <a:rPr lang="en-US" altLang="ko-KR" sz="900" dirty="0" err="1"/>
              <a:t>onlineMainProduct</a:t>
            </a:r>
            <a:r>
              <a:rPr lang="en-US" altLang="ko-KR" sz="900" dirty="0"/>
              <a:t>) - </a:t>
            </a:r>
            <a:r>
              <a:rPr lang="ko-KR" altLang="en-US" sz="900" dirty="0"/>
              <a:t>상품 추가 </a:t>
            </a:r>
            <a:r>
              <a:rPr lang="en-US" altLang="ko-KR" sz="900" dirty="0"/>
              <a:t>button</a:t>
            </a:r>
          </a:p>
          <a:p>
            <a:r>
              <a:rPr lang="en-US" altLang="ko-KR" sz="900" dirty="0"/>
              <a:t>  </a:t>
            </a:r>
            <a:r>
              <a:rPr lang="ko-KR" altLang="en-US" sz="900" dirty="0" smtClean="0"/>
              <a:t>스토리 </a:t>
            </a:r>
            <a:r>
              <a:rPr lang="ko-KR" altLang="en-US" sz="900" dirty="0"/>
              <a:t>오더 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메인 노출 상품 관리 </a:t>
            </a:r>
            <a:r>
              <a:rPr lang="en-US" altLang="ko-KR" sz="900" dirty="0"/>
              <a:t>(/</a:t>
            </a:r>
            <a:r>
              <a:rPr lang="en-US" altLang="ko-KR" sz="900" dirty="0" err="1"/>
              <a:t>storeMainProduct</a:t>
            </a:r>
            <a:r>
              <a:rPr lang="en-US" altLang="ko-KR" sz="900" dirty="0"/>
              <a:t>) - </a:t>
            </a:r>
            <a:r>
              <a:rPr lang="ko-KR" altLang="en-US" sz="900" dirty="0"/>
              <a:t>상품 추가 </a:t>
            </a:r>
            <a:r>
              <a:rPr lang="en-US" altLang="ko-KR" sz="900" dirty="0"/>
              <a:t>button</a:t>
            </a:r>
            <a:endParaRPr lang="en-US" altLang="ko-KR" sz="900" dirty="0" smtClean="0"/>
          </a:p>
        </p:txBody>
      </p:sp>
    </p:spTree>
    <p:extLst>
      <p:ext uri="{BB962C8B-B14F-4D97-AF65-F5344CB8AC3E}">
        <p14:creationId xmlns:p14="http://schemas.microsoft.com/office/powerpoint/2010/main" val="4104692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CFDD0F8-7F7E-D1CF-8A1B-47361D5D6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24" y="0"/>
            <a:ext cx="66707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BDF1D5-633D-F634-765C-9FF20F9BBC0B}"/>
              </a:ext>
            </a:extLst>
          </p:cNvPr>
          <p:cNvSpPr txBox="1"/>
          <p:nvPr/>
        </p:nvSpPr>
        <p:spPr>
          <a:xfrm>
            <a:off x="6595993" y="5731121"/>
            <a:ext cx="5361545" cy="8002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/>
              <a:t>15. </a:t>
            </a:r>
            <a:r>
              <a:rPr lang="ko-KR" altLang="en-US" b="1"/>
              <a:t>목록</a:t>
            </a:r>
            <a:r>
              <a:rPr lang="en-US" altLang="ko-KR" b="1"/>
              <a:t>-</a:t>
            </a:r>
            <a:r>
              <a:rPr lang="ko-KR" altLang="en-US" b="1"/>
              <a:t>상세 데이터 다름</a:t>
            </a:r>
            <a:endParaRPr lang="en-US" altLang="ko-KR" b="1"/>
          </a:p>
          <a:p>
            <a:endParaRPr lang="ko-KR" altLang="en-US" b="1"/>
          </a:p>
          <a:p>
            <a:r>
              <a:rPr lang="ko-KR" altLang="en-US" sz="1000"/>
              <a:t>포인트 적립 현황</a:t>
            </a:r>
            <a:r>
              <a:rPr lang="en-US" altLang="ko-KR" sz="1000"/>
              <a:t>(</a:t>
            </a:r>
            <a:r>
              <a:rPr lang="ko-KR" altLang="en-US" sz="1000"/>
              <a:t>일</a:t>
            </a:r>
            <a:r>
              <a:rPr lang="en-US" altLang="ko-KR" sz="1000"/>
              <a:t>)</a:t>
            </a:r>
            <a:r>
              <a:rPr lang="ko-KR" altLang="en-US" sz="1000"/>
              <a:t>의 데이터가 목록일 경우</a:t>
            </a:r>
            <a:r>
              <a:rPr lang="en-US" altLang="ko-KR" sz="1000"/>
              <a:t>, </a:t>
            </a:r>
            <a:r>
              <a:rPr lang="ko-KR" altLang="en-US" sz="1000"/>
              <a:t>상세일 경우 다르게 나타나고 있습니다</a:t>
            </a:r>
            <a:r>
              <a:rPr lang="en-US" altLang="ko-KR" sz="1000"/>
              <a:t> ! </a:t>
            </a:r>
            <a:endParaRPr lang="en-US" altLang="ko-KR" sz="1000">
              <a:latin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80EC86A-F053-1ADD-86C0-7721D39C2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549" y="657225"/>
            <a:ext cx="3930068" cy="4629578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C2E0100E-8870-53E8-1DB4-B5B1DB370592}"/>
              </a:ext>
            </a:extLst>
          </p:cNvPr>
          <p:cNvSpPr/>
          <p:nvPr/>
        </p:nvSpPr>
        <p:spPr>
          <a:xfrm>
            <a:off x="2287830" y="2750887"/>
            <a:ext cx="4398720" cy="2399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672FB15-FDC4-CE06-C0A1-D1C077F667FA}"/>
              </a:ext>
            </a:extLst>
          </p:cNvPr>
          <p:cNvSpPr/>
          <p:nvPr/>
        </p:nvSpPr>
        <p:spPr>
          <a:xfrm>
            <a:off x="7288454" y="723900"/>
            <a:ext cx="3818163" cy="2399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0E20F55-A416-590B-9441-3D393D746CC3}"/>
              </a:ext>
            </a:extLst>
          </p:cNvPr>
          <p:cNvSpPr/>
          <p:nvPr/>
        </p:nvSpPr>
        <p:spPr>
          <a:xfrm>
            <a:off x="7288454" y="3280443"/>
            <a:ext cx="3818163" cy="2399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487190" y="4107101"/>
            <a:ext cx="3897686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/>
              <a:t>[ADMIN] </a:t>
            </a:r>
            <a:r>
              <a:rPr lang="ko-KR" altLang="en-US" sz="900" b="1" dirty="0"/>
              <a:t>사용자 관리 </a:t>
            </a:r>
            <a:r>
              <a:rPr lang="en-US" altLang="ko-KR" sz="900" b="1" dirty="0"/>
              <a:t>&gt; </a:t>
            </a:r>
            <a:r>
              <a:rPr lang="ko-KR" altLang="en-US" sz="900" b="1" dirty="0"/>
              <a:t>사용자 회원 관리 </a:t>
            </a:r>
            <a:r>
              <a:rPr lang="en-US" altLang="ko-KR" sz="900" b="1" dirty="0"/>
              <a:t>(/user)</a:t>
            </a:r>
            <a:endParaRPr lang="en-US" altLang="ko-KR" sz="900" b="1" dirty="0" smtClean="0"/>
          </a:p>
          <a:p>
            <a:endParaRPr lang="en-US" altLang="ko-KR" sz="900" dirty="0"/>
          </a:p>
          <a:p>
            <a:r>
              <a:rPr lang="en-US" altLang="ko-KR" sz="900" dirty="0" smtClean="0"/>
              <a:t>1.Grid</a:t>
            </a:r>
            <a:br>
              <a:rPr lang="en-US" altLang="ko-KR" sz="900" dirty="0" smtClean="0"/>
            </a:br>
            <a:r>
              <a:rPr lang="en-US" altLang="ko-KR" sz="900" dirty="0" smtClean="0"/>
              <a:t>  1) </a:t>
            </a:r>
            <a:r>
              <a:rPr lang="ko-KR" altLang="en-US" sz="900" dirty="0" smtClean="0"/>
              <a:t>포인트 적립 현황</a:t>
            </a:r>
            <a:r>
              <a:rPr lang="en-US" altLang="ko-KR" sz="900" dirty="0" smtClean="0"/>
              <a:t>(</a:t>
            </a:r>
            <a:r>
              <a:rPr lang="ko-KR" altLang="en-US" sz="900" dirty="0" smtClean="0"/>
              <a:t>일</a:t>
            </a:r>
            <a:r>
              <a:rPr lang="en-US" altLang="ko-KR" sz="900" dirty="0" smtClean="0"/>
              <a:t>) : today save point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- show today save point of the user like </a:t>
            </a:r>
            <a:r>
              <a:rPr lang="ko-KR" altLang="en-US" sz="900" dirty="0" smtClean="0"/>
              <a:t>상세</a:t>
            </a:r>
            <a:r>
              <a:rPr lang="en-US" altLang="ko-KR" sz="900" dirty="0" smtClean="0"/>
              <a:t>(modify) &gt; </a:t>
            </a:r>
            <a:r>
              <a:rPr lang="ko-KR" altLang="en-US" sz="900" dirty="0"/>
              <a:t>포인트 적립 현황</a:t>
            </a:r>
            <a:r>
              <a:rPr lang="en-US" altLang="ko-KR" sz="900" dirty="0"/>
              <a:t>(</a:t>
            </a:r>
            <a:r>
              <a:rPr lang="ko-KR" altLang="en-US" sz="900" dirty="0"/>
              <a:t>일</a:t>
            </a:r>
            <a:r>
              <a:rPr lang="en-US" altLang="ko-KR" sz="900" dirty="0" smtClean="0"/>
              <a:t>)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(currently, total save point </a:t>
            </a:r>
            <a:r>
              <a:rPr lang="en-US" altLang="ko-KR" sz="900" smtClean="0"/>
              <a:t>is shown) </a:t>
            </a:r>
            <a:endParaRPr lang="en-US" altLang="ko-KR" sz="900" dirty="0" smtClean="0"/>
          </a:p>
          <a:p>
            <a:r>
              <a:rPr lang="en-US" altLang="ko-KR" sz="900" dirty="0" smtClean="0"/>
              <a:t>  </a:t>
            </a:r>
            <a:endParaRPr lang="en-US" altLang="ko-K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3065722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8A40164-DDFB-6342-2C56-9E923681C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1" y="0"/>
            <a:ext cx="6656717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55D54C9-5405-FBF6-0CF9-BDA6C29A1DD7}"/>
              </a:ext>
            </a:extLst>
          </p:cNvPr>
          <p:cNvSpPr/>
          <p:nvPr/>
        </p:nvSpPr>
        <p:spPr>
          <a:xfrm>
            <a:off x="1881867" y="1771650"/>
            <a:ext cx="3818163" cy="5524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F0CB9-5327-1DB0-6DD6-0DED044A683A}"/>
              </a:ext>
            </a:extLst>
          </p:cNvPr>
          <p:cNvSpPr txBox="1"/>
          <p:nvPr/>
        </p:nvSpPr>
        <p:spPr>
          <a:xfrm>
            <a:off x="6176893" y="1371540"/>
            <a:ext cx="5091181" cy="8002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/>
              <a:t>16. </a:t>
            </a:r>
            <a:r>
              <a:rPr lang="ko-KR" altLang="en-US" b="1"/>
              <a:t>상품 소개 삭제</a:t>
            </a:r>
            <a:endParaRPr lang="en-US" altLang="ko-KR" b="1"/>
          </a:p>
          <a:p>
            <a:endParaRPr lang="ko-KR" altLang="en-US" b="1"/>
          </a:p>
          <a:p>
            <a:r>
              <a:rPr lang="ko-KR" altLang="en-US" sz="1000">
                <a:latin typeface="+mn-ea"/>
              </a:rPr>
              <a:t>현재 상품 소개를 쓰지 않고 있어서 삭제 부탁드립니다</a:t>
            </a:r>
            <a:r>
              <a:rPr lang="en-US" altLang="ko-KR" sz="1000">
                <a:latin typeface="+mn-ea"/>
              </a:rPr>
              <a:t> 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46290" y="2570401"/>
            <a:ext cx="389768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/>
              <a:t>[ADMIN] </a:t>
            </a:r>
            <a:r>
              <a:rPr lang="ko-KR" altLang="en-US" sz="900" b="1" dirty="0"/>
              <a:t>스토리 쇼핑 관리 </a:t>
            </a:r>
            <a:r>
              <a:rPr lang="en-US" altLang="ko-KR" sz="900" b="1" dirty="0"/>
              <a:t>&gt; </a:t>
            </a:r>
            <a:r>
              <a:rPr lang="ko-KR" altLang="en-US" sz="900" b="1" dirty="0"/>
              <a:t>상품 등록 관리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onlineProduct</a:t>
            </a:r>
            <a:r>
              <a:rPr lang="en-US" altLang="ko-KR" sz="900" b="1" dirty="0"/>
              <a:t>)</a:t>
            </a:r>
            <a:endParaRPr lang="en-US" altLang="ko-KR" sz="900" b="1" dirty="0" smtClean="0"/>
          </a:p>
          <a:p>
            <a:endParaRPr lang="en-US" altLang="ko-KR" sz="900" dirty="0"/>
          </a:p>
          <a:p>
            <a:r>
              <a:rPr lang="en-US" altLang="ko-KR" sz="900" dirty="0" smtClean="0"/>
              <a:t>1.</a:t>
            </a:r>
            <a:r>
              <a:rPr lang="ko-KR" altLang="en-US" sz="900" dirty="0" smtClean="0"/>
              <a:t>추가</a:t>
            </a:r>
            <a:r>
              <a:rPr lang="en-US" altLang="ko-KR" sz="900" dirty="0" smtClean="0"/>
              <a:t>(Add), </a:t>
            </a:r>
            <a:r>
              <a:rPr lang="ko-KR" altLang="en-US" sz="900" dirty="0" smtClean="0"/>
              <a:t>상세</a:t>
            </a:r>
            <a:r>
              <a:rPr lang="en-US" altLang="ko-KR" sz="900" dirty="0" smtClean="0"/>
              <a:t>(Modify)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1) </a:t>
            </a:r>
            <a:r>
              <a:rPr lang="ko-KR" altLang="en-US" sz="900" dirty="0" smtClean="0"/>
              <a:t>상품 소개 </a:t>
            </a:r>
            <a:r>
              <a:rPr lang="en-US" altLang="ko-KR" sz="900" dirty="0" smtClean="0"/>
              <a:t>field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- REMOVE</a:t>
            </a:r>
          </a:p>
          <a:p>
            <a:r>
              <a:rPr lang="en-US" altLang="ko-KR" sz="900" dirty="0" smtClean="0"/>
              <a:t>  </a:t>
            </a:r>
            <a:endParaRPr lang="en-US" altLang="ko-K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3142379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F6C405B-395C-00AD-FACA-DF93939F3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6" y="0"/>
            <a:ext cx="663561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65CD37-A852-386F-9186-C410E2FAD55B}"/>
              </a:ext>
            </a:extLst>
          </p:cNvPr>
          <p:cNvSpPr txBox="1"/>
          <p:nvPr/>
        </p:nvSpPr>
        <p:spPr>
          <a:xfrm>
            <a:off x="6548368" y="4962465"/>
            <a:ext cx="5091181" cy="12618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/>
              <a:t>17. </a:t>
            </a:r>
            <a:r>
              <a:rPr lang="ko-KR" altLang="en-US" b="1"/>
              <a:t>다른 쇼핑몰</a:t>
            </a:r>
            <a:r>
              <a:rPr lang="en-US" altLang="ko-KR" b="1"/>
              <a:t>/</a:t>
            </a:r>
            <a:r>
              <a:rPr lang="ko-KR" altLang="en-US" b="1"/>
              <a:t>매장의 상품 조회 제한</a:t>
            </a:r>
            <a:endParaRPr lang="en-US" altLang="ko-KR" b="1"/>
          </a:p>
          <a:p>
            <a:endParaRPr lang="ko-KR" altLang="en-US" b="1"/>
          </a:p>
          <a:p>
            <a:r>
              <a:rPr lang="en-US" altLang="ko-KR" sz="1000">
                <a:latin typeface="+mn-ea"/>
              </a:rPr>
              <a:t>(</a:t>
            </a:r>
            <a:r>
              <a:rPr lang="ko-KR" altLang="en-US" sz="1000">
                <a:latin typeface="+mn-ea"/>
              </a:rPr>
              <a:t>권한 매장이 </a:t>
            </a:r>
            <a:r>
              <a:rPr lang="en-US" altLang="ko-KR" sz="1000">
                <a:latin typeface="+mn-ea"/>
              </a:rPr>
              <a:t>1</a:t>
            </a:r>
            <a:r>
              <a:rPr lang="ko-KR" altLang="en-US" sz="1000">
                <a:latin typeface="+mn-ea"/>
              </a:rPr>
              <a:t>개인</a:t>
            </a:r>
            <a:r>
              <a:rPr lang="en-US" altLang="ko-KR" sz="1000">
                <a:latin typeface="+mn-ea"/>
              </a:rPr>
              <a:t>) </a:t>
            </a:r>
            <a:r>
              <a:rPr lang="ko-KR" altLang="en-US" sz="1000">
                <a:latin typeface="+mn-ea"/>
              </a:rPr>
              <a:t>스토리오더 또는 스토리쇼핑 관리자로 로그인했을 경우</a:t>
            </a:r>
            <a:r>
              <a:rPr lang="en-US" altLang="ko-KR" sz="1000">
                <a:latin typeface="+mn-ea"/>
              </a:rPr>
              <a:t>, </a:t>
            </a:r>
          </a:p>
          <a:p>
            <a:r>
              <a:rPr lang="ko-KR" altLang="en-US" sz="1000">
                <a:latin typeface="+mn-ea"/>
              </a:rPr>
              <a:t>해당 매장</a:t>
            </a:r>
            <a:r>
              <a:rPr lang="en-US" altLang="ko-KR" sz="1000">
                <a:latin typeface="+mn-ea"/>
              </a:rPr>
              <a:t>(</a:t>
            </a:r>
            <a:r>
              <a:rPr lang="ko-KR" altLang="en-US" sz="1000">
                <a:latin typeface="+mn-ea"/>
              </a:rPr>
              <a:t>쇼핑몰</a:t>
            </a:r>
            <a:r>
              <a:rPr lang="en-US" altLang="ko-KR" sz="1000">
                <a:latin typeface="+mn-ea"/>
              </a:rPr>
              <a:t>)</a:t>
            </a:r>
            <a:r>
              <a:rPr lang="ko-KR" altLang="en-US" sz="1000">
                <a:latin typeface="+mn-ea"/>
              </a:rPr>
              <a:t>의 상품만 볼 수 있도록 제한할 수 있을까요</a:t>
            </a:r>
            <a:r>
              <a:rPr lang="en-US" altLang="ko-KR" sz="1000">
                <a:latin typeface="+mn-ea"/>
              </a:rPr>
              <a:t>?</a:t>
            </a:r>
          </a:p>
          <a:p>
            <a:r>
              <a:rPr lang="ko-KR" altLang="en-US" sz="1000">
                <a:latin typeface="+mn-ea"/>
              </a:rPr>
              <a:t>현재 </a:t>
            </a:r>
            <a:r>
              <a:rPr lang="ko-KR" altLang="en-US" sz="1000" b="1" u="sng">
                <a:latin typeface="+mn-ea"/>
              </a:rPr>
              <a:t>매장은 제한이 되어 있는데</a:t>
            </a:r>
            <a:r>
              <a:rPr lang="en-US" altLang="ko-KR" sz="1000" b="1" u="sng">
                <a:latin typeface="+mn-ea"/>
              </a:rPr>
              <a:t>, </a:t>
            </a:r>
            <a:r>
              <a:rPr lang="ko-KR" altLang="en-US" sz="1000" b="1" u="sng">
                <a:latin typeface="+mn-ea"/>
              </a:rPr>
              <a:t>상품 검색 시 조회되는 대상이 전체</a:t>
            </a:r>
            <a:r>
              <a:rPr lang="ko-KR" altLang="en-US" sz="1000">
                <a:latin typeface="+mn-ea"/>
              </a:rPr>
              <a:t>이기 때문에 </a:t>
            </a:r>
            <a:endParaRPr lang="en-US" altLang="ko-KR" sz="1000">
              <a:latin typeface="+mn-ea"/>
            </a:endParaRPr>
          </a:p>
          <a:p>
            <a:r>
              <a:rPr lang="ko-KR" altLang="en-US" sz="1000">
                <a:latin typeface="+mn-ea"/>
              </a:rPr>
              <a:t>다른 매장</a:t>
            </a:r>
            <a:r>
              <a:rPr lang="en-US" altLang="ko-KR" sz="1000">
                <a:latin typeface="+mn-ea"/>
              </a:rPr>
              <a:t>(</a:t>
            </a:r>
            <a:r>
              <a:rPr lang="ko-KR" altLang="en-US" sz="1000">
                <a:latin typeface="+mn-ea"/>
              </a:rPr>
              <a:t>쇼핑몰</a:t>
            </a:r>
            <a:r>
              <a:rPr lang="en-US" altLang="ko-KR" sz="1000">
                <a:latin typeface="+mn-ea"/>
              </a:rPr>
              <a:t>)</a:t>
            </a:r>
            <a:r>
              <a:rPr lang="ko-KR" altLang="en-US" sz="1000">
                <a:latin typeface="+mn-ea"/>
              </a:rPr>
              <a:t>의 상품도 확인할 수 있습니다</a:t>
            </a:r>
            <a:r>
              <a:rPr lang="en-US" altLang="ko-KR" sz="1000">
                <a:latin typeface="+mn-ea"/>
              </a:rPr>
              <a:t>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B7C83DD-3BCE-A214-3AEE-8ABF10F7AF65}"/>
              </a:ext>
            </a:extLst>
          </p:cNvPr>
          <p:cNvSpPr/>
          <p:nvPr/>
        </p:nvSpPr>
        <p:spPr>
          <a:xfrm>
            <a:off x="1434193" y="2228850"/>
            <a:ext cx="1632858" cy="2667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A3FB3F0-D70E-B810-4521-AB4A388F8599}"/>
              </a:ext>
            </a:extLst>
          </p:cNvPr>
          <p:cNvSpPr/>
          <p:nvPr/>
        </p:nvSpPr>
        <p:spPr>
          <a:xfrm>
            <a:off x="2058079" y="780990"/>
            <a:ext cx="2866345" cy="2667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844D4A0-42C3-0033-0F0D-A5BD05B9892E}"/>
              </a:ext>
            </a:extLst>
          </p:cNvPr>
          <p:cNvSpPr/>
          <p:nvPr/>
        </p:nvSpPr>
        <p:spPr>
          <a:xfrm>
            <a:off x="3158216" y="1814216"/>
            <a:ext cx="618447" cy="2667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239573" y="1438870"/>
            <a:ext cx="3897686" cy="27238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/>
              <a:t>[ADMIN] </a:t>
            </a:r>
            <a:r>
              <a:rPr lang="ko-KR" altLang="en-US" sz="900" b="1" dirty="0"/>
              <a:t>스토리 오더 관리 </a:t>
            </a:r>
            <a:r>
              <a:rPr lang="en-US" altLang="ko-KR" sz="900" b="1" dirty="0"/>
              <a:t>&gt; </a:t>
            </a:r>
            <a:r>
              <a:rPr lang="ko-KR" altLang="en-US" sz="900" b="1" dirty="0"/>
              <a:t>상품 관리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storeProduct</a:t>
            </a:r>
            <a:r>
              <a:rPr lang="en-US" altLang="ko-KR" sz="900" b="1" dirty="0" smtClean="0"/>
              <a:t>)</a:t>
            </a:r>
          </a:p>
          <a:p>
            <a:endParaRPr lang="en-US" altLang="ko-KR" sz="900" b="1" dirty="0"/>
          </a:p>
          <a:p>
            <a:r>
              <a:rPr lang="en-US" altLang="ko-KR" sz="900" dirty="0" smtClean="0"/>
              <a:t>1.List &gt; search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1) if ADMIN user </a:t>
            </a:r>
            <a:r>
              <a:rPr lang="en-US" altLang="ko-KR" sz="900" dirty="0" err="1" smtClean="0"/>
              <a:t>auth</a:t>
            </a:r>
            <a:r>
              <a:rPr lang="en-US" altLang="ko-KR" sz="900" dirty="0"/>
              <a:t> =</a:t>
            </a:r>
            <a:r>
              <a:rPr lang="en-US" altLang="ko-KR" sz="900" b="1" dirty="0"/>
              <a:t> ‘</a:t>
            </a:r>
            <a:r>
              <a:rPr lang="en-US" altLang="ko-KR" sz="900" b="1" dirty="0" smtClean="0"/>
              <a:t>AU11’ (store manager)</a:t>
            </a:r>
            <a:r>
              <a:rPr lang="en-US" altLang="ko-KR" sz="900" dirty="0" smtClean="0"/>
              <a:t/>
            </a:r>
            <a:br>
              <a:rPr lang="en-US" altLang="ko-KR" sz="900" dirty="0" smtClean="0"/>
            </a:br>
            <a:r>
              <a:rPr lang="en-US" altLang="ko-KR" sz="900" dirty="0" smtClean="0"/>
              <a:t>    - store (</a:t>
            </a:r>
            <a:r>
              <a:rPr lang="ko-KR" altLang="en-US" sz="900" dirty="0" smtClean="0"/>
              <a:t>매장</a:t>
            </a:r>
            <a:r>
              <a:rPr lang="en-US" altLang="ko-KR" sz="900" dirty="0"/>
              <a:t>) is fixed with </a:t>
            </a:r>
            <a:r>
              <a:rPr lang="en-US" altLang="ko-KR" sz="900" dirty="0" err="1" smtClean="0"/>
              <a:t>st_user.mall_code</a:t>
            </a:r>
            <a:r>
              <a:rPr lang="en-US" altLang="ko-KR" sz="900" dirty="0" smtClean="0"/>
              <a:t/>
            </a:r>
            <a:br>
              <a:rPr lang="en-US" altLang="ko-KR" sz="900" dirty="0" smtClean="0"/>
            </a:br>
            <a:r>
              <a:rPr lang="en-US" altLang="ko-KR" sz="900" dirty="0" smtClean="0"/>
              <a:t>    - </a:t>
            </a:r>
            <a:r>
              <a:rPr lang="en-US" altLang="ko-KR" sz="900" b="1" dirty="0" smtClean="0"/>
              <a:t>but when </a:t>
            </a:r>
            <a:r>
              <a:rPr lang="ko-KR" altLang="en-US" sz="900" b="1" dirty="0" smtClean="0"/>
              <a:t>상품</a:t>
            </a:r>
            <a:r>
              <a:rPr lang="en-US" altLang="ko-KR" sz="900" b="1" dirty="0" smtClean="0"/>
              <a:t>(product) is searched, fix target mall with </a:t>
            </a:r>
            <a:r>
              <a:rPr lang="en-US" altLang="ko-KR" sz="900" b="1" dirty="0" err="1" smtClean="0"/>
              <a:t>st_user.mall_code</a:t>
            </a:r>
            <a:r>
              <a:rPr lang="en-US" altLang="ko-KR" sz="900" b="1" dirty="0"/>
              <a:t/>
            </a:r>
            <a:br>
              <a:rPr lang="en-US" altLang="ko-KR" sz="900" b="1" dirty="0"/>
            </a:br>
            <a:r>
              <a:rPr lang="en-US" altLang="ko-KR" sz="900" b="1" dirty="0" smtClean="0"/>
              <a:t>|     (currently, all mall product is searched) </a:t>
            </a:r>
          </a:p>
          <a:p>
            <a:endParaRPr lang="en-US" altLang="ko-KR" sz="900" dirty="0" smtClean="0"/>
          </a:p>
          <a:p>
            <a:endParaRPr lang="en-US" altLang="ko-KR" sz="900" dirty="0"/>
          </a:p>
          <a:p>
            <a:r>
              <a:rPr lang="en-US" altLang="ko-KR" sz="900" b="1" dirty="0"/>
              <a:t>[ADMIN] </a:t>
            </a:r>
            <a:r>
              <a:rPr lang="ko-KR" altLang="en-US" sz="900" b="1" dirty="0"/>
              <a:t>스토리 쇼핑 관리 </a:t>
            </a:r>
            <a:r>
              <a:rPr lang="en-US" altLang="ko-KR" sz="900" b="1" dirty="0"/>
              <a:t>&gt; </a:t>
            </a:r>
            <a:r>
              <a:rPr lang="ko-KR" altLang="en-US" sz="900" b="1" dirty="0"/>
              <a:t>상품 등록 관리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onlineProduct</a:t>
            </a:r>
            <a:r>
              <a:rPr lang="en-US" altLang="ko-KR" sz="900" b="1" dirty="0"/>
              <a:t>)</a:t>
            </a:r>
          </a:p>
          <a:p>
            <a:endParaRPr lang="en-US" altLang="ko-KR" sz="900" b="1" dirty="0"/>
          </a:p>
          <a:p>
            <a:r>
              <a:rPr lang="en-US" altLang="ko-KR" sz="900" dirty="0"/>
              <a:t>1.List &gt; search</a:t>
            </a:r>
          </a:p>
          <a:p>
            <a:r>
              <a:rPr lang="en-US" altLang="ko-KR" sz="900" dirty="0"/>
              <a:t>  1) if ADMIN user </a:t>
            </a:r>
            <a:r>
              <a:rPr lang="en-US" altLang="ko-KR" sz="900" dirty="0" err="1"/>
              <a:t>auth</a:t>
            </a:r>
            <a:r>
              <a:rPr lang="en-US" altLang="ko-KR" sz="900" dirty="0"/>
              <a:t> = </a:t>
            </a:r>
            <a:r>
              <a:rPr lang="en-US" altLang="ko-KR" sz="900" b="1" dirty="0"/>
              <a:t>‘</a:t>
            </a:r>
            <a:r>
              <a:rPr lang="en-US" altLang="ko-KR" sz="900" b="1" dirty="0" smtClean="0"/>
              <a:t>AU10’ (online mall manager)</a:t>
            </a:r>
            <a:r>
              <a:rPr lang="en-US" altLang="ko-KR" sz="900" dirty="0"/>
              <a:t/>
            </a:r>
            <a:br>
              <a:rPr lang="en-US" altLang="ko-KR" sz="900" dirty="0"/>
            </a:br>
            <a:r>
              <a:rPr lang="en-US" altLang="ko-KR" sz="900" dirty="0"/>
              <a:t>    - </a:t>
            </a:r>
            <a:r>
              <a:rPr lang="en-US" altLang="ko-KR" sz="900" dirty="0" smtClean="0"/>
              <a:t>mall (</a:t>
            </a:r>
            <a:r>
              <a:rPr lang="ko-KR" altLang="en-US" sz="900" dirty="0" smtClean="0"/>
              <a:t>쇼핑몰</a:t>
            </a:r>
            <a:r>
              <a:rPr lang="en-US" altLang="ko-KR" sz="900" dirty="0" smtClean="0"/>
              <a:t>) </a:t>
            </a:r>
            <a:r>
              <a:rPr lang="en-US" altLang="ko-KR" sz="900" dirty="0"/>
              <a:t>is fixed with </a:t>
            </a:r>
            <a:r>
              <a:rPr lang="en-US" altLang="ko-KR" sz="900" dirty="0" err="1"/>
              <a:t>st_user.mall_code</a:t>
            </a:r>
            <a:r>
              <a:rPr lang="en-US" altLang="ko-KR" sz="900" dirty="0"/>
              <a:t/>
            </a:r>
            <a:br>
              <a:rPr lang="en-US" altLang="ko-KR" sz="900" dirty="0"/>
            </a:br>
            <a:r>
              <a:rPr lang="en-US" altLang="ko-KR" sz="900" dirty="0"/>
              <a:t>    - </a:t>
            </a:r>
            <a:r>
              <a:rPr lang="en-US" altLang="ko-KR" sz="900" b="1" dirty="0"/>
              <a:t>but when </a:t>
            </a:r>
            <a:r>
              <a:rPr lang="ko-KR" altLang="en-US" sz="900" b="1" dirty="0"/>
              <a:t>상품</a:t>
            </a:r>
            <a:r>
              <a:rPr lang="en-US" altLang="ko-KR" sz="900" b="1" dirty="0"/>
              <a:t>(product) is searched, fix target mall with </a:t>
            </a:r>
            <a:r>
              <a:rPr lang="en-US" altLang="ko-KR" sz="900" b="1" dirty="0" err="1" smtClean="0"/>
              <a:t>st_user.mall_code</a:t>
            </a:r>
            <a:r>
              <a:rPr lang="en-US" altLang="ko-KR" sz="900" b="1" dirty="0" smtClean="0"/>
              <a:t/>
            </a:r>
            <a:br>
              <a:rPr lang="en-US" altLang="ko-KR" sz="900" b="1" dirty="0" smtClean="0"/>
            </a:br>
            <a:r>
              <a:rPr lang="en-US" altLang="ko-KR" sz="900" b="1" dirty="0" smtClean="0"/>
              <a:t>     (currently</a:t>
            </a:r>
            <a:r>
              <a:rPr lang="en-US" altLang="ko-KR" sz="900" b="1" dirty="0"/>
              <a:t>, all mall product is searched) </a:t>
            </a:r>
          </a:p>
          <a:p>
            <a:r>
              <a:rPr lang="en-US" altLang="ko-KR" sz="900" dirty="0" smtClean="0"/>
              <a:t>  </a:t>
            </a:r>
            <a:endParaRPr lang="en-US" altLang="ko-KR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4222309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FB611F3-768C-F28A-F20B-25C4E7ED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4" y="381412"/>
            <a:ext cx="7273255" cy="374623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80D8AA4-81C7-1431-D43E-54EB4E55D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294" b="89076"/>
          <a:stretch/>
        </p:blipFill>
        <p:spPr>
          <a:xfrm>
            <a:off x="1856645" y="4580640"/>
            <a:ext cx="5356955" cy="12207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879790F-EB31-9886-5F9A-BB2028B8A514}"/>
              </a:ext>
            </a:extLst>
          </p:cNvPr>
          <p:cNvSpPr/>
          <p:nvPr/>
        </p:nvSpPr>
        <p:spPr>
          <a:xfrm>
            <a:off x="302004" y="655387"/>
            <a:ext cx="917196" cy="2399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3F94553D-A8B6-BB54-ADCC-3BDF313348C2}"/>
              </a:ext>
            </a:extLst>
          </p:cNvPr>
          <p:cNvCxnSpPr/>
          <p:nvPr/>
        </p:nvCxnSpPr>
        <p:spPr>
          <a:xfrm>
            <a:off x="784860" y="914400"/>
            <a:ext cx="1219200" cy="366624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E52510F-4150-917F-961D-7103A98F5C18}"/>
              </a:ext>
            </a:extLst>
          </p:cNvPr>
          <p:cNvSpPr txBox="1"/>
          <p:nvPr/>
        </p:nvSpPr>
        <p:spPr>
          <a:xfrm>
            <a:off x="6510268" y="3004695"/>
            <a:ext cx="5091181" cy="12618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/>
              <a:t>18. </a:t>
            </a:r>
            <a:r>
              <a:rPr lang="ko-KR" altLang="en-US" b="1"/>
              <a:t>운영 서버 대시보드 클릭 시 오류</a:t>
            </a:r>
            <a:endParaRPr lang="en-US" altLang="ko-KR" b="1"/>
          </a:p>
          <a:p>
            <a:endParaRPr lang="ko-KR" altLang="en-US" b="1"/>
          </a:p>
          <a:p>
            <a:r>
              <a:rPr lang="ko-KR" altLang="en-US" sz="1000">
                <a:latin typeface="+mn-ea"/>
              </a:rPr>
              <a:t>관리자 페이지 운영 서버에서 </a:t>
            </a:r>
            <a:r>
              <a:rPr lang="ko-KR" altLang="en-US" sz="1000" b="1">
                <a:latin typeface="+mn-ea"/>
              </a:rPr>
              <a:t>대시보드 기본 화면은 정상인데</a:t>
            </a:r>
            <a:r>
              <a:rPr lang="en-US" altLang="ko-KR" sz="1000">
                <a:latin typeface="+mn-ea"/>
              </a:rPr>
              <a:t>,</a:t>
            </a:r>
          </a:p>
          <a:p>
            <a:r>
              <a:rPr lang="ko-KR" altLang="en-US" sz="1000">
                <a:latin typeface="+mn-ea"/>
              </a:rPr>
              <a:t>옆의 메뉴에서 대시보드를 눌렀을 때 </a:t>
            </a:r>
            <a:endParaRPr lang="en-US" altLang="ko-KR" sz="1000">
              <a:latin typeface="+mn-ea"/>
            </a:endParaRPr>
          </a:p>
          <a:p>
            <a:r>
              <a:rPr lang="en-US" altLang="ko-KR" sz="1000" kern="0" spc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{"status":401,"errorCode":"common.error.tokenInvalid"}</a:t>
            </a:r>
          </a:p>
          <a:p>
            <a:r>
              <a:rPr lang="ko-KR" altLang="en-US" sz="1000" kern="0">
                <a:solidFill>
                  <a:srgbClr val="000000"/>
                </a:solidFill>
                <a:ea typeface="맑은 고딕" panose="020B0503020000020004" pitchFamily="50" charset="-127"/>
              </a:rPr>
              <a:t>가 표시됩니다</a:t>
            </a:r>
            <a:r>
              <a:rPr lang="en-US" altLang="ko-KR" sz="1000" kern="0">
                <a:solidFill>
                  <a:srgbClr val="000000"/>
                </a:solidFill>
                <a:ea typeface="맑은 고딕" panose="020B0503020000020004" pitchFamily="50" charset="-127"/>
              </a:rPr>
              <a:t> !</a:t>
            </a:r>
            <a:endParaRPr lang="en-US" altLang="ko-KR" sz="1000" kern="0" spc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7015" y="4452341"/>
            <a:ext cx="3897686" cy="86177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[ADMIN] </a:t>
            </a:r>
            <a:r>
              <a:rPr lang="ko-KR" altLang="en-US" sz="1000" b="1" dirty="0" smtClean="0"/>
              <a:t>대시보드 </a:t>
            </a:r>
            <a:r>
              <a:rPr lang="en-US" altLang="ko-KR" sz="1000" b="1" dirty="0" smtClean="0"/>
              <a:t>menu link</a:t>
            </a:r>
          </a:p>
          <a:p>
            <a:endParaRPr lang="en-US" altLang="ko-KR" sz="1000" b="1" dirty="0"/>
          </a:p>
          <a:p>
            <a:r>
              <a:rPr lang="en-US" altLang="ko-KR" sz="1000" dirty="0" smtClean="0"/>
              <a:t>1.apply </a:t>
            </a:r>
            <a:r>
              <a:rPr lang="ko-KR" altLang="en-US" sz="1000" dirty="0" smtClean="0"/>
              <a:t>대시보드 </a:t>
            </a:r>
            <a:r>
              <a:rPr lang="en-US" altLang="ko-KR" sz="1000" dirty="0" smtClean="0"/>
              <a:t>menu into ADMIN context</a:t>
            </a:r>
          </a:p>
          <a:p>
            <a:r>
              <a:rPr lang="en-US" altLang="ko-KR" sz="1000" dirty="0"/>
              <a:t>  </a:t>
            </a:r>
            <a:r>
              <a:rPr lang="en-US" altLang="ko-KR" sz="1000" dirty="0" smtClean="0"/>
              <a:t>1) real </a:t>
            </a:r>
            <a:r>
              <a:rPr lang="en-US" altLang="ko-KR" sz="1000" dirty="0"/>
              <a:t>server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en-US" altLang="ko-KR" sz="1000" dirty="0"/>
              <a:t>- ADMIN context: /admin/</a:t>
            </a:r>
            <a:endParaRPr lang="en-US" altLang="ko-KR" sz="1000" dirty="0" smtClean="0"/>
          </a:p>
        </p:txBody>
      </p:sp>
    </p:spTree>
    <p:extLst>
      <p:ext uri="{BB962C8B-B14F-4D97-AF65-F5344CB8AC3E}">
        <p14:creationId xmlns:p14="http://schemas.microsoft.com/office/powerpoint/2010/main" val="7852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3F8B07-D9D0-8FA8-E2F3-28661045A520}"/>
              </a:ext>
            </a:extLst>
          </p:cNvPr>
          <p:cNvSpPr txBox="1"/>
          <p:nvPr/>
        </p:nvSpPr>
        <p:spPr>
          <a:xfrm>
            <a:off x="396241" y="4775109"/>
            <a:ext cx="5699759" cy="10618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sz="900"/>
              <a:t>추적 </a:t>
            </a:r>
            <a:r>
              <a:rPr lang="en-US" altLang="ko-KR" sz="900"/>
              <a:t>API</a:t>
            </a:r>
            <a:r>
              <a:rPr lang="ko-KR" altLang="en-US" sz="900"/>
              <a:t>는 </a:t>
            </a:r>
            <a:endParaRPr lang="en-US" altLang="ko-KR" sz="900"/>
          </a:p>
          <a:p>
            <a:endParaRPr lang="en-US" altLang="ko-KR" sz="900"/>
          </a:p>
          <a:p>
            <a:r>
              <a:rPr lang="en-US" altLang="ko-KR" sz="900"/>
              <a:t>1. </a:t>
            </a:r>
            <a:r>
              <a:rPr lang="ko-KR" altLang="en-US" sz="900"/>
              <a:t>스케줄러로 </a:t>
            </a:r>
            <a:r>
              <a:rPr lang="en-US" altLang="ko-KR" sz="900"/>
              <a:t>[</a:t>
            </a:r>
            <a:r>
              <a:rPr lang="ko-KR" altLang="en-US" sz="900"/>
              <a:t>스토리 쇼핑 배송 상태</a:t>
            </a:r>
            <a:r>
              <a:rPr lang="en-US" altLang="ko-KR" sz="900"/>
              <a:t>]</a:t>
            </a:r>
            <a:r>
              <a:rPr lang="ko-KR" altLang="en-US" sz="900" b="1"/>
              <a:t>가 </a:t>
            </a:r>
            <a:r>
              <a:rPr lang="en-US" altLang="ko-KR" sz="900" b="1"/>
              <a:t>‘</a:t>
            </a:r>
            <a:r>
              <a:rPr lang="ko-KR" altLang="en-US" sz="900" b="1"/>
              <a:t>배송중</a:t>
            </a:r>
            <a:r>
              <a:rPr lang="en-US" altLang="ko-KR" sz="900" b="1"/>
              <a:t>’ </a:t>
            </a:r>
            <a:r>
              <a:rPr lang="ko-KR" altLang="en-US" sz="900" b="1"/>
              <a:t>또는 </a:t>
            </a:r>
            <a:r>
              <a:rPr lang="en-US" altLang="ko-KR" sz="900" b="1"/>
              <a:t>‘</a:t>
            </a:r>
            <a:r>
              <a:rPr lang="ko-KR" altLang="en-US" sz="900" b="1"/>
              <a:t>교환 재배송중</a:t>
            </a:r>
            <a:r>
              <a:rPr lang="en-US" altLang="ko-KR" sz="900" b="1"/>
              <a:t>’</a:t>
            </a:r>
            <a:r>
              <a:rPr lang="ko-KR" altLang="en-US" sz="900" b="1"/>
              <a:t>인 주문을 대상으로 배송 추적</a:t>
            </a:r>
            <a:endParaRPr lang="en-US" altLang="ko-KR" sz="900" b="1"/>
          </a:p>
          <a:p>
            <a:r>
              <a:rPr lang="en-US" altLang="ko-KR" sz="900"/>
              <a:t>2.</a:t>
            </a:r>
            <a:r>
              <a:rPr lang="ko-KR" altLang="en-US" sz="900"/>
              <a:t> </a:t>
            </a:r>
            <a:r>
              <a:rPr lang="en-US" altLang="ko-KR" sz="900" b="1"/>
              <a:t>[</a:t>
            </a:r>
            <a:r>
              <a:rPr lang="ko-KR" altLang="en-US" sz="900" b="1"/>
              <a:t>추적 결과 배송 완료</a:t>
            </a:r>
            <a:r>
              <a:rPr lang="en-US" altLang="ko-KR" sz="900" b="1"/>
              <a:t>]</a:t>
            </a:r>
            <a:r>
              <a:rPr lang="ko-KR" altLang="en-US" sz="900" b="1"/>
              <a:t>인 경우 </a:t>
            </a:r>
            <a:r>
              <a:rPr lang="en-US" altLang="ko-KR" sz="900" b="1"/>
              <a:t>[</a:t>
            </a:r>
            <a:r>
              <a:rPr lang="ko-KR" altLang="en-US" sz="900" b="1"/>
              <a:t>스토리 쇼핑 배송 상태</a:t>
            </a:r>
            <a:r>
              <a:rPr lang="en-US" altLang="ko-KR" sz="900" b="1"/>
              <a:t>]</a:t>
            </a:r>
            <a:r>
              <a:rPr lang="ko-KR" altLang="en-US" sz="900" b="1"/>
              <a:t>를 </a:t>
            </a:r>
            <a:r>
              <a:rPr lang="en-US" altLang="ko-KR" sz="900" b="1"/>
              <a:t>‘</a:t>
            </a:r>
            <a:r>
              <a:rPr lang="ko-KR" altLang="en-US" sz="900" b="1"/>
              <a:t>배송 완료</a:t>
            </a:r>
            <a:r>
              <a:rPr lang="en-US" altLang="ko-KR" sz="900" b="1"/>
              <a:t>’ </a:t>
            </a:r>
            <a:r>
              <a:rPr lang="ko-KR" altLang="en-US" sz="900" b="1"/>
              <a:t>또는 </a:t>
            </a:r>
            <a:r>
              <a:rPr lang="en-US" altLang="ko-KR" sz="900" b="1"/>
              <a:t>‘</a:t>
            </a:r>
            <a:r>
              <a:rPr lang="ko-KR" altLang="en-US" sz="900" b="1"/>
              <a:t>교환 완료</a:t>
            </a:r>
            <a:r>
              <a:rPr lang="en-US" altLang="ko-KR" sz="900" b="1"/>
              <a:t>’</a:t>
            </a:r>
            <a:r>
              <a:rPr lang="ko-KR" altLang="en-US" sz="900" b="1"/>
              <a:t>로 변경</a:t>
            </a:r>
            <a:endParaRPr lang="en-US" altLang="ko-KR" sz="900" b="1"/>
          </a:p>
          <a:p>
            <a:endParaRPr lang="en-US" altLang="ko-KR" sz="900" b="1"/>
          </a:p>
          <a:p>
            <a:r>
              <a:rPr lang="ko-KR" altLang="en-US" sz="900"/>
              <a:t>을 위해서 필요할 것 같다고 합니다</a:t>
            </a:r>
            <a:r>
              <a:rPr lang="en-US" altLang="ko-KR" sz="900"/>
              <a:t>.</a:t>
            </a:r>
          </a:p>
          <a:p>
            <a:r>
              <a:rPr lang="ko-KR" altLang="en-US" sz="900"/>
              <a:t>추적 </a:t>
            </a:r>
            <a:r>
              <a:rPr lang="en-US" altLang="ko-KR" sz="900"/>
              <a:t>API </a:t>
            </a:r>
            <a:r>
              <a:rPr lang="ko-KR" altLang="en-US" sz="900"/>
              <a:t>반영해서 배송 완료 자동 처리가 가능하도록 할 수 있을까요</a:t>
            </a:r>
            <a:r>
              <a:rPr lang="en-US" altLang="ko-KR" sz="900"/>
              <a:t>?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B9A8A71-A8DA-190A-FC56-D266ACAC7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1" y="833029"/>
            <a:ext cx="7242232" cy="37970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776373-AF6A-50AE-F5E4-62A0EB3A37A6}"/>
              </a:ext>
            </a:extLst>
          </p:cNvPr>
          <p:cNvSpPr txBox="1"/>
          <p:nvPr/>
        </p:nvSpPr>
        <p:spPr>
          <a:xfrm>
            <a:off x="210689" y="210689"/>
            <a:ext cx="615420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/>
              <a:t>2. </a:t>
            </a:r>
            <a:r>
              <a:rPr lang="ko-KR" altLang="en-US" b="1"/>
              <a:t>추적 </a:t>
            </a:r>
            <a:r>
              <a:rPr lang="en-US" altLang="ko-KR" b="1"/>
              <a:t>API </a:t>
            </a:r>
            <a:r>
              <a:rPr lang="ko-KR" altLang="en-US" b="1"/>
              <a:t>반영</a:t>
            </a:r>
            <a:endParaRPr lang="en-US" altLang="ko-KR" sz="10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250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B908B06-912D-1505-DF43-6036E71C0A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333"/>
          <a:stretch/>
        </p:blipFill>
        <p:spPr>
          <a:xfrm>
            <a:off x="1002324" y="896972"/>
            <a:ext cx="9636369" cy="164986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47AC330-A9D9-6F17-5EB5-5E739F866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188" y="2546839"/>
            <a:ext cx="8056943" cy="3946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B944F26-BF65-D6EA-9A1A-DA5EC3E86F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68"/>
          <a:stretch/>
        </p:blipFill>
        <p:spPr>
          <a:xfrm>
            <a:off x="1002324" y="2927839"/>
            <a:ext cx="9636369" cy="30331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4CE5F1-053F-CE54-B2F3-F58845B64724}"/>
              </a:ext>
            </a:extLst>
          </p:cNvPr>
          <p:cNvSpPr txBox="1"/>
          <p:nvPr/>
        </p:nvSpPr>
        <p:spPr>
          <a:xfrm>
            <a:off x="237066" y="237066"/>
            <a:ext cx="615420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/>
              <a:t>3. </a:t>
            </a:r>
            <a:r>
              <a:rPr lang="ko-KR" altLang="en-US" b="1"/>
              <a:t>필터링 버튼 추가</a:t>
            </a:r>
            <a:endParaRPr lang="en-US" altLang="ko-KR" sz="1000">
              <a:latin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4EA1C61-32A2-8C27-6FBF-AAC1D3F4BF2F}"/>
              </a:ext>
            </a:extLst>
          </p:cNvPr>
          <p:cNvSpPr/>
          <p:nvPr/>
        </p:nvSpPr>
        <p:spPr>
          <a:xfrm>
            <a:off x="2233246" y="2546838"/>
            <a:ext cx="1934308" cy="3946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742826D1-77C3-F1D3-111E-7EE0781AA608}"/>
              </a:ext>
            </a:extLst>
          </p:cNvPr>
          <p:cNvCxnSpPr>
            <a:cxnSpLocks/>
          </p:cNvCxnSpPr>
          <p:nvPr/>
        </p:nvCxnSpPr>
        <p:spPr>
          <a:xfrm>
            <a:off x="2136530" y="606398"/>
            <a:ext cx="633047" cy="1940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6C80C99-0F7E-111E-1D57-8BE2E4872911}"/>
              </a:ext>
            </a:extLst>
          </p:cNvPr>
          <p:cNvSpPr txBox="1"/>
          <p:nvPr/>
        </p:nvSpPr>
        <p:spPr>
          <a:xfrm>
            <a:off x="4264270" y="2373841"/>
            <a:ext cx="300898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900"/>
              <a:t>[</a:t>
            </a:r>
            <a:r>
              <a:rPr lang="ko-KR" altLang="en-US" sz="900"/>
              <a:t>스토리 쇼핑 관리 </a:t>
            </a:r>
            <a:r>
              <a:rPr lang="en-US" altLang="ko-KR" sz="900"/>
              <a:t>&gt; </a:t>
            </a:r>
            <a:r>
              <a:rPr lang="ko-KR" altLang="en-US" sz="900"/>
              <a:t>문의 관리</a:t>
            </a:r>
            <a:r>
              <a:rPr lang="en-US" altLang="ko-KR" sz="900"/>
              <a:t>]</a:t>
            </a:r>
            <a:r>
              <a:rPr lang="ko-KR" altLang="en-US" sz="900"/>
              <a:t>에 넣어주신 문의 상태와 동일한 필터링 버튼 추가를 부탁드리고 싶습니다</a:t>
            </a:r>
            <a:r>
              <a:rPr lang="en-US" altLang="ko-KR" sz="90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7490" y="3975944"/>
            <a:ext cx="389768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/>
              <a:t>[ADMIN] </a:t>
            </a:r>
            <a:r>
              <a:rPr lang="ko-KR" altLang="en-US" sz="900" b="1" dirty="0"/>
              <a:t>사용자 관리 </a:t>
            </a:r>
            <a:r>
              <a:rPr lang="en-US" altLang="ko-KR" sz="900" b="1" dirty="0"/>
              <a:t>&gt; 1:1 </a:t>
            </a:r>
            <a:r>
              <a:rPr lang="ko-KR" altLang="en-US" sz="900" b="1" dirty="0"/>
              <a:t>문의 관리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userQna</a:t>
            </a:r>
            <a:r>
              <a:rPr lang="en-US" altLang="ko-KR" sz="900" b="1" dirty="0" smtClean="0"/>
              <a:t>)</a:t>
            </a:r>
          </a:p>
          <a:p>
            <a:endParaRPr lang="en-US" altLang="ko-KR" sz="900" dirty="0"/>
          </a:p>
          <a:p>
            <a:r>
              <a:rPr lang="en-US" altLang="ko-KR" sz="900" dirty="0" smtClean="0"/>
              <a:t>1.</a:t>
            </a:r>
            <a:r>
              <a:rPr lang="ko-KR" altLang="en-US" sz="900" dirty="0" smtClean="0"/>
              <a:t>문의 상태 </a:t>
            </a:r>
            <a:r>
              <a:rPr lang="en-US" altLang="ko-KR" sz="900" dirty="0" smtClean="0"/>
              <a:t>(</a:t>
            </a:r>
            <a:r>
              <a:rPr lang="en-US" altLang="ko-KR" sz="900" dirty="0" err="1" smtClean="0"/>
              <a:t>qna</a:t>
            </a:r>
            <a:r>
              <a:rPr lang="en-US" altLang="ko-KR" sz="900" dirty="0" smtClean="0"/>
              <a:t> status) filter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- add like [</a:t>
            </a:r>
            <a:r>
              <a:rPr lang="en-US" altLang="ko-KR" sz="900" dirty="0" smtClean="0"/>
              <a:t>ADMIN] </a:t>
            </a:r>
            <a:r>
              <a:rPr lang="ko-KR" altLang="en-US" sz="900" dirty="0" smtClean="0"/>
              <a:t>스토리 </a:t>
            </a:r>
            <a:r>
              <a:rPr lang="ko-KR" altLang="en-US" sz="900" dirty="0"/>
              <a:t>쇼핑 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문의 관리 </a:t>
            </a:r>
            <a:r>
              <a:rPr lang="en-US" altLang="ko-KR" sz="900" dirty="0"/>
              <a:t>(/</a:t>
            </a:r>
            <a:r>
              <a:rPr lang="en-US" altLang="ko-KR" sz="900" dirty="0" err="1"/>
              <a:t>productQna</a:t>
            </a:r>
            <a:r>
              <a:rPr lang="en-US" altLang="ko-KR" sz="900" dirty="0"/>
              <a:t>)</a:t>
            </a:r>
            <a:endParaRPr lang="en-US" altLang="ko-KR" sz="900" dirty="0" smtClean="0"/>
          </a:p>
        </p:txBody>
      </p:sp>
    </p:spTree>
    <p:extLst>
      <p:ext uri="{BB962C8B-B14F-4D97-AF65-F5344CB8AC3E}">
        <p14:creationId xmlns:p14="http://schemas.microsoft.com/office/powerpoint/2010/main" val="4261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BCA4566-276B-61BC-225E-29892F985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26" y="1462403"/>
            <a:ext cx="9333686" cy="4876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82B95A-7A9E-F52C-E32A-FA3E20B61DAE}"/>
              </a:ext>
            </a:extLst>
          </p:cNvPr>
          <p:cNvSpPr txBox="1"/>
          <p:nvPr/>
        </p:nvSpPr>
        <p:spPr>
          <a:xfrm>
            <a:off x="237067" y="237066"/>
            <a:ext cx="4106334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/>
              <a:t>4. </a:t>
            </a:r>
            <a:r>
              <a:rPr lang="ko-KR" altLang="en-US" b="1" dirty="0"/>
              <a:t>내비게이션 수정</a:t>
            </a:r>
            <a:endParaRPr lang="en-US" altLang="ko-KR" b="1" dirty="0"/>
          </a:p>
          <a:p>
            <a:endParaRPr lang="ko-KR" altLang="en-US" b="1" dirty="0"/>
          </a:p>
          <a:p>
            <a:r>
              <a:rPr lang="ko-KR" altLang="en-US" sz="1050" dirty="0"/>
              <a:t>포인트</a:t>
            </a:r>
            <a:r>
              <a:rPr lang="en-US" altLang="ko-KR" sz="1050" dirty="0"/>
              <a:t>/</a:t>
            </a:r>
            <a:r>
              <a:rPr lang="ko-KR" altLang="en-US" sz="1050" dirty="0"/>
              <a:t>구매 관리 </a:t>
            </a:r>
            <a:r>
              <a:rPr lang="en-US" altLang="ko-KR" sz="1050" dirty="0"/>
              <a:t>&gt; </a:t>
            </a:r>
            <a:r>
              <a:rPr lang="ko-KR" altLang="en-US" sz="1050" dirty="0"/>
              <a:t>정기 쿠폰 발행 설정 </a:t>
            </a:r>
            <a:r>
              <a:rPr lang="en-US" altLang="ko-KR" sz="1050" dirty="0"/>
              <a:t>&gt; </a:t>
            </a:r>
            <a:r>
              <a:rPr lang="ko-KR" altLang="en-US" sz="1050" dirty="0"/>
              <a:t>회원가입 쿠폰 설정</a:t>
            </a:r>
          </a:p>
          <a:p>
            <a:r>
              <a:rPr lang="ko-KR" altLang="en-US" sz="1050" dirty="0"/>
              <a:t>포인트</a:t>
            </a:r>
            <a:r>
              <a:rPr lang="en-US" altLang="ko-KR" sz="1050" dirty="0"/>
              <a:t>/</a:t>
            </a:r>
            <a:r>
              <a:rPr lang="ko-KR" altLang="en-US" sz="1050" dirty="0"/>
              <a:t>구매 관리 </a:t>
            </a:r>
            <a:r>
              <a:rPr lang="en-US" altLang="ko-KR" sz="1050" dirty="0"/>
              <a:t>&gt; </a:t>
            </a:r>
            <a:r>
              <a:rPr lang="ko-KR" altLang="en-US" sz="1050" dirty="0"/>
              <a:t>정기 쿠폰 발행 설정 </a:t>
            </a:r>
            <a:r>
              <a:rPr lang="en-US" altLang="ko-KR" sz="1050" dirty="0"/>
              <a:t>&gt; </a:t>
            </a:r>
            <a:r>
              <a:rPr lang="ko-KR" altLang="en-US" sz="1050" dirty="0"/>
              <a:t>생일 쿠폰 설정</a:t>
            </a:r>
            <a:endParaRPr lang="en-US" altLang="ko-KR" sz="500" dirty="0"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AC095-3158-B1D0-3CD8-68AE063165B5}"/>
              </a:ext>
            </a:extLst>
          </p:cNvPr>
          <p:cNvSpPr txBox="1"/>
          <p:nvPr/>
        </p:nvSpPr>
        <p:spPr>
          <a:xfrm>
            <a:off x="6795046" y="2459504"/>
            <a:ext cx="4678916" cy="807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/>
              <a:t>5. </a:t>
            </a:r>
            <a:r>
              <a:rPr lang="ko-KR" altLang="en-US" b="1" dirty="0"/>
              <a:t>쿠폰명 아래 안내 문구 추가</a:t>
            </a:r>
            <a:endParaRPr lang="en-US" altLang="ko-KR" b="1" dirty="0"/>
          </a:p>
          <a:p>
            <a:endParaRPr lang="ko-KR" altLang="en-US" b="1" dirty="0"/>
          </a:p>
          <a:p>
            <a:r>
              <a:rPr lang="en-US" altLang="ko-KR" sz="1050" dirty="0"/>
              <a:t>*</a:t>
            </a:r>
            <a:r>
              <a:rPr lang="ko-KR" altLang="en-US" sz="1050" dirty="0"/>
              <a:t>쿠폰명은 공백 포함 </a:t>
            </a:r>
            <a:r>
              <a:rPr lang="en-US" altLang="ko-KR" sz="1050" dirty="0"/>
              <a:t>20</a:t>
            </a:r>
            <a:r>
              <a:rPr lang="ko-KR" altLang="en-US" sz="1050" dirty="0"/>
              <a:t>자 이내 권장</a:t>
            </a:r>
            <a:endParaRPr lang="en-US" altLang="ko-KR" sz="500" dirty="0">
              <a:latin typeface="+mn-ea"/>
            </a:endParaRPr>
          </a:p>
        </p:txBody>
      </p:sp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FD88C06E-8CCD-A828-A2E5-C84B53D19BDA}"/>
              </a:ext>
            </a:extLst>
          </p:cNvPr>
          <p:cNvCxnSpPr>
            <a:cxnSpLocks/>
          </p:cNvCxnSpPr>
          <p:nvPr/>
        </p:nvCxnSpPr>
        <p:spPr>
          <a:xfrm>
            <a:off x="2117626" y="1206562"/>
            <a:ext cx="172608" cy="692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A67D59FC-3FFA-A1B9-F83D-7F9473ED5279}"/>
              </a:ext>
            </a:extLst>
          </p:cNvPr>
          <p:cNvCxnSpPr>
            <a:cxnSpLocks/>
          </p:cNvCxnSpPr>
          <p:nvPr/>
        </p:nvCxnSpPr>
        <p:spPr>
          <a:xfrm flipH="1">
            <a:off x="3429000" y="2646485"/>
            <a:ext cx="336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95046" y="3454398"/>
            <a:ext cx="3897686" cy="191590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/>
              <a:t>[ADMIN] </a:t>
            </a:r>
            <a:r>
              <a:rPr lang="ko-KR" altLang="en-US" sz="900" b="1" dirty="0"/>
              <a:t>포인트</a:t>
            </a:r>
            <a:r>
              <a:rPr lang="en-US" altLang="ko-KR" sz="900" b="1" dirty="0"/>
              <a:t>/</a:t>
            </a:r>
            <a:r>
              <a:rPr lang="ko-KR" altLang="en-US" sz="900" b="1" dirty="0"/>
              <a:t>구매 관리 </a:t>
            </a:r>
            <a:r>
              <a:rPr lang="en-US" altLang="ko-KR" sz="900" b="1" dirty="0"/>
              <a:t>&gt; </a:t>
            </a:r>
            <a:r>
              <a:rPr lang="ko-KR" altLang="en-US" sz="900" b="1" dirty="0"/>
              <a:t>정기 쿠폰 발행 설정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regularCouponSetting</a:t>
            </a:r>
            <a:r>
              <a:rPr lang="en-US" altLang="ko-KR" sz="900" b="1" dirty="0"/>
              <a:t>)</a:t>
            </a:r>
            <a:endParaRPr lang="en-US" altLang="ko-KR" sz="900" b="1" dirty="0" smtClean="0"/>
          </a:p>
          <a:p>
            <a:endParaRPr lang="en-US" altLang="ko-KR" sz="900" dirty="0"/>
          </a:p>
          <a:p>
            <a:r>
              <a:rPr lang="en-US" altLang="ko-KR" sz="900" dirty="0" smtClean="0"/>
              <a:t>1.</a:t>
            </a:r>
            <a:r>
              <a:rPr lang="ko-KR" altLang="en-US" sz="900" dirty="0" smtClean="0"/>
              <a:t>회원가입 쿠폰 설정 </a:t>
            </a:r>
            <a:r>
              <a:rPr lang="en-US" altLang="ko-KR" sz="900" dirty="0" smtClean="0"/>
              <a:t>(signup coupon setting) page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- fix navigation : “</a:t>
            </a:r>
            <a:r>
              <a:rPr lang="ko-KR" altLang="en-US" sz="900" dirty="0"/>
              <a:t>포인트</a:t>
            </a:r>
            <a:r>
              <a:rPr lang="en-US" altLang="ko-KR" sz="900" dirty="0"/>
              <a:t>/</a:t>
            </a:r>
            <a:r>
              <a:rPr lang="ko-KR" altLang="en-US" sz="900" dirty="0"/>
              <a:t>구매 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정기 쿠폰 발행 설정 </a:t>
            </a:r>
            <a:r>
              <a:rPr lang="en-US" altLang="ko-KR" sz="900" dirty="0"/>
              <a:t>&gt; </a:t>
            </a:r>
            <a:r>
              <a:rPr lang="ko-KR" altLang="en-US" sz="900" dirty="0"/>
              <a:t>회원가입 쿠폰 </a:t>
            </a:r>
            <a:r>
              <a:rPr lang="ko-KR" altLang="en-US" sz="900" dirty="0" smtClean="0"/>
              <a:t>설정</a:t>
            </a:r>
            <a:r>
              <a:rPr lang="en-US" altLang="ko-KR" sz="900" dirty="0" smtClean="0"/>
              <a:t>”</a:t>
            </a:r>
          </a:p>
          <a:p>
            <a:r>
              <a:rPr lang="en-US" altLang="ko-KR" sz="900" dirty="0" smtClean="0"/>
              <a:t>2.</a:t>
            </a:r>
            <a:r>
              <a:rPr lang="ko-KR" altLang="en-US" sz="900" dirty="0" smtClean="0"/>
              <a:t>생일 쿠폰 설정 </a:t>
            </a:r>
            <a:r>
              <a:rPr lang="en-US" altLang="ko-KR" sz="900" dirty="0" smtClean="0"/>
              <a:t>(birthday coupon setting) page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- </a:t>
            </a:r>
            <a:r>
              <a:rPr lang="en-US" altLang="ko-KR" sz="900" dirty="0"/>
              <a:t>fix navigation : “</a:t>
            </a:r>
            <a:r>
              <a:rPr lang="ko-KR" altLang="en-US" sz="900" dirty="0"/>
              <a:t>포인트</a:t>
            </a:r>
            <a:r>
              <a:rPr lang="en-US" altLang="ko-KR" sz="900" dirty="0"/>
              <a:t>/</a:t>
            </a:r>
            <a:r>
              <a:rPr lang="ko-KR" altLang="en-US" sz="900" dirty="0"/>
              <a:t>구매 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정기 쿠폰 발행 설정 </a:t>
            </a:r>
            <a:r>
              <a:rPr lang="en-US" altLang="ko-KR" sz="900" dirty="0"/>
              <a:t>&gt; </a:t>
            </a:r>
            <a:r>
              <a:rPr lang="ko-KR" altLang="en-US" sz="900" dirty="0" smtClean="0"/>
              <a:t>생일 </a:t>
            </a:r>
            <a:r>
              <a:rPr lang="ko-KR" altLang="en-US" sz="900" dirty="0"/>
              <a:t>쿠폰 설정</a:t>
            </a:r>
            <a:r>
              <a:rPr lang="en-US" altLang="ko-KR" sz="900" dirty="0" smtClean="0"/>
              <a:t>”</a:t>
            </a:r>
          </a:p>
          <a:p>
            <a:endParaRPr lang="en-US" altLang="ko-KR" sz="900" dirty="0"/>
          </a:p>
          <a:p>
            <a:r>
              <a:rPr lang="en-US" altLang="ko-KR" sz="900" dirty="0" smtClean="0"/>
              <a:t>3.page (both)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1) </a:t>
            </a:r>
            <a:r>
              <a:rPr lang="ko-KR" altLang="en-US" sz="900" dirty="0" smtClean="0"/>
              <a:t>쿠폰명 </a:t>
            </a:r>
            <a:r>
              <a:rPr lang="en-US" altLang="ko-KR" sz="900" dirty="0" smtClean="0"/>
              <a:t>(</a:t>
            </a:r>
            <a:r>
              <a:rPr lang="en-US" altLang="ko-KR" sz="900" dirty="0" smtClean="0"/>
              <a:t>coupon name) field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- add guide text</a:t>
            </a:r>
            <a:r>
              <a:rPr lang="en-US" altLang="ko-KR" sz="900" dirty="0"/>
              <a:t>: “*</a:t>
            </a:r>
            <a:r>
              <a:rPr lang="ko-KR" altLang="en-US" sz="900" dirty="0"/>
              <a:t>쿠폰명은 공백 포함 </a:t>
            </a:r>
            <a:r>
              <a:rPr lang="en-US" altLang="ko-KR" sz="900" dirty="0"/>
              <a:t>20</a:t>
            </a:r>
            <a:r>
              <a:rPr lang="ko-KR" altLang="en-US" sz="900" dirty="0"/>
              <a:t>자 이내 </a:t>
            </a:r>
            <a:r>
              <a:rPr lang="ko-KR" altLang="en-US" sz="900" dirty="0" smtClean="0"/>
              <a:t>권장</a:t>
            </a:r>
            <a:r>
              <a:rPr lang="en-US" altLang="ko-KR" sz="900" dirty="0" smtClean="0"/>
              <a:t>”</a:t>
            </a:r>
            <a:endParaRPr lang="en-US" altLang="ko-KR" sz="900" dirty="0" smtClean="0"/>
          </a:p>
        </p:txBody>
      </p:sp>
    </p:spTree>
    <p:extLst>
      <p:ext uri="{BB962C8B-B14F-4D97-AF65-F5344CB8AC3E}">
        <p14:creationId xmlns:p14="http://schemas.microsoft.com/office/powerpoint/2010/main" val="345648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6617C5D-8B6D-A7E6-DFD7-90C9F329F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02" y="1264632"/>
            <a:ext cx="11431595" cy="5172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130D8B-1A45-8AE7-5820-4980BE7A838B}"/>
              </a:ext>
            </a:extLst>
          </p:cNvPr>
          <p:cNvSpPr txBox="1"/>
          <p:nvPr/>
        </p:nvSpPr>
        <p:spPr>
          <a:xfrm>
            <a:off x="380202" y="314180"/>
            <a:ext cx="7207560" cy="807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/>
              <a:t>6. </a:t>
            </a:r>
            <a:r>
              <a:rPr lang="ko-KR" altLang="en-US" b="1"/>
              <a:t>내용 입력 에디터를 인풋 박스로 변경</a:t>
            </a:r>
            <a:endParaRPr lang="en-US" altLang="ko-KR" b="1"/>
          </a:p>
          <a:p>
            <a:endParaRPr lang="ko-KR" altLang="en-US" b="1"/>
          </a:p>
          <a:p>
            <a:r>
              <a:rPr lang="ko-KR" altLang="en-US" sz="1050"/>
              <a:t>현재 해당 부분은 앱에서 텍스트로만 표출되어서 에디터에 이미지 삽입 등을 하면 깨짐 현상이 있습니다</a:t>
            </a:r>
            <a:r>
              <a:rPr lang="en-US" altLang="ko-KR" sz="1050"/>
              <a:t> !</a:t>
            </a:r>
            <a:endParaRPr lang="en-US" altLang="ko-KR" sz="500">
              <a:latin typeface="+mn-ea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D8B1F120-1EE4-843A-6847-53FA26815617}"/>
              </a:ext>
            </a:extLst>
          </p:cNvPr>
          <p:cNvCxnSpPr/>
          <p:nvPr/>
        </p:nvCxnSpPr>
        <p:spPr>
          <a:xfrm>
            <a:off x="3385038" y="1122093"/>
            <a:ext cx="773724" cy="1735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95046" y="3454398"/>
            <a:ext cx="3897686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/>
              <a:t>[ADMIN] </a:t>
            </a:r>
            <a:r>
              <a:rPr lang="ko-KR" altLang="en-US" sz="900" b="1" dirty="0"/>
              <a:t>공지 관리 </a:t>
            </a:r>
            <a:r>
              <a:rPr lang="en-US" altLang="ko-KR" sz="900" b="1" dirty="0"/>
              <a:t>&gt; </a:t>
            </a:r>
            <a:r>
              <a:rPr lang="ko-KR" altLang="en-US" sz="900" b="1" dirty="0"/>
              <a:t>자주하는 질문 관리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faq</a:t>
            </a:r>
            <a:r>
              <a:rPr lang="en-US" altLang="ko-KR" sz="900" b="1" dirty="0"/>
              <a:t>)</a:t>
            </a:r>
            <a:endParaRPr lang="en-US" altLang="ko-KR" sz="900" b="1" dirty="0" smtClean="0"/>
          </a:p>
          <a:p>
            <a:endParaRPr lang="en-US" altLang="ko-KR" sz="900" dirty="0"/>
          </a:p>
          <a:p>
            <a:r>
              <a:rPr lang="en-US" altLang="ko-KR" sz="900" dirty="0" smtClean="0"/>
              <a:t>1.</a:t>
            </a:r>
            <a:r>
              <a:rPr lang="ko-KR" altLang="en-US" sz="900" dirty="0" smtClean="0"/>
              <a:t>추가 </a:t>
            </a:r>
            <a:r>
              <a:rPr lang="en-US" altLang="ko-KR" sz="900" dirty="0" smtClean="0"/>
              <a:t>(Add) / </a:t>
            </a:r>
            <a:r>
              <a:rPr lang="ko-KR" altLang="en-US" sz="900" dirty="0" smtClean="0"/>
              <a:t>상세 </a:t>
            </a:r>
            <a:r>
              <a:rPr lang="en-US" altLang="ko-KR" sz="900" dirty="0" smtClean="0"/>
              <a:t>(Modify)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a) </a:t>
            </a:r>
            <a:r>
              <a:rPr lang="ko-KR" altLang="en-US" sz="900" dirty="0" smtClean="0"/>
              <a:t>내용 </a:t>
            </a:r>
            <a:r>
              <a:rPr lang="en-US" altLang="ko-KR" sz="900" dirty="0" smtClean="0"/>
              <a:t>(content) field</a:t>
            </a:r>
            <a:endParaRPr lang="en-US" altLang="ko-KR" sz="900" dirty="0"/>
          </a:p>
          <a:p>
            <a:r>
              <a:rPr lang="en-US" altLang="ko-KR" sz="900" dirty="0" smtClean="0"/>
              <a:t> </a:t>
            </a:r>
            <a:r>
              <a:rPr lang="en-US" altLang="ko-KR" sz="900" dirty="0" smtClean="0"/>
              <a:t>   - apply </a:t>
            </a:r>
            <a:r>
              <a:rPr lang="en-US" altLang="ko-KR" sz="900" b="1" dirty="0" err="1" smtClean="0"/>
              <a:t>textarea</a:t>
            </a:r>
            <a:r>
              <a:rPr lang="en-US" altLang="ko-KR" sz="900" dirty="0" smtClean="0"/>
              <a:t> (not html editor)</a:t>
            </a:r>
          </a:p>
        </p:txBody>
      </p:sp>
    </p:spTree>
    <p:extLst>
      <p:ext uri="{BB962C8B-B14F-4D97-AF65-F5344CB8AC3E}">
        <p14:creationId xmlns:p14="http://schemas.microsoft.com/office/powerpoint/2010/main" val="285356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A4F56CB-BB46-5798-E77C-EB1957830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0" y="246185"/>
            <a:ext cx="8461326" cy="635489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0E18370-A80F-6E04-AE48-94A0F125313F}"/>
              </a:ext>
            </a:extLst>
          </p:cNvPr>
          <p:cNvSpPr/>
          <p:nvPr/>
        </p:nvSpPr>
        <p:spPr>
          <a:xfrm>
            <a:off x="1585546" y="4154658"/>
            <a:ext cx="3527474" cy="3946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E639E98-1DDB-E122-703F-1C49DDD17F88}"/>
              </a:ext>
            </a:extLst>
          </p:cNvPr>
          <p:cNvSpPr/>
          <p:nvPr/>
        </p:nvSpPr>
        <p:spPr>
          <a:xfrm>
            <a:off x="2740026" y="6206378"/>
            <a:ext cx="3150234" cy="3946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47EF1-8741-AC95-9072-DA0875225562}"/>
              </a:ext>
            </a:extLst>
          </p:cNvPr>
          <p:cNvSpPr txBox="1"/>
          <p:nvPr/>
        </p:nvSpPr>
        <p:spPr>
          <a:xfrm>
            <a:off x="6600825" y="4352006"/>
            <a:ext cx="3248025" cy="807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/>
              <a:t>7. </a:t>
            </a:r>
            <a:r>
              <a:rPr lang="ko-KR" altLang="en-US" b="1"/>
              <a:t>중복된 부분 삭제</a:t>
            </a:r>
            <a:endParaRPr lang="en-US" altLang="ko-KR" b="1"/>
          </a:p>
          <a:p>
            <a:endParaRPr lang="ko-KR" altLang="en-US" b="1"/>
          </a:p>
          <a:p>
            <a:r>
              <a:rPr lang="ko-KR" altLang="en-US" sz="1050" b="1"/>
              <a:t>위에 있는 배송 조건 부분 삭제</a:t>
            </a:r>
            <a:r>
              <a:rPr lang="ko-KR" altLang="en-US" sz="1050"/>
              <a:t> 부탁드립니다</a:t>
            </a:r>
            <a:r>
              <a:rPr lang="en-US" altLang="ko-KR" sz="1050"/>
              <a:t>!</a:t>
            </a:r>
            <a:endParaRPr lang="en-US" altLang="ko-KR" sz="50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8396" y="3031215"/>
            <a:ext cx="3897686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/>
              <a:t>[ADMIN] </a:t>
            </a:r>
            <a:r>
              <a:rPr lang="ko-KR" altLang="en-US" sz="900" b="1" dirty="0"/>
              <a:t>스토리 쇼핑 관리 </a:t>
            </a:r>
            <a:r>
              <a:rPr lang="en-US" altLang="ko-KR" sz="900" b="1" dirty="0"/>
              <a:t>&gt; </a:t>
            </a:r>
            <a:r>
              <a:rPr lang="ko-KR" altLang="en-US" sz="900" b="1" dirty="0"/>
              <a:t>쇼핑몰 등록 관리 </a:t>
            </a:r>
            <a:r>
              <a:rPr lang="en-US" altLang="ko-KR" sz="900" b="1" dirty="0"/>
              <a:t>(/mall)</a:t>
            </a:r>
            <a:endParaRPr lang="en-US" altLang="ko-KR" sz="900" b="1" dirty="0" smtClean="0"/>
          </a:p>
          <a:p>
            <a:endParaRPr lang="en-US" altLang="ko-KR" sz="900" dirty="0"/>
          </a:p>
          <a:p>
            <a:r>
              <a:rPr lang="en-US" altLang="ko-KR" sz="900" dirty="0" smtClean="0"/>
              <a:t>1.</a:t>
            </a:r>
            <a:r>
              <a:rPr lang="ko-KR" altLang="en-US" sz="900" dirty="0" smtClean="0"/>
              <a:t>추가 </a:t>
            </a:r>
            <a:r>
              <a:rPr lang="en-US" altLang="ko-KR" sz="900" dirty="0" smtClean="0"/>
              <a:t>(Add) / </a:t>
            </a:r>
            <a:r>
              <a:rPr lang="ko-KR" altLang="en-US" sz="900" dirty="0" smtClean="0"/>
              <a:t>상세 </a:t>
            </a:r>
            <a:r>
              <a:rPr lang="en-US" altLang="ko-KR" sz="900" dirty="0" smtClean="0"/>
              <a:t>(Modify)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a) </a:t>
            </a:r>
            <a:r>
              <a:rPr lang="ko-KR" altLang="en-US" sz="900" dirty="0" smtClean="0"/>
              <a:t>배송조건 </a:t>
            </a:r>
            <a:r>
              <a:rPr lang="en-US" altLang="ko-KR" sz="900" dirty="0"/>
              <a:t>(</a:t>
            </a:r>
            <a:r>
              <a:rPr lang="en-US" altLang="ko-KR" sz="900" dirty="0" err="1" smtClean="0"/>
              <a:t>delivery_condition</a:t>
            </a:r>
            <a:r>
              <a:rPr lang="en-US" altLang="ko-KR" sz="900" dirty="0" smtClean="0"/>
              <a:t>) field</a:t>
            </a:r>
            <a:endParaRPr lang="en-US" altLang="ko-KR" sz="900" dirty="0"/>
          </a:p>
          <a:p>
            <a:r>
              <a:rPr lang="en-US" altLang="ko-KR" sz="900" dirty="0" smtClean="0"/>
              <a:t> </a:t>
            </a:r>
            <a:r>
              <a:rPr lang="en-US" altLang="ko-KR" sz="900" dirty="0" smtClean="0"/>
              <a:t>   -</a:t>
            </a:r>
            <a:r>
              <a:rPr lang="en-US" altLang="ko-KR" sz="900" b="1" dirty="0" smtClean="0"/>
              <a:t> REMOVE </a:t>
            </a:r>
            <a:r>
              <a:rPr lang="en-US" altLang="ko-KR" sz="900" b="1" dirty="0" smtClean="0"/>
              <a:t>on UI</a:t>
            </a:r>
            <a:r>
              <a:rPr lang="en-US" altLang="ko-KR" sz="900" dirty="0" smtClean="0"/>
              <a:t> (</a:t>
            </a:r>
            <a:r>
              <a:rPr lang="en-US" altLang="ko-KR" sz="900" dirty="0" err="1" smtClean="0"/>
              <a:t>bcz</a:t>
            </a:r>
            <a:r>
              <a:rPr lang="en-US" altLang="ko-KR" sz="900" dirty="0" smtClean="0"/>
              <a:t> it’s shown on </a:t>
            </a:r>
            <a:r>
              <a:rPr lang="ko-KR" altLang="en-US" sz="900" dirty="0" smtClean="0"/>
              <a:t>쇼핑물 안내 정보</a:t>
            </a:r>
            <a:r>
              <a:rPr lang="en-US" altLang="ko-KR" sz="9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292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EE9AC51-830F-A23E-5259-3224D4917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0" y="246185"/>
            <a:ext cx="8461326" cy="63548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9241D9-0F0B-FCFD-AD9D-A32E2337999D}"/>
              </a:ext>
            </a:extLst>
          </p:cNvPr>
          <p:cNvSpPr txBox="1"/>
          <p:nvPr/>
        </p:nvSpPr>
        <p:spPr>
          <a:xfrm>
            <a:off x="6172200" y="4385655"/>
            <a:ext cx="4876800" cy="10002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/>
              <a:t>8. </a:t>
            </a:r>
            <a:r>
              <a:rPr lang="ko-KR" altLang="en-US" b="1" dirty="0"/>
              <a:t>배송비 설정 박스 아래에 안내 문구 </a:t>
            </a:r>
            <a:r>
              <a:rPr lang="ko-KR" altLang="en-US" b="1" dirty="0" smtClean="0"/>
              <a:t>추가</a:t>
            </a:r>
            <a:endParaRPr lang="en-US" altLang="ko-KR" b="1" dirty="0" smtClean="0"/>
          </a:p>
          <a:p>
            <a:endParaRPr lang="en-US" altLang="ko-KR" sz="1000" b="1" dirty="0"/>
          </a:p>
          <a:p>
            <a:r>
              <a:rPr lang="en-US" altLang="ko-KR" sz="1050" b="1" dirty="0" smtClean="0"/>
              <a:t>[guide text]</a:t>
            </a:r>
            <a:endParaRPr lang="ko-KR" altLang="en-US" sz="1050" b="1" dirty="0"/>
          </a:p>
          <a:p>
            <a:r>
              <a:rPr lang="ko-KR" altLang="en-US" sz="1050" dirty="0"/>
              <a:t>*주문 금액 기준 </a:t>
            </a:r>
            <a:r>
              <a:rPr lang="en-US" altLang="ko-KR" sz="1050" dirty="0"/>
              <a:t>: </a:t>
            </a:r>
            <a:r>
              <a:rPr lang="ko-KR" altLang="en-US" sz="1050" dirty="0"/>
              <a:t>쿠폰</a:t>
            </a:r>
            <a:r>
              <a:rPr lang="en-US" altLang="ko-KR" sz="1050" dirty="0"/>
              <a:t>, </a:t>
            </a:r>
            <a:r>
              <a:rPr lang="ko-KR" altLang="en-US" sz="1050" dirty="0"/>
              <a:t>포인트</a:t>
            </a:r>
            <a:r>
              <a:rPr lang="en-US" altLang="ko-KR" sz="1050" dirty="0"/>
              <a:t>, </a:t>
            </a:r>
            <a:r>
              <a:rPr lang="ko-KR" altLang="en-US" sz="1050" dirty="0"/>
              <a:t>적립금 사용과 상관없이 주문 금액 기준 적용</a:t>
            </a:r>
          </a:p>
          <a:p>
            <a:r>
              <a:rPr lang="ko-KR" altLang="en-US" sz="1050" dirty="0"/>
              <a:t>**결제 금액 기준 </a:t>
            </a:r>
            <a:r>
              <a:rPr lang="en-US" altLang="ko-KR" sz="1050" dirty="0"/>
              <a:t>: </a:t>
            </a:r>
            <a:r>
              <a:rPr lang="ko-KR" altLang="en-US" sz="1050" dirty="0"/>
              <a:t>쿠폰</a:t>
            </a:r>
            <a:r>
              <a:rPr lang="en-US" altLang="ko-KR" sz="1050" dirty="0"/>
              <a:t>, </a:t>
            </a:r>
            <a:r>
              <a:rPr lang="ko-KR" altLang="en-US" sz="1050" dirty="0"/>
              <a:t>포인트</a:t>
            </a:r>
            <a:r>
              <a:rPr lang="en-US" altLang="ko-KR" sz="1050" dirty="0"/>
              <a:t>, </a:t>
            </a:r>
            <a:r>
              <a:rPr lang="ko-KR" altLang="en-US" sz="1050" dirty="0"/>
              <a:t>적립금 사용 후 실제 결제 금액 기준 적용</a:t>
            </a:r>
            <a:endParaRPr lang="en-US" altLang="ko-KR" sz="500" dirty="0"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B48F67F-A14E-63EA-C0A8-640B088C3570}"/>
              </a:ext>
            </a:extLst>
          </p:cNvPr>
          <p:cNvSpPr/>
          <p:nvPr/>
        </p:nvSpPr>
        <p:spPr>
          <a:xfrm>
            <a:off x="2852371" y="4273113"/>
            <a:ext cx="3527474" cy="11254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953796" y="2472415"/>
            <a:ext cx="3897686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/>
              <a:t>[ADMIN] </a:t>
            </a:r>
            <a:r>
              <a:rPr lang="ko-KR" altLang="en-US" sz="900" b="1" dirty="0"/>
              <a:t>스토리 쇼핑 관리 </a:t>
            </a:r>
            <a:r>
              <a:rPr lang="en-US" altLang="ko-KR" sz="900" b="1" dirty="0"/>
              <a:t>&gt; </a:t>
            </a:r>
            <a:r>
              <a:rPr lang="ko-KR" altLang="en-US" sz="900" b="1" dirty="0"/>
              <a:t>쇼핑몰 등록 관리 </a:t>
            </a:r>
            <a:r>
              <a:rPr lang="en-US" altLang="ko-KR" sz="900" b="1" dirty="0"/>
              <a:t>(/mall)</a:t>
            </a:r>
            <a:endParaRPr lang="en-US" altLang="ko-KR" sz="900" b="1" dirty="0" smtClean="0"/>
          </a:p>
          <a:p>
            <a:endParaRPr lang="en-US" altLang="ko-KR" sz="900" dirty="0"/>
          </a:p>
          <a:p>
            <a:r>
              <a:rPr lang="en-US" altLang="ko-KR" sz="900" dirty="0" smtClean="0"/>
              <a:t>1.</a:t>
            </a:r>
            <a:r>
              <a:rPr lang="ko-KR" altLang="en-US" sz="900" dirty="0" smtClean="0"/>
              <a:t>추가 </a:t>
            </a:r>
            <a:r>
              <a:rPr lang="en-US" altLang="ko-KR" sz="900" dirty="0" smtClean="0"/>
              <a:t>(Add) / </a:t>
            </a:r>
            <a:r>
              <a:rPr lang="ko-KR" altLang="en-US" sz="900" dirty="0" smtClean="0"/>
              <a:t>상세 </a:t>
            </a:r>
            <a:r>
              <a:rPr lang="en-US" altLang="ko-KR" sz="900" dirty="0" smtClean="0"/>
              <a:t>(Modify)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a) </a:t>
            </a:r>
            <a:r>
              <a:rPr lang="ko-KR" altLang="en-US" sz="900" dirty="0" smtClean="0"/>
              <a:t>배송비 설정</a:t>
            </a:r>
            <a:r>
              <a:rPr lang="en-US" altLang="ko-KR" sz="900" dirty="0" smtClean="0"/>
              <a:t> field</a:t>
            </a:r>
            <a:endParaRPr lang="en-US" altLang="ko-KR" sz="900" dirty="0"/>
          </a:p>
          <a:p>
            <a:r>
              <a:rPr lang="en-US" altLang="ko-KR" sz="900" dirty="0" smtClean="0"/>
              <a:t> </a:t>
            </a:r>
            <a:r>
              <a:rPr lang="en-US" altLang="ko-KR" sz="900" dirty="0" smtClean="0"/>
              <a:t>   - add guide text under delivery fee setting row</a:t>
            </a:r>
          </a:p>
        </p:txBody>
      </p:sp>
    </p:spTree>
    <p:extLst>
      <p:ext uri="{BB962C8B-B14F-4D97-AF65-F5344CB8AC3E}">
        <p14:creationId xmlns:p14="http://schemas.microsoft.com/office/powerpoint/2010/main" val="2583120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9B9B01-CE0F-C781-7F83-50EACE39E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0" y="246185"/>
            <a:ext cx="8461326" cy="635489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B095CEF6-55E4-B02F-71C7-37D038414455}"/>
              </a:ext>
            </a:extLst>
          </p:cNvPr>
          <p:cNvSpPr/>
          <p:nvPr/>
        </p:nvSpPr>
        <p:spPr>
          <a:xfrm>
            <a:off x="2842846" y="1440033"/>
            <a:ext cx="3527474" cy="10301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D1EA56-4C4B-7A84-BEB1-8B841D320950}"/>
              </a:ext>
            </a:extLst>
          </p:cNvPr>
          <p:cNvSpPr txBox="1"/>
          <p:nvPr/>
        </p:nvSpPr>
        <p:spPr>
          <a:xfrm>
            <a:off x="6610350" y="728055"/>
            <a:ext cx="4876800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/>
              <a:t>9. </a:t>
            </a:r>
            <a:r>
              <a:rPr lang="ko-KR" altLang="en-US" b="1" dirty="0"/>
              <a:t>쇼핑몰 소개 아래에 안내 문구 추가</a:t>
            </a:r>
            <a:endParaRPr lang="en-US" altLang="ko-KR" b="1" dirty="0"/>
          </a:p>
          <a:p>
            <a:r>
              <a:rPr lang="en-US" altLang="ko-KR" sz="1100" b="1" dirty="0"/>
              <a:t>[guide text]</a:t>
            </a:r>
            <a:endParaRPr lang="ko-KR" altLang="en-US" sz="1100" b="1" dirty="0"/>
          </a:p>
          <a:p>
            <a:r>
              <a:rPr lang="ko-KR" altLang="en-US" sz="1050" dirty="0"/>
              <a:t>*</a:t>
            </a:r>
            <a:r>
              <a:rPr lang="en-US" altLang="ko-KR" sz="1050" dirty="0"/>
              <a:t>100</a:t>
            </a:r>
            <a:r>
              <a:rPr lang="ko-KR" altLang="en-US" sz="1050" dirty="0"/>
              <a:t>자 이내 권장</a:t>
            </a:r>
          </a:p>
          <a:p>
            <a:r>
              <a:rPr lang="ko-KR" altLang="en-US" sz="1050" dirty="0"/>
              <a:t>**글자 수가 길어지면 쇼핑몰 목록에서 설명 잘림이 있을 수 있습니다</a:t>
            </a:r>
            <a:r>
              <a:rPr lang="en-US" altLang="ko-KR" sz="1050" dirty="0"/>
              <a:t>.</a:t>
            </a:r>
            <a:endParaRPr lang="en-US" altLang="ko-KR" sz="500" dirty="0"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4F3262B-8153-FEEC-D24F-00F1BE7EA6B1}"/>
              </a:ext>
            </a:extLst>
          </p:cNvPr>
          <p:cNvSpPr/>
          <p:nvPr/>
        </p:nvSpPr>
        <p:spPr>
          <a:xfrm>
            <a:off x="2842846" y="2230608"/>
            <a:ext cx="3527474" cy="10301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3069F-7FD9-E985-3AE8-74BB503BACF1}"/>
              </a:ext>
            </a:extLst>
          </p:cNvPr>
          <p:cNvSpPr txBox="1"/>
          <p:nvPr/>
        </p:nvSpPr>
        <p:spPr>
          <a:xfrm>
            <a:off x="6610350" y="2066925"/>
            <a:ext cx="4876800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/>
              <a:t>10. </a:t>
            </a:r>
            <a:r>
              <a:rPr lang="ko-KR" altLang="en-US" b="1" dirty="0"/>
              <a:t>관리자 연락처 아래에 안내 문구 추가</a:t>
            </a:r>
            <a:endParaRPr lang="en-US" altLang="ko-KR" b="1" dirty="0"/>
          </a:p>
          <a:p>
            <a:r>
              <a:rPr lang="en-US" altLang="ko-KR" sz="1100" b="1" dirty="0"/>
              <a:t>[guide text]</a:t>
            </a:r>
            <a:endParaRPr lang="ko-KR" altLang="en-US" sz="1100" b="1" dirty="0"/>
          </a:p>
          <a:p>
            <a:r>
              <a:rPr lang="ko-KR" altLang="en-US" sz="1050" dirty="0"/>
              <a:t>*쇼핑몰 관리자와 관리자 연락처는 관리자 페이지 내 정보 확인을 위한 것으로 앱에 노출되지 않습니다</a:t>
            </a:r>
            <a:r>
              <a:rPr lang="en-US" altLang="ko-KR" sz="1050" dirty="0"/>
              <a:t>.</a:t>
            </a:r>
            <a:endParaRPr lang="en-US" altLang="ko-KR" sz="500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546" y="3341420"/>
            <a:ext cx="3897686" cy="10618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/>
              <a:t>[ADMIN] </a:t>
            </a:r>
            <a:r>
              <a:rPr lang="ko-KR" altLang="en-US" sz="900" b="1" dirty="0"/>
              <a:t>스토리 쇼핑 관리 </a:t>
            </a:r>
            <a:r>
              <a:rPr lang="en-US" altLang="ko-KR" sz="900" b="1" dirty="0"/>
              <a:t>&gt; </a:t>
            </a:r>
            <a:r>
              <a:rPr lang="ko-KR" altLang="en-US" sz="900" b="1" dirty="0"/>
              <a:t>쇼핑몰 등록 관리 </a:t>
            </a:r>
            <a:r>
              <a:rPr lang="en-US" altLang="ko-KR" sz="900" b="1" dirty="0"/>
              <a:t>(/mall)</a:t>
            </a:r>
            <a:endParaRPr lang="en-US" altLang="ko-KR" sz="900" b="1" dirty="0" smtClean="0"/>
          </a:p>
          <a:p>
            <a:endParaRPr lang="en-US" altLang="ko-KR" sz="900" dirty="0"/>
          </a:p>
          <a:p>
            <a:r>
              <a:rPr lang="en-US" altLang="ko-KR" sz="900" dirty="0" smtClean="0"/>
              <a:t>1.</a:t>
            </a:r>
            <a:r>
              <a:rPr lang="ko-KR" altLang="en-US" sz="900" dirty="0" smtClean="0"/>
              <a:t>추가 </a:t>
            </a:r>
            <a:r>
              <a:rPr lang="en-US" altLang="ko-KR" sz="900" dirty="0" smtClean="0"/>
              <a:t>(Add) / </a:t>
            </a:r>
            <a:r>
              <a:rPr lang="ko-KR" altLang="en-US" sz="900" dirty="0" smtClean="0"/>
              <a:t>상세 </a:t>
            </a:r>
            <a:r>
              <a:rPr lang="en-US" altLang="ko-KR" sz="900" dirty="0" smtClean="0"/>
              <a:t>(Modify)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a) </a:t>
            </a:r>
            <a:r>
              <a:rPr lang="ko-KR" altLang="en-US" sz="900" dirty="0" smtClean="0"/>
              <a:t>쇼핑몰 소개</a:t>
            </a:r>
            <a:r>
              <a:rPr lang="en-US" altLang="ko-KR" sz="900" dirty="0" smtClean="0"/>
              <a:t> field</a:t>
            </a:r>
            <a:endParaRPr lang="en-US" altLang="ko-KR" sz="900" dirty="0"/>
          </a:p>
          <a:p>
            <a:r>
              <a:rPr lang="en-US" altLang="ko-KR" sz="900" dirty="0" smtClean="0"/>
              <a:t> </a:t>
            </a:r>
            <a:r>
              <a:rPr lang="en-US" altLang="ko-KR" sz="900" dirty="0" smtClean="0"/>
              <a:t>   - add guide text</a:t>
            </a:r>
          </a:p>
          <a:p>
            <a:r>
              <a:rPr lang="en-US" altLang="ko-KR" sz="900" dirty="0" smtClean="0"/>
              <a:t>  </a:t>
            </a:r>
            <a:r>
              <a:rPr lang="en-US" altLang="ko-KR" sz="900" dirty="0" smtClean="0"/>
              <a:t>b) </a:t>
            </a:r>
            <a:r>
              <a:rPr lang="ko-KR" altLang="en-US" sz="900" dirty="0" smtClean="0"/>
              <a:t>관리자 연락처 </a:t>
            </a:r>
            <a:r>
              <a:rPr lang="en-US" altLang="ko-KR" sz="900" dirty="0" smtClean="0"/>
              <a:t>field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</a:t>
            </a:r>
            <a:r>
              <a:rPr lang="en-US" altLang="ko-KR" sz="900" dirty="0" smtClean="0"/>
              <a:t>- </a:t>
            </a:r>
            <a:r>
              <a:rPr lang="en-US" altLang="ko-KR" sz="900" dirty="0"/>
              <a:t>add guide text</a:t>
            </a:r>
            <a:endParaRPr lang="en-US" altLang="ko-KR" sz="900" dirty="0" smtClean="0"/>
          </a:p>
        </p:txBody>
      </p:sp>
    </p:spTree>
    <p:extLst>
      <p:ext uri="{BB962C8B-B14F-4D97-AF65-F5344CB8AC3E}">
        <p14:creationId xmlns:p14="http://schemas.microsoft.com/office/powerpoint/2010/main" val="69156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F1260AE-9D7F-8EF8-2F8C-1C3252292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65" y="255256"/>
            <a:ext cx="8638635" cy="6347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4AC678-2BB1-4FFF-74C5-00E22A48EDEB}"/>
              </a:ext>
            </a:extLst>
          </p:cNvPr>
          <p:cNvSpPr txBox="1"/>
          <p:nvPr/>
        </p:nvSpPr>
        <p:spPr>
          <a:xfrm>
            <a:off x="5743575" y="4709505"/>
            <a:ext cx="4876800" cy="807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/>
              <a:t>10. </a:t>
            </a:r>
            <a:r>
              <a:rPr lang="ko-KR" altLang="en-US" b="1"/>
              <a:t>쿠폰 이미지 첨부 필드 삭제</a:t>
            </a:r>
            <a:endParaRPr lang="en-US" altLang="ko-KR" b="1"/>
          </a:p>
          <a:p>
            <a:endParaRPr lang="ko-KR" altLang="en-US" b="1"/>
          </a:p>
          <a:p>
            <a:r>
              <a:rPr lang="ko-KR" altLang="en-US" sz="1050"/>
              <a:t>*현재 고정된 레이아웃 사용 중이라서 이미지가 필요 없습니다</a:t>
            </a:r>
            <a:r>
              <a:rPr lang="en-US" altLang="ko-KR" sz="1050"/>
              <a:t>.</a:t>
            </a:r>
            <a:endParaRPr lang="en-US" altLang="ko-KR" sz="500"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BE00D14-685F-4101-A194-6B3718A23F28}"/>
              </a:ext>
            </a:extLst>
          </p:cNvPr>
          <p:cNvSpPr/>
          <p:nvPr/>
        </p:nvSpPr>
        <p:spPr>
          <a:xfrm>
            <a:off x="2842846" y="2830683"/>
            <a:ext cx="3527474" cy="10301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03BBC-C42C-CB4E-6F67-3FBA9E37EC5D}"/>
              </a:ext>
            </a:extLst>
          </p:cNvPr>
          <p:cNvSpPr txBox="1"/>
          <p:nvPr/>
        </p:nvSpPr>
        <p:spPr>
          <a:xfrm>
            <a:off x="6172200" y="1663747"/>
            <a:ext cx="4876800" cy="700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/>
              <a:t>11. </a:t>
            </a:r>
            <a:r>
              <a:rPr lang="ko-KR" altLang="en-US" b="1" dirty="0"/>
              <a:t>쿠폰 설명 아래에 안내 문구 추가</a:t>
            </a:r>
            <a:endParaRPr lang="en-US" altLang="ko-KR" b="1" dirty="0"/>
          </a:p>
          <a:p>
            <a:r>
              <a:rPr lang="en-US" altLang="ko-KR" sz="1100" b="1" dirty="0"/>
              <a:t>[guide text]</a:t>
            </a:r>
            <a:endParaRPr lang="ko-KR" altLang="en-US" sz="1100" b="1" dirty="0"/>
          </a:p>
          <a:p>
            <a:r>
              <a:rPr lang="ko-KR" altLang="en-US" sz="1050" dirty="0"/>
              <a:t>*</a:t>
            </a:r>
            <a:r>
              <a:rPr lang="en-US" altLang="ko-KR" sz="1050" dirty="0"/>
              <a:t>20</a:t>
            </a:r>
            <a:r>
              <a:rPr lang="ko-KR" altLang="en-US" sz="1050" dirty="0"/>
              <a:t>자 이내 권장</a:t>
            </a:r>
            <a:endParaRPr lang="en-US" altLang="ko-KR" sz="500" dirty="0"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D2F7DE-5132-9FDB-8EEE-C5E60AEAA309}"/>
              </a:ext>
            </a:extLst>
          </p:cNvPr>
          <p:cNvSpPr txBox="1"/>
          <p:nvPr/>
        </p:nvSpPr>
        <p:spPr>
          <a:xfrm>
            <a:off x="6172200" y="1319346"/>
            <a:ext cx="2895600" cy="2616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ko-KR" altLang="en-US" sz="1100" b="1">
                <a:latin typeface="+mn-ea"/>
              </a:rPr>
              <a:t>스토리 쇼핑 쿠폰</a:t>
            </a:r>
            <a:r>
              <a:rPr lang="en-US" altLang="ko-KR" sz="1100" b="1">
                <a:latin typeface="+mn-ea"/>
              </a:rPr>
              <a:t>, </a:t>
            </a:r>
            <a:r>
              <a:rPr lang="ko-KR" altLang="en-US" sz="1100" b="1">
                <a:latin typeface="+mn-ea"/>
              </a:rPr>
              <a:t>스토리 오더 쿠폰 동일</a:t>
            </a:r>
            <a:endParaRPr lang="en-US" altLang="ko-KR" sz="1100" b="1"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4EB2A-6FE6-6D57-348F-D7409843B244}"/>
              </a:ext>
            </a:extLst>
          </p:cNvPr>
          <p:cNvSpPr txBox="1"/>
          <p:nvPr/>
        </p:nvSpPr>
        <p:spPr>
          <a:xfrm>
            <a:off x="5743575" y="4362403"/>
            <a:ext cx="2895600" cy="2616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ko-KR" altLang="en-US" sz="1100" b="1">
                <a:latin typeface="+mn-ea"/>
              </a:rPr>
              <a:t>스토리 쇼핑 쿠폰</a:t>
            </a:r>
            <a:r>
              <a:rPr lang="en-US" altLang="ko-KR" sz="1100" b="1">
                <a:latin typeface="+mn-ea"/>
              </a:rPr>
              <a:t>, </a:t>
            </a:r>
            <a:r>
              <a:rPr lang="ko-KR" altLang="en-US" sz="1100" b="1">
                <a:latin typeface="+mn-ea"/>
              </a:rPr>
              <a:t>스토리 오더 쿠폰 동일</a:t>
            </a:r>
            <a:endParaRPr lang="en-US" altLang="ko-KR" sz="1100" b="1"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66218BE-E03A-A505-E0F2-7185A276F5B2}"/>
              </a:ext>
            </a:extLst>
          </p:cNvPr>
          <p:cNvSpPr/>
          <p:nvPr/>
        </p:nvSpPr>
        <p:spPr>
          <a:xfrm>
            <a:off x="1579684" y="5717491"/>
            <a:ext cx="3625362" cy="2261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890296" y="2712566"/>
            <a:ext cx="3897686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/>
              <a:t>[ADMIN] </a:t>
            </a:r>
            <a:r>
              <a:rPr lang="ko-KR" altLang="en-US" sz="900" b="1" dirty="0"/>
              <a:t>스토리 쇼핑 관리 </a:t>
            </a:r>
            <a:r>
              <a:rPr lang="en-US" altLang="ko-KR" sz="900" b="1" dirty="0"/>
              <a:t>&gt; </a:t>
            </a:r>
            <a:r>
              <a:rPr lang="ko-KR" altLang="en-US" sz="900" b="1" dirty="0"/>
              <a:t>쿠폰 등록 관리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onlineCoupon</a:t>
            </a:r>
            <a:r>
              <a:rPr lang="en-US" altLang="ko-KR" sz="900" b="1" dirty="0"/>
              <a:t>)</a:t>
            </a:r>
          </a:p>
          <a:p>
            <a:r>
              <a:rPr lang="en-US" altLang="ko-KR" sz="900" b="1" dirty="0"/>
              <a:t>[ADMIN] </a:t>
            </a:r>
            <a:r>
              <a:rPr lang="ko-KR" altLang="en-US" sz="900" b="1" dirty="0" smtClean="0"/>
              <a:t>스토리 </a:t>
            </a:r>
            <a:r>
              <a:rPr lang="ko-KR" altLang="en-US" sz="900" b="1" dirty="0"/>
              <a:t>오더 관리 </a:t>
            </a:r>
            <a:r>
              <a:rPr lang="en-US" altLang="ko-KR" sz="900" b="1" dirty="0"/>
              <a:t>&gt; </a:t>
            </a:r>
            <a:r>
              <a:rPr lang="ko-KR" altLang="en-US" sz="900" b="1" dirty="0"/>
              <a:t>쿠폰 등록 관리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storeCoupon</a:t>
            </a:r>
            <a:r>
              <a:rPr lang="en-US" altLang="ko-KR" sz="900" b="1" dirty="0"/>
              <a:t>)</a:t>
            </a:r>
            <a:endParaRPr lang="en-US" altLang="ko-KR" sz="900" b="1" dirty="0" smtClean="0"/>
          </a:p>
          <a:p>
            <a:endParaRPr lang="en-US" altLang="ko-KR" sz="900" dirty="0"/>
          </a:p>
          <a:p>
            <a:r>
              <a:rPr lang="en-US" altLang="ko-KR" sz="900" dirty="0" smtClean="0"/>
              <a:t>1.</a:t>
            </a:r>
            <a:r>
              <a:rPr lang="ko-KR" altLang="en-US" sz="900" dirty="0" smtClean="0"/>
              <a:t>추가 </a:t>
            </a:r>
            <a:r>
              <a:rPr lang="en-US" altLang="ko-KR" sz="900" dirty="0" smtClean="0"/>
              <a:t>(Add) / </a:t>
            </a:r>
            <a:r>
              <a:rPr lang="ko-KR" altLang="en-US" sz="900" dirty="0" smtClean="0"/>
              <a:t>상세 </a:t>
            </a:r>
            <a:r>
              <a:rPr lang="en-US" altLang="ko-KR" sz="900" dirty="0" smtClean="0"/>
              <a:t>(Modify)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a) </a:t>
            </a:r>
            <a:r>
              <a:rPr lang="ko-KR" altLang="en-US" sz="900" dirty="0" smtClean="0"/>
              <a:t>쿠폰 설명</a:t>
            </a:r>
            <a:r>
              <a:rPr lang="en-US" altLang="ko-KR" sz="900" dirty="0" smtClean="0"/>
              <a:t> field</a:t>
            </a:r>
            <a:endParaRPr lang="en-US" altLang="ko-KR" sz="900" dirty="0"/>
          </a:p>
          <a:p>
            <a:r>
              <a:rPr lang="en-US" altLang="ko-KR" sz="900" dirty="0" smtClean="0"/>
              <a:t> </a:t>
            </a:r>
            <a:r>
              <a:rPr lang="en-US" altLang="ko-KR" sz="900" dirty="0" smtClean="0"/>
              <a:t>   - add guide text</a:t>
            </a:r>
          </a:p>
          <a:p>
            <a:r>
              <a:rPr lang="en-US" altLang="ko-KR" sz="900" dirty="0" smtClean="0"/>
              <a:t>  </a:t>
            </a:r>
            <a:r>
              <a:rPr lang="en-US" altLang="ko-KR" sz="900" dirty="0" smtClean="0"/>
              <a:t>b) </a:t>
            </a:r>
            <a:r>
              <a:rPr lang="ko-KR" altLang="en-US" sz="900" dirty="0" smtClean="0"/>
              <a:t>쿠폰 이미지 </a:t>
            </a:r>
            <a:r>
              <a:rPr lang="en-US" altLang="ko-KR" sz="900" dirty="0" smtClean="0"/>
              <a:t>field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</a:t>
            </a:r>
            <a:r>
              <a:rPr lang="en-US" altLang="ko-KR" sz="900" dirty="0" smtClean="0"/>
              <a:t>- REMOVE</a:t>
            </a:r>
            <a:endParaRPr lang="en-US" altLang="ko-KR" sz="900" dirty="0" smtClean="0"/>
          </a:p>
        </p:txBody>
      </p:sp>
    </p:spTree>
    <p:extLst>
      <p:ext uri="{BB962C8B-B14F-4D97-AF65-F5344CB8AC3E}">
        <p14:creationId xmlns:p14="http://schemas.microsoft.com/office/powerpoint/2010/main" val="2251521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2095</Words>
  <Application>Microsoft Office PowerPoint</Application>
  <PresentationFormat>Widescreen</PresentationFormat>
  <Paragraphs>244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지수</dc:creator>
  <cp:lastModifiedBy>gram</cp:lastModifiedBy>
  <cp:revision>20</cp:revision>
  <dcterms:created xsi:type="dcterms:W3CDTF">2023-11-01T07:54:19Z</dcterms:created>
  <dcterms:modified xsi:type="dcterms:W3CDTF">2023-11-08T09:52:47Z</dcterms:modified>
</cp:coreProperties>
</file>