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61" r:id="rId4"/>
    <p:sldId id="262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5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D576892-EEC5-3E23-BAEB-585D43D187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A527A8D5-60A6-36FD-8628-42D3AC9A73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93D21AC-18AD-7B53-CB46-7607341F9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BE07-3E5D-441B-AE27-CAAC00518021}" type="datetimeFigureOut">
              <a:rPr lang="ko-KR" altLang="en-US" smtClean="0"/>
              <a:t>2023-11-17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A10366-972D-544C-5089-012F2E18F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196ADFA-70FF-F7DA-6CCD-9FDD41501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61558-CEB4-4FD3-BE9F-629BFB4CEA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4719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7560CE0-47CE-9ECC-5ACF-7AAA0887A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E97A584-A559-B0C4-0A4E-F0A6314C73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9E41C5B-8D58-6348-0365-35B8AA8DC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BE07-3E5D-441B-AE27-CAAC00518021}" type="datetimeFigureOut">
              <a:rPr lang="ko-KR" altLang="en-US" smtClean="0"/>
              <a:t>2023-11-17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C04AEAE-82AE-C451-B966-A89A3E024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8B25028-CB8F-BC73-DDF0-E1C9FC0A2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61558-CEB4-4FD3-BE9F-629BFB4CEA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2219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DE77DB1A-DB21-46B4-B1BC-9AD726C28B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9897978-7E9C-E0F7-A4F6-BE103765B0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9D6937C-E79E-894E-F4E8-3F5B72900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BE07-3E5D-441B-AE27-CAAC00518021}" type="datetimeFigureOut">
              <a:rPr lang="ko-KR" altLang="en-US" smtClean="0"/>
              <a:t>2023-11-17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B41B69C-6545-05C0-5B4C-2313E0BD1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3CBA3D5-67F1-1150-62D8-42CB24975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61558-CEB4-4FD3-BE9F-629BFB4CEA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2081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0925CAE-4080-BFED-43E5-F9826FD9C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324F75A-844E-444A-7C1E-0E0FF81E9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29B65F0-0663-D7FD-0A8E-0BD9464CC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BE07-3E5D-441B-AE27-CAAC00518021}" type="datetimeFigureOut">
              <a:rPr lang="ko-KR" altLang="en-US" smtClean="0"/>
              <a:t>2023-11-17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EA813ED-0229-DA42-1A45-810B081D4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762111E-72E0-FB02-A5E0-DF7EC07C8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61558-CEB4-4FD3-BE9F-629BFB4CEA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1882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3C4658E-3739-68F8-2D33-08637AF71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71FA59A-6984-9645-A8D2-0F4E153B4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983A977-E2A7-FFF7-EE9B-BAB32A860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BE07-3E5D-441B-AE27-CAAC00518021}" type="datetimeFigureOut">
              <a:rPr lang="ko-KR" altLang="en-US" smtClean="0"/>
              <a:t>2023-11-17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A29445B-C6D5-8CC7-D569-F44B6775E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A01B39D-B925-DC4E-E431-6C372C142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61558-CEB4-4FD3-BE9F-629BFB4CEA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27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07F91DA-D55A-E8CC-89D9-FF854EE82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E95AB5E-A618-D74B-37F0-F39CB4FA64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FBA2731-7FFA-D637-6C2C-B2AFA67908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F7E64E2-0A4D-E305-2B7A-9515EB3A2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BE07-3E5D-441B-AE27-CAAC00518021}" type="datetimeFigureOut">
              <a:rPr lang="ko-KR" altLang="en-US" smtClean="0"/>
              <a:t>2023-11-17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65625AF-83B7-E562-C091-89E44C717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83C3C47-BE36-E9BF-BE5A-C975EB47B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61558-CEB4-4FD3-BE9F-629BFB4CEA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3992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B23BE76-45B9-6163-B9DE-6A8D827C9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77D670C-B848-2F11-2FB8-0A6E66946B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CD9699A-8E08-FA26-7BDB-96859397A0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CF13544D-8A3E-A1BA-1079-95B4089EE8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7585A927-7037-0D40-32D3-A3D45F466F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3A7F203-109C-CF46-48B0-109CF623F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BE07-3E5D-441B-AE27-CAAC00518021}" type="datetimeFigureOut">
              <a:rPr lang="ko-KR" altLang="en-US" smtClean="0"/>
              <a:t>2023-11-17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9D17399D-80C5-2AA2-CD04-C18C55B57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C5D7AF-9FC7-7DC6-84A6-AAA283DA7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61558-CEB4-4FD3-BE9F-629BFB4CEA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2761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54E1254-6B7E-D6F9-EDAF-3243B2C88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374ED342-621F-9321-EB1B-E6C4C8F76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BE07-3E5D-441B-AE27-CAAC00518021}" type="datetimeFigureOut">
              <a:rPr lang="ko-KR" altLang="en-US" smtClean="0"/>
              <a:t>2023-11-17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27A6243-34A9-3221-AF4C-A38B00427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B86FABA0-B1B3-9C7D-581F-59B241972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61558-CEB4-4FD3-BE9F-629BFB4CEA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6505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C7F85718-E370-D532-4F2E-2EE654EF0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BE07-3E5D-441B-AE27-CAAC00518021}" type="datetimeFigureOut">
              <a:rPr lang="ko-KR" altLang="en-US" smtClean="0"/>
              <a:t>2023-11-17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F81E1B71-B1D3-176D-3B1A-0F8781F33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DFC1764-D02C-1404-3C10-5ABD5D188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61558-CEB4-4FD3-BE9F-629BFB4CEA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6742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E44C600-4B2E-AB28-FCBC-35176D413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02DA8FB-F56C-B482-06E6-66E8DA816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3533A18-AD92-3E25-8EE2-482D165167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3961E59-F2A6-B57B-809A-129D0354A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BE07-3E5D-441B-AE27-CAAC00518021}" type="datetimeFigureOut">
              <a:rPr lang="ko-KR" altLang="en-US" smtClean="0"/>
              <a:t>2023-11-17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FD22FA2-DAC7-5EF8-D786-134BE5938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08DA377-BDA9-DDAD-F4CA-9D49B78D5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61558-CEB4-4FD3-BE9F-629BFB4CEA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0822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1EC55C6-5A8D-344A-F3CB-94010E4CE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968B2433-6297-F8ED-7F3B-298BEDCFDD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64C21A7-2359-9DDD-F821-1581948ABC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DD6FA37-B462-2073-8414-D40526D64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BE07-3E5D-441B-AE27-CAAC00518021}" type="datetimeFigureOut">
              <a:rPr lang="ko-KR" altLang="en-US" smtClean="0"/>
              <a:t>2023-11-17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971C857-76AA-1305-A42E-EC2D804C3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665C8A8-6207-2641-4655-FE3DB47EF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61558-CEB4-4FD3-BE9F-629BFB4CEA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293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D9E20D5F-D4D8-C1A8-9A6F-54AA15B1D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152A5E0-5B91-EF95-1289-2B21089E86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5FC7789-325D-487D-8EE7-E346BDC432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4BE07-3E5D-441B-AE27-CAAC00518021}" type="datetimeFigureOut">
              <a:rPr lang="ko-KR" altLang="en-US" smtClean="0"/>
              <a:t>2023-11-17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25C54F2-EB23-C735-EA26-3F4AC9AB1E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93ADBB8-DE8E-64CA-7119-AB639F46D6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61558-CEB4-4FD3-BE9F-629BFB4CEA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8635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258E70-29E3-0DC7-194C-FD0681FE4F65}"/>
              </a:ext>
            </a:extLst>
          </p:cNvPr>
          <p:cNvSpPr txBox="1"/>
          <p:nvPr/>
        </p:nvSpPr>
        <p:spPr>
          <a:xfrm>
            <a:off x="2684585" y="2690336"/>
            <a:ext cx="68228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500" b="1"/>
              <a:t>관리자 페이지 </a:t>
            </a:r>
            <a:endParaRPr lang="en-US" altLang="ko-KR" sz="4500" b="1"/>
          </a:p>
          <a:p>
            <a:pPr algn="ctr"/>
            <a:r>
              <a:rPr lang="ko-KR" altLang="en-US" sz="4500" b="1"/>
              <a:t>패스워드 변경</a:t>
            </a:r>
          </a:p>
        </p:txBody>
      </p:sp>
    </p:spTree>
    <p:extLst>
      <p:ext uri="{BB962C8B-B14F-4D97-AF65-F5344CB8AC3E}">
        <p14:creationId xmlns:p14="http://schemas.microsoft.com/office/powerpoint/2010/main" val="59269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5ACBAD9E-7C3E-BA1D-FA62-1A959B9902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8961"/>
            <a:ext cx="12192000" cy="6300078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1F0AA94B-DE15-2CF5-E3CA-C75B7E1D0F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6372" y="1183105"/>
            <a:ext cx="3334469" cy="217335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0446ACD8-2FCC-6859-732F-4B5995D07F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292" y="4727294"/>
            <a:ext cx="5363385" cy="45029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CCB74FD-A8D1-0F2D-EBE4-89905971B8E8}"/>
              </a:ext>
            </a:extLst>
          </p:cNvPr>
          <p:cNvSpPr txBox="1"/>
          <p:nvPr/>
        </p:nvSpPr>
        <p:spPr>
          <a:xfrm>
            <a:off x="8854440" y="851159"/>
            <a:ext cx="2095500" cy="24622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/>
              <a:t>현재</a:t>
            </a:r>
            <a:r>
              <a:rPr lang="en-US" altLang="ko-KR" sz="1000"/>
              <a:t> </a:t>
            </a:r>
            <a:r>
              <a:rPr lang="ko-KR" altLang="en-US" sz="1000"/>
              <a:t>비밀번호</a:t>
            </a:r>
            <a:r>
              <a:rPr lang="en-US" altLang="ko-KR" sz="1000"/>
              <a:t> </a:t>
            </a:r>
            <a:r>
              <a:rPr lang="ko-KR" altLang="en-US" sz="1000"/>
              <a:t>변경 팝업</a:t>
            </a:r>
            <a:r>
              <a:rPr lang="en-US" altLang="ko-KR" sz="1000"/>
              <a:t>(</a:t>
            </a:r>
            <a:r>
              <a:rPr lang="ko-KR" altLang="en-US" sz="1000"/>
              <a:t>유지</a:t>
            </a:r>
            <a:r>
              <a:rPr lang="en-US" altLang="ko-KR" sz="1000"/>
              <a:t>)</a:t>
            </a:r>
            <a:endParaRPr lang="ko-KR" altLang="en-US" sz="10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426D82B-07D4-7847-28F0-A3C501CEA0EA}"/>
              </a:ext>
            </a:extLst>
          </p:cNvPr>
          <p:cNvSpPr txBox="1"/>
          <p:nvPr/>
        </p:nvSpPr>
        <p:spPr>
          <a:xfrm>
            <a:off x="8778240" y="3842937"/>
            <a:ext cx="2324100" cy="24622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b="1"/>
              <a:t>시스템 관리자</a:t>
            </a:r>
            <a:r>
              <a:rPr lang="en-US" altLang="ko-KR" sz="1000"/>
              <a:t> </a:t>
            </a:r>
            <a:r>
              <a:rPr lang="ko-KR" altLang="en-US" sz="1000"/>
              <a:t>비밀번호</a:t>
            </a:r>
            <a:r>
              <a:rPr lang="en-US" altLang="ko-KR" sz="1000"/>
              <a:t> </a:t>
            </a:r>
            <a:r>
              <a:rPr lang="ko-KR" altLang="en-US" sz="1000"/>
              <a:t>변경 팝업</a:t>
            </a: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D07BDA6B-D62E-535F-02B7-10C1B233E05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80292"/>
          <a:stretch/>
        </p:blipFill>
        <p:spPr>
          <a:xfrm>
            <a:off x="8226371" y="4176638"/>
            <a:ext cx="3334469" cy="428333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19E22A89-3520-E6DE-F5BC-EF91C1AD471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6382" b="20884"/>
          <a:stretch/>
        </p:blipFill>
        <p:spPr>
          <a:xfrm>
            <a:off x="8226370" y="4616968"/>
            <a:ext cx="3334469" cy="92878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578E6B45-2F29-49F5-546D-1096259FF2C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2146"/>
          <a:stretch/>
        </p:blipFill>
        <p:spPr>
          <a:xfrm>
            <a:off x="8226370" y="5761352"/>
            <a:ext cx="3334469" cy="388043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3150849-5689-67B8-E5BE-D9762A9F4C5D}"/>
              </a:ext>
            </a:extLst>
          </p:cNvPr>
          <p:cNvSpPr txBox="1"/>
          <p:nvPr/>
        </p:nvSpPr>
        <p:spPr>
          <a:xfrm>
            <a:off x="8226370" y="5430353"/>
            <a:ext cx="3334469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800"/>
              <a:t>*</a:t>
            </a:r>
            <a:r>
              <a:rPr lang="ko-KR" altLang="en-US" sz="800"/>
              <a:t>시스템 관리자는 현재 비밀번호 없이 새 비밀번호 설정이 가능합니다</a:t>
            </a:r>
            <a:r>
              <a:rPr lang="en-US" altLang="ko-KR" sz="800"/>
              <a:t>. </a:t>
            </a:r>
            <a:r>
              <a:rPr lang="ko-KR" altLang="en-US" sz="800"/>
              <a:t>기존 비밀번호는 초기화되므로 반드시 확인 후 변경 바랍니다</a:t>
            </a:r>
            <a:r>
              <a:rPr lang="en-US" altLang="ko-KR" sz="800"/>
              <a:t>.</a:t>
            </a:r>
            <a:r>
              <a:rPr lang="ko-KR" altLang="en-US" sz="800"/>
              <a:t>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77151D1-F4AD-89DF-18A4-544EED2ECF53}"/>
              </a:ext>
            </a:extLst>
          </p:cNvPr>
          <p:cNvSpPr txBox="1"/>
          <p:nvPr/>
        </p:nvSpPr>
        <p:spPr>
          <a:xfrm>
            <a:off x="8283522" y="4769085"/>
            <a:ext cx="833810" cy="18466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600" b="1">
                <a:solidFill>
                  <a:srgbClr val="C00000"/>
                </a:solidFill>
              </a:rPr>
              <a:t>*</a:t>
            </a:r>
            <a:r>
              <a:rPr lang="ko-KR" altLang="en-US" sz="600" b="1"/>
              <a:t>새 비밀번호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1FE42A1-0F56-585D-D630-6DBFA93CDEFF}"/>
              </a:ext>
            </a:extLst>
          </p:cNvPr>
          <p:cNvSpPr txBox="1"/>
          <p:nvPr/>
        </p:nvSpPr>
        <p:spPr>
          <a:xfrm>
            <a:off x="8285903" y="5133063"/>
            <a:ext cx="833810" cy="18466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600" b="1">
                <a:solidFill>
                  <a:srgbClr val="C00000"/>
                </a:solidFill>
              </a:rPr>
              <a:t>*</a:t>
            </a:r>
            <a:r>
              <a:rPr lang="ko-KR" altLang="en-US" sz="600" b="1"/>
              <a:t>새 비밀번호 확인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9A89322B-BB93-F6E9-2D01-889E42B9E783}"/>
              </a:ext>
            </a:extLst>
          </p:cNvPr>
          <p:cNvSpPr/>
          <p:nvPr/>
        </p:nvSpPr>
        <p:spPr>
          <a:xfrm>
            <a:off x="481392" y="5234921"/>
            <a:ext cx="5374285" cy="9287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50">
                <a:solidFill>
                  <a:schemeClr val="tx1"/>
                </a:solidFill>
              </a:rPr>
              <a:t>코레일유통에서 </a:t>
            </a:r>
            <a:r>
              <a:rPr lang="ko-KR" altLang="en-US" sz="1050" b="1">
                <a:solidFill>
                  <a:schemeClr val="tx1"/>
                </a:solidFill>
              </a:rPr>
              <a:t>시스템 관리자 계정에서 모든 계정의 패스워드 초기화가 가능하도록 </a:t>
            </a:r>
            <a:r>
              <a:rPr lang="ko-KR" altLang="en-US" sz="1050">
                <a:solidFill>
                  <a:schemeClr val="tx1"/>
                </a:solidFill>
              </a:rPr>
              <a:t>바꿔달라고 요청했습니다</a:t>
            </a:r>
            <a:r>
              <a:rPr lang="en-US" altLang="ko-KR" sz="1050">
                <a:solidFill>
                  <a:schemeClr val="tx1"/>
                </a:solidFill>
              </a:rPr>
              <a:t>. </a:t>
            </a:r>
          </a:p>
          <a:p>
            <a:r>
              <a:rPr lang="ko-KR" altLang="en-US" sz="1050">
                <a:solidFill>
                  <a:schemeClr val="tx1"/>
                </a:solidFill>
              </a:rPr>
              <a:t>시스템 관리자</a:t>
            </a:r>
            <a:r>
              <a:rPr lang="en-US" altLang="ko-KR" sz="1050">
                <a:solidFill>
                  <a:schemeClr val="tx1"/>
                </a:solidFill>
              </a:rPr>
              <a:t>(</a:t>
            </a:r>
            <a:r>
              <a:rPr lang="ko-KR" altLang="en-US" sz="1050">
                <a:solidFill>
                  <a:schemeClr val="tx1"/>
                </a:solidFill>
              </a:rPr>
              <a:t>본인 및 다른 시스템 관리자</a:t>
            </a:r>
            <a:r>
              <a:rPr lang="en-US" altLang="ko-KR" sz="1050">
                <a:solidFill>
                  <a:schemeClr val="tx1"/>
                </a:solidFill>
              </a:rPr>
              <a:t>) </a:t>
            </a:r>
            <a:r>
              <a:rPr lang="ko-KR" altLang="en-US" sz="1050">
                <a:solidFill>
                  <a:schemeClr val="tx1"/>
                </a:solidFill>
              </a:rPr>
              <a:t>계정을 제외한 다른 계정</a:t>
            </a:r>
            <a:r>
              <a:rPr lang="en-US" altLang="ko-KR" sz="1050">
                <a:solidFill>
                  <a:schemeClr val="tx1"/>
                </a:solidFill>
              </a:rPr>
              <a:t>(</a:t>
            </a:r>
            <a:r>
              <a:rPr lang="ko-KR" altLang="en-US" sz="1050">
                <a:solidFill>
                  <a:schemeClr val="tx1"/>
                </a:solidFill>
              </a:rPr>
              <a:t>관리자</a:t>
            </a:r>
            <a:r>
              <a:rPr lang="en-US" altLang="ko-KR" sz="1050">
                <a:solidFill>
                  <a:schemeClr val="tx1"/>
                </a:solidFill>
              </a:rPr>
              <a:t>, </a:t>
            </a:r>
            <a:r>
              <a:rPr lang="ko-KR" altLang="en-US" sz="1050">
                <a:solidFill>
                  <a:schemeClr val="tx1"/>
                </a:solidFill>
              </a:rPr>
              <a:t>스토리오더 관리자</a:t>
            </a:r>
            <a:r>
              <a:rPr lang="en-US" altLang="ko-KR" sz="1050">
                <a:solidFill>
                  <a:schemeClr val="tx1"/>
                </a:solidFill>
              </a:rPr>
              <a:t>, </a:t>
            </a:r>
            <a:r>
              <a:rPr lang="ko-KR" altLang="en-US" sz="1050">
                <a:solidFill>
                  <a:schemeClr val="tx1"/>
                </a:solidFill>
              </a:rPr>
              <a:t>스토리쇼핑 관리자</a:t>
            </a:r>
            <a:r>
              <a:rPr lang="en-US" altLang="ko-KR" sz="1050">
                <a:solidFill>
                  <a:schemeClr val="tx1"/>
                </a:solidFill>
              </a:rPr>
              <a:t>)</a:t>
            </a:r>
            <a:r>
              <a:rPr lang="ko-KR" altLang="en-US" sz="1050">
                <a:solidFill>
                  <a:schemeClr val="tx1"/>
                </a:solidFill>
              </a:rPr>
              <a:t>의 비밀번호 변경을 눌렀을 때 오른쪽처럼 팝업 처리가 가능할까요</a:t>
            </a:r>
            <a:r>
              <a:rPr lang="en-US" altLang="ko-KR" sz="1050">
                <a:solidFill>
                  <a:schemeClr val="tx1"/>
                </a:solidFill>
              </a:rPr>
              <a:t>?(</a:t>
            </a:r>
            <a:r>
              <a:rPr lang="ko-KR" altLang="en-US" sz="1050" b="1">
                <a:solidFill>
                  <a:schemeClr val="tx1"/>
                </a:solidFill>
              </a:rPr>
              <a:t>시스템 관리자 계정일 경우 기존 팝업 유지</a:t>
            </a:r>
            <a:r>
              <a:rPr lang="en-US" altLang="ko-KR" sz="1050">
                <a:solidFill>
                  <a:schemeClr val="tx1"/>
                </a:solidFill>
              </a:rPr>
              <a:t>)</a:t>
            </a:r>
            <a:endParaRPr lang="ko-KR" altLang="en-US" sz="1050">
              <a:solidFill>
                <a:schemeClr val="tx1"/>
              </a:solidFill>
            </a:endParaRPr>
          </a:p>
        </p:txBody>
      </p:sp>
      <p:cxnSp>
        <p:nvCxnSpPr>
          <p:cNvPr id="20" name="직선 화살표 연결선 19">
            <a:extLst>
              <a:ext uri="{FF2B5EF4-FFF2-40B4-BE49-F238E27FC236}">
                <a16:creationId xmlns:a16="http://schemas.microsoft.com/office/drawing/2014/main" id="{71EDD162-5F74-86E2-6016-D250B2386D8F}"/>
              </a:ext>
            </a:extLst>
          </p:cNvPr>
          <p:cNvCxnSpPr>
            <a:cxnSpLocks/>
          </p:cNvCxnSpPr>
          <p:nvPr/>
        </p:nvCxnSpPr>
        <p:spPr>
          <a:xfrm flipV="1">
            <a:off x="5705475" y="5430353"/>
            <a:ext cx="2520895" cy="4283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화살표 연결선 21">
            <a:extLst>
              <a:ext uri="{FF2B5EF4-FFF2-40B4-BE49-F238E27FC236}">
                <a16:creationId xmlns:a16="http://schemas.microsoft.com/office/drawing/2014/main" id="{4D204604-1D79-BCBF-A4D2-3B1B6A74C40E}"/>
              </a:ext>
            </a:extLst>
          </p:cNvPr>
          <p:cNvCxnSpPr>
            <a:cxnSpLocks/>
          </p:cNvCxnSpPr>
          <p:nvPr/>
        </p:nvCxnSpPr>
        <p:spPr>
          <a:xfrm flipV="1">
            <a:off x="2943884" y="3038475"/>
            <a:ext cx="5282486" cy="29723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530201" y="1520524"/>
            <a:ext cx="3897686" cy="2308324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/>
              <a:t>[ADMIN] </a:t>
            </a:r>
            <a:r>
              <a:rPr lang="ko-KR" altLang="en-US" sz="900" b="1" dirty="0"/>
              <a:t>시스템 관리 </a:t>
            </a:r>
            <a:r>
              <a:rPr lang="en-US" altLang="ko-KR" sz="900" b="1" dirty="0"/>
              <a:t>&gt; </a:t>
            </a:r>
            <a:r>
              <a:rPr lang="ko-KR" altLang="en-US" sz="900" b="1" dirty="0"/>
              <a:t>관리자 회원 관리 </a:t>
            </a:r>
            <a:r>
              <a:rPr lang="en-US" altLang="ko-KR" sz="900" b="1" dirty="0"/>
              <a:t>(/setting/user)&gt; </a:t>
            </a:r>
            <a:r>
              <a:rPr lang="ko-KR" altLang="en-US" sz="900" b="1" dirty="0"/>
              <a:t>상세</a:t>
            </a:r>
            <a:r>
              <a:rPr lang="en-US" altLang="ko-KR" sz="900" b="1" dirty="0"/>
              <a:t>(Modify)</a:t>
            </a:r>
            <a:endParaRPr lang="en-US" altLang="ko-KR" sz="900" b="1" dirty="0" smtClean="0"/>
          </a:p>
          <a:p>
            <a:endParaRPr lang="en-US" altLang="ko-KR" sz="900" dirty="0"/>
          </a:p>
          <a:p>
            <a:r>
              <a:rPr lang="en-US" altLang="ko-KR" sz="900" dirty="0"/>
              <a:t>1.</a:t>
            </a:r>
            <a:r>
              <a:rPr lang="ko-KR" altLang="en-US" sz="900" dirty="0"/>
              <a:t>비밀번호 변경 </a:t>
            </a:r>
            <a:r>
              <a:rPr lang="en-US" altLang="ko-KR" sz="900" dirty="0"/>
              <a:t>(change password)</a:t>
            </a:r>
          </a:p>
          <a:p>
            <a:r>
              <a:rPr lang="en-US" altLang="ko-KR" sz="900" dirty="0"/>
              <a:t>   1) logic</a:t>
            </a:r>
          </a:p>
          <a:p>
            <a:r>
              <a:rPr lang="en-US" altLang="ko-KR" sz="900" dirty="0"/>
              <a:t>     a) if selected admin user's </a:t>
            </a:r>
            <a:r>
              <a:rPr lang="en-US" altLang="ko-KR" sz="900" b="1" dirty="0" err="1"/>
              <a:t>auth</a:t>
            </a:r>
            <a:r>
              <a:rPr lang="en-US" altLang="ko-KR" sz="900" b="1" dirty="0"/>
              <a:t> = 'AU00'</a:t>
            </a:r>
          </a:p>
          <a:p>
            <a:r>
              <a:rPr lang="en-US" altLang="ko-KR" sz="900" dirty="0"/>
              <a:t>       - keep current modal (No 1)</a:t>
            </a:r>
          </a:p>
          <a:p>
            <a:r>
              <a:rPr lang="en-US" altLang="ko-KR" sz="900" dirty="0"/>
              <a:t>     b) else</a:t>
            </a:r>
          </a:p>
          <a:p>
            <a:r>
              <a:rPr lang="en-US" altLang="ko-KR" sz="900" dirty="0"/>
              <a:t>       - apply modal (No 2</a:t>
            </a:r>
            <a:r>
              <a:rPr lang="en-US" altLang="ko-KR" sz="900" dirty="0" smtClean="0"/>
              <a:t>)</a:t>
            </a:r>
            <a:br>
              <a:rPr lang="en-US" altLang="ko-KR" sz="900" dirty="0" smtClean="0"/>
            </a:br>
            <a:endParaRPr lang="en-US" altLang="ko-KR" sz="900" dirty="0"/>
          </a:p>
          <a:p>
            <a:r>
              <a:rPr lang="en-US" altLang="ko-KR" sz="900" dirty="0"/>
              <a:t>   2) modal (No 2)</a:t>
            </a:r>
          </a:p>
          <a:p>
            <a:r>
              <a:rPr lang="en-US" altLang="ko-KR" sz="900" dirty="0"/>
              <a:t>     a) </a:t>
            </a:r>
            <a:r>
              <a:rPr lang="ko-KR" altLang="en-US" sz="900" dirty="0"/>
              <a:t>현재 비밀번호 </a:t>
            </a:r>
            <a:r>
              <a:rPr lang="en-US" altLang="ko-KR" sz="900" dirty="0"/>
              <a:t>(current password) field</a:t>
            </a:r>
          </a:p>
          <a:p>
            <a:r>
              <a:rPr lang="en-US" altLang="ko-KR" sz="900" dirty="0"/>
              <a:t>       - REMOVE (don't check if current password is right)</a:t>
            </a:r>
          </a:p>
          <a:p>
            <a:r>
              <a:rPr lang="en-US" altLang="ko-KR" sz="900" dirty="0"/>
              <a:t>     b) </a:t>
            </a:r>
            <a:r>
              <a:rPr lang="ko-KR" altLang="en-US" sz="900" dirty="0"/>
              <a:t>비밀번호 </a:t>
            </a:r>
            <a:r>
              <a:rPr lang="en-US" altLang="ko-KR" sz="900" dirty="0"/>
              <a:t>/ </a:t>
            </a:r>
            <a:r>
              <a:rPr lang="ko-KR" altLang="en-US" sz="900" dirty="0"/>
              <a:t>비밀번호 확인 </a:t>
            </a:r>
            <a:r>
              <a:rPr lang="en-US" altLang="ko-KR" sz="900" dirty="0"/>
              <a:t>field</a:t>
            </a:r>
          </a:p>
          <a:p>
            <a:r>
              <a:rPr lang="en-US" altLang="ko-KR" sz="900" dirty="0"/>
              <a:t>       - change label with "</a:t>
            </a:r>
            <a:r>
              <a:rPr lang="ko-KR" altLang="en-US" sz="900" dirty="0"/>
              <a:t>새 비밀번호</a:t>
            </a:r>
            <a:r>
              <a:rPr lang="en-US" altLang="ko-KR" sz="900" dirty="0"/>
              <a:t>" / "</a:t>
            </a:r>
            <a:r>
              <a:rPr lang="ko-KR" altLang="en-US" sz="900" dirty="0"/>
              <a:t>새 비밀번호 확인</a:t>
            </a:r>
            <a:r>
              <a:rPr lang="en-US" altLang="ko-KR" sz="900" dirty="0"/>
              <a:t>"</a:t>
            </a:r>
          </a:p>
          <a:p>
            <a:r>
              <a:rPr lang="en-US" altLang="ko-KR" sz="900" dirty="0"/>
              <a:t>     c) add guide text next to "</a:t>
            </a:r>
            <a:r>
              <a:rPr lang="ko-KR" altLang="en-US" sz="900" dirty="0"/>
              <a:t>새 비밀번호 확인</a:t>
            </a:r>
            <a:r>
              <a:rPr lang="en-US" altLang="ko-KR" sz="900" dirty="0"/>
              <a:t>" field</a:t>
            </a:r>
            <a:endParaRPr lang="en-US" altLang="ko-KR" sz="900" dirty="0" smtClean="0"/>
          </a:p>
        </p:txBody>
      </p:sp>
      <p:sp>
        <p:nvSpPr>
          <p:cNvPr id="2" name="Oval 1"/>
          <p:cNvSpPr/>
          <p:nvPr/>
        </p:nvSpPr>
        <p:spPr>
          <a:xfrm>
            <a:off x="7792122" y="1176343"/>
            <a:ext cx="434248" cy="42459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dirty="0">
                <a:solidFill>
                  <a:srgbClr val="FF0000"/>
                </a:solidFill>
              </a:rPr>
              <a:t>1</a:t>
            </a:r>
            <a:endParaRPr lang="ko-KR" altLang="en-US" sz="2400" dirty="0">
              <a:solidFill>
                <a:srgbClr val="FF0000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7732589" y="4195893"/>
            <a:ext cx="434248" cy="42459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solidFill>
                  <a:srgbClr val="FF0000"/>
                </a:solidFill>
              </a:rPr>
              <a:t>2</a:t>
            </a:r>
            <a:endParaRPr lang="ko-KR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304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258E70-29E3-0DC7-194C-FD0681FE4F65}"/>
              </a:ext>
            </a:extLst>
          </p:cNvPr>
          <p:cNvSpPr txBox="1"/>
          <p:nvPr/>
        </p:nvSpPr>
        <p:spPr>
          <a:xfrm>
            <a:off x="2684585" y="2690336"/>
            <a:ext cx="682283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500" b="1"/>
              <a:t>알림톡</a:t>
            </a:r>
          </a:p>
        </p:txBody>
      </p:sp>
    </p:spTree>
    <p:extLst>
      <p:ext uri="{BB962C8B-B14F-4D97-AF65-F5344CB8AC3E}">
        <p14:creationId xmlns:p14="http://schemas.microsoft.com/office/powerpoint/2010/main" val="2376837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1673285-D6A2-FB9F-9BE3-F96AD0FAB04B}"/>
              </a:ext>
            </a:extLst>
          </p:cNvPr>
          <p:cNvSpPr txBox="1"/>
          <p:nvPr/>
        </p:nvSpPr>
        <p:spPr>
          <a:xfrm>
            <a:off x="469359" y="843677"/>
            <a:ext cx="6094378" cy="517064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ko-KR" altLang="en-US" sz="1100" dirty="0"/>
              <a:t>프로시저명</a:t>
            </a:r>
          </a:p>
          <a:p>
            <a:r>
              <a:rPr lang="ko-KR" altLang="en-US" sz="1100" dirty="0"/>
              <a:t>PR_CM_SY_SMS_SEND_STORYWAYAPP</a:t>
            </a:r>
          </a:p>
          <a:p>
            <a:endParaRPr lang="ko-KR" altLang="en-US" sz="1100" dirty="0"/>
          </a:p>
          <a:p>
            <a:endParaRPr lang="ko-KR" altLang="en-US" sz="1100" dirty="0"/>
          </a:p>
          <a:p>
            <a:r>
              <a:rPr lang="ko-KR" altLang="en-US" sz="1100" dirty="0"/>
              <a:t>* 파라메터</a:t>
            </a:r>
          </a:p>
          <a:p>
            <a:r>
              <a:rPr lang="ko-KR" altLang="en-US" sz="1100" dirty="0"/>
              <a:t>(</a:t>
            </a:r>
          </a:p>
          <a:p>
            <a:endParaRPr lang="ko-KR" altLang="en-US" sz="1100" dirty="0"/>
          </a:p>
          <a:p>
            <a:r>
              <a:rPr lang="ko-KR" altLang="en-US" sz="1100" dirty="0"/>
              <a:t>     P_MESSAGE_TITLE   IN VARCHAR2   /* 제목 - LMS에서만 사용 */</a:t>
            </a:r>
          </a:p>
          <a:p>
            <a:endParaRPr lang="ko-KR" altLang="en-US" sz="1100" dirty="0"/>
          </a:p>
          <a:p>
            <a:r>
              <a:rPr lang="ko-KR" altLang="en-US" sz="1100" dirty="0"/>
              <a:t>    ,P_MESSAGE   IN VARCHAR2    /* SMS 내용 */</a:t>
            </a:r>
          </a:p>
          <a:p>
            <a:endParaRPr lang="ko-KR" altLang="en-US" sz="1100" dirty="0"/>
          </a:p>
          <a:p>
            <a:r>
              <a:rPr lang="ko-KR" altLang="en-US" sz="1100" dirty="0"/>
              <a:t>    ,P_RECV_TEL_NO   IN VARCHAR2    /* 수신자(SMS받는사람) 전화번호 */</a:t>
            </a:r>
          </a:p>
          <a:p>
            <a:endParaRPr lang="ko-KR" altLang="en-US" sz="1100" dirty="0"/>
          </a:p>
          <a:p>
            <a:r>
              <a:rPr lang="ko-KR" altLang="en-US" sz="1100" dirty="0"/>
              <a:t>    ,P_SEND_DATE  IN VARCHAR2 DEFAULT TO_CHAR(SYSDATE,'YYYYMMDDHH24MISS')    /* 발송시간 - 없을경우 현재시간 YYYYMMDDHH24MISS*/</a:t>
            </a:r>
          </a:p>
          <a:p>
            <a:endParaRPr lang="ko-KR" altLang="en-US" sz="1100" dirty="0"/>
          </a:p>
          <a:p>
            <a:r>
              <a:rPr lang="ko-KR" altLang="en-US" sz="1100" dirty="0"/>
              <a:t>    ,P_KAKAO_MSG_ID IN VARCHAR2 DEFAULT '' /* 카카오 메세지 템플릿 ID */</a:t>
            </a:r>
          </a:p>
          <a:p>
            <a:endParaRPr lang="ko-KR" altLang="en-US" sz="1100" dirty="0"/>
          </a:p>
          <a:p>
            <a:r>
              <a:rPr lang="ko-KR" altLang="en-US" sz="1100" dirty="0"/>
              <a:t>)</a:t>
            </a:r>
          </a:p>
          <a:p>
            <a:endParaRPr lang="ko-KR" altLang="en-US" sz="1100" dirty="0"/>
          </a:p>
          <a:p>
            <a:endParaRPr lang="ko-KR" altLang="en-US" sz="1100" dirty="0"/>
          </a:p>
          <a:p>
            <a:r>
              <a:rPr lang="ko-KR" altLang="en-US" sz="1100" dirty="0"/>
              <a:t>* 카카오 메세지 템플릿 ID (소문자)</a:t>
            </a:r>
          </a:p>
          <a:p>
            <a:endParaRPr lang="ko-KR" altLang="en-US" sz="1100" dirty="0"/>
          </a:p>
          <a:p>
            <a:r>
              <a:rPr lang="ko-KR" altLang="en-US" sz="1100" dirty="0"/>
              <a:t>1) 모바일앱_배송알림 : ap0001</a:t>
            </a:r>
          </a:p>
          <a:p>
            <a:endParaRPr lang="ko-KR" altLang="en-US" sz="1100" dirty="0"/>
          </a:p>
          <a:p>
            <a:r>
              <a:rPr lang="ko-KR" altLang="en-US" sz="1100" b="1" dirty="0">
                <a:solidFill>
                  <a:schemeClr val="accent2"/>
                </a:solidFill>
              </a:rPr>
              <a:t>2) 모바일앱_포인트소멸안내 : ap0002</a:t>
            </a:r>
          </a:p>
          <a:p>
            <a:endParaRPr lang="ko-KR" altLang="en-US" sz="1100" dirty="0"/>
          </a:p>
          <a:p>
            <a:r>
              <a:rPr lang="ko-KR" altLang="en-US" sz="1100" dirty="0"/>
              <a:t>3) 모바일앱_휴면회원안내 : ap0003</a:t>
            </a:r>
          </a:p>
          <a:p>
            <a:endParaRPr lang="ko-KR" altLang="en-US" sz="1100" dirty="0"/>
          </a:p>
          <a:p>
            <a:r>
              <a:rPr lang="ko-KR" altLang="en-US" sz="1100" b="1" dirty="0">
                <a:solidFill>
                  <a:schemeClr val="accent2"/>
                </a:solidFill>
              </a:rPr>
              <a:t>4) 모바일앱_상품수령안내 : ap0004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4F033CA4-A5E9-4143-E540-470E78263856}"/>
              </a:ext>
            </a:extLst>
          </p:cNvPr>
          <p:cNvSpPr/>
          <p:nvPr/>
        </p:nvSpPr>
        <p:spPr>
          <a:xfrm>
            <a:off x="6817715" y="843676"/>
            <a:ext cx="4670651" cy="17925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50">
                <a:solidFill>
                  <a:schemeClr val="tx1"/>
                </a:solidFill>
              </a:rPr>
              <a:t>알림톡 발송 관련해서 기존 내용과 크게 바뀐 것은 없는데</a:t>
            </a:r>
            <a:r>
              <a:rPr lang="en-US" altLang="ko-KR" sz="1050">
                <a:solidFill>
                  <a:schemeClr val="tx1"/>
                </a:solidFill>
              </a:rPr>
              <a:t>,</a:t>
            </a:r>
          </a:p>
          <a:p>
            <a:endParaRPr lang="en-US" altLang="ko-KR" sz="1050">
              <a:solidFill>
                <a:schemeClr val="tx1"/>
              </a:solidFill>
            </a:endParaRPr>
          </a:p>
          <a:p>
            <a:r>
              <a:rPr lang="en-US" altLang="ko-KR" sz="1050">
                <a:solidFill>
                  <a:schemeClr val="tx1"/>
                </a:solidFill>
              </a:rPr>
              <a:t>2)</a:t>
            </a:r>
            <a:r>
              <a:rPr lang="ko-KR" altLang="en-US" sz="1050">
                <a:solidFill>
                  <a:schemeClr val="tx1"/>
                </a:solidFill>
              </a:rPr>
              <a:t>의 포인트 소멸 안내의 </a:t>
            </a:r>
            <a:r>
              <a:rPr lang="en-US" altLang="ko-KR" sz="1050">
                <a:solidFill>
                  <a:schemeClr val="tx1"/>
                </a:solidFill>
              </a:rPr>
              <a:t>‘</a:t>
            </a:r>
            <a:r>
              <a:rPr lang="ko-KR" altLang="en-US" sz="1050">
                <a:solidFill>
                  <a:schemeClr val="tx1"/>
                </a:solidFill>
              </a:rPr>
              <a:t>내용</a:t>
            </a:r>
            <a:r>
              <a:rPr lang="en-US" altLang="ko-KR" sz="1050">
                <a:solidFill>
                  <a:schemeClr val="tx1"/>
                </a:solidFill>
              </a:rPr>
              <a:t>’</a:t>
            </a:r>
            <a:r>
              <a:rPr lang="ko-KR" altLang="en-US" sz="1050">
                <a:solidFill>
                  <a:schemeClr val="tx1"/>
                </a:solidFill>
              </a:rPr>
              <a:t>이 카카오에서 반려되어</a:t>
            </a:r>
            <a:r>
              <a:rPr lang="en-US" altLang="ko-KR" sz="1050">
                <a:solidFill>
                  <a:schemeClr val="tx1"/>
                </a:solidFill>
              </a:rPr>
              <a:t>, </a:t>
            </a:r>
          </a:p>
          <a:p>
            <a:r>
              <a:rPr lang="ko-KR" altLang="en-US" sz="1050" b="1" u="sng">
                <a:solidFill>
                  <a:schemeClr val="tx1"/>
                </a:solidFill>
              </a:rPr>
              <a:t>내용 수정이 필요합니다</a:t>
            </a:r>
            <a:r>
              <a:rPr lang="en-US" altLang="ko-KR" sz="1050" b="1" u="sng">
                <a:solidFill>
                  <a:schemeClr val="tx1"/>
                </a:solidFill>
              </a:rPr>
              <a:t>.</a:t>
            </a:r>
          </a:p>
          <a:p>
            <a:endParaRPr lang="en-US" altLang="ko-KR" sz="1050">
              <a:solidFill>
                <a:schemeClr val="tx1"/>
              </a:solidFill>
            </a:endParaRPr>
          </a:p>
          <a:p>
            <a:r>
              <a:rPr lang="en-US" altLang="ko-KR" sz="1050">
                <a:solidFill>
                  <a:schemeClr val="tx1"/>
                </a:solidFill>
              </a:rPr>
              <a:t>4)</a:t>
            </a:r>
            <a:r>
              <a:rPr lang="ko-KR" altLang="en-US" sz="1050">
                <a:solidFill>
                  <a:schemeClr val="tx1"/>
                </a:solidFill>
              </a:rPr>
              <a:t>는 스토리 오더 주문 상태가 </a:t>
            </a:r>
            <a:r>
              <a:rPr lang="en-US" altLang="ko-KR" sz="1050">
                <a:solidFill>
                  <a:schemeClr val="tx1"/>
                </a:solidFill>
              </a:rPr>
              <a:t>‘</a:t>
            </a:r>
            <a:r>
              <a:rPr lang="ko-KR" altLang="en-US" sz="1050">
                <a:solidFill>
                  <a:schemeClr val="tx1"/>
                </a:solidFill>
              </a:rPr>
              <a:t>수령 대기중</a:t>
            </a:r>
            <a:r>
              <a:rPr lang="en-US" altLang="ko-KR" sz="1050">
                <a:solidFill>
                  <a:schemeClr val="tx1"/>
                </a:solidFill>
              </a:rPr>
              <a:t>’</a:t>
            </a:r>
            <a:r>
              <a:rPr lang="ko-KR" altLang="en-US" sz="1050">
                <a:solidFill>
                  <a:schemeClr val="tx1"/>
                </a:solidFill>
              </a:rPr>
              <a:t>일 경우 전송</a:t>
            </a:r>
            <a:r>
              <a:rPr lang="en-US" altLang="ko-KR" sz="1050">
                <a:solidFill>
                  <a:schemeClr val="tx1"/>
                </a:solidFill>
              </a:rPr>
              <a:t>(</a:t>
            </a:r>
            <a:r>
              <a:rPr lang="ko-KR" altLang="en-US" sz="1050">
                <a:solidFill>
                  <a:schemeClr val="tx1"/>
                </a:solidFill>
              </a:rPr>
              <a:t>자동</a:t>
            </a:r>
            <a:r>
              <a:rPr lang="en-US" altLang="ko-KR" sz="1050">
                <a:solidFill>
                  <a:schemeClr val="tx1"/>
                </a:solidFill>
              </a:rPr>
              <a:t>)</a:t>
            </a:r>
            <a:r>
              <a:rPr lang="ko-KR" altLang="en-US" sz="1050">
                <a:solidFill>
                  <a:schemeClr val="tx1"/>
                </a:solidFill>
              </a:rPr>
              <a:t>되는 </a:t>
            </a:r>
            <a:endParaRPr lang="en-US" altLang="ko-KR" sz="1050">
              <a:solidFill>
                <a:schemeClr val="tx1"/>
              </a:solidFill>
            </a:endParaRPr>
          </a:p>
          <a:p>
            <a:r>
              <a:rPr lang="ko-KR" altLang="en-US" sz="1050" b="1" u="sng">
                <a:solidFill>
                  <a:schemeClr val="tx1"/>
                </a:solidFill>
              </a:rPr>
              <a:t>알림톡 추가</a:t>
            </a:r>
            <a:r>
              <a:rPr lang="en-US" altLang="ko-KR" sz="1050" b="1" u="sng">
                <a:solidFill>
                  <a:schemeClr val="tx1"/>
                </a:solidFill>
              </a:rPr>
              <a:t>(</a:t>
            </a:r>
            <a:r>
              <a:rPr lang="ko-KR" altLang="en-US" sz="1050" b="1" u="sng">
                <a:solidFill>
                  <a:schemeClr val="tx1"/>
                </a:solidFill>
              </a:rPr>
              <a:t>신규</a:t>
            </a:r>
            <a:r>
              <a:rPr lang="en-US" altLang="ko-KR" sz="1050" b="1" u="sng">
                <a:solidFill>
                  <a:schemeClr val="tx1"/>
                </a:solidFill>
              </a:rPr>
              <a:t>)</a:t>
            </a:r>
            <a:r>
              <a:rPr lang="ko-KR" altLang="en-US" sz="1050" b="1" u="sng">
                <a:solidFill>
                  <a:schemeClr val="tx1"/>
                </a:solidFill>
              </a:rPr>
              <a:t> 요청</a:t>
            </a:r>
            <a:r>
              <a:rPr lang="ko-KR" altLang="en-US" sz="1050">
                <a:solidFill>
                  <a:schemeClr val="tx1"/>
                </a:solidFill>
              </a:rPr>
              <a:t>이 있었습니다</a:t>
            </a:r>
            <a:r>
              <a:rPr lang="en-US" altLang="ko-KR" sz="1050">
                <a:solidFill>
                  <a:schemeClr val="tx1"/>
                </a:solidFill>
              </a:rPr>
              <a:t>.</a:t>
            </a:r>
          </a:p>
          <a:p>
            <a:r>
              <a:rPr lang="ko-KR" altLang="en-US" sz="1050">
                <a:solidFill>
                  <a:schemeClr val="tx1"/>
                </a:solidFill>
              </a:rPr>
              <a:t>카카오에 알림톡 등록 완료되었습니다</a:t>
            </a:r>
            <a:r>
              <a:rPr lang="en-US" altLang="ko-KR" sz="1050">
                <a:solidFill>
                  <a:schemeClr val="tx1"/>
                </a:solidFill>
              </a:rPr>
              <a:t>.</a:t>
            </a:r>
            <a:endParaRPr lang="ko-KR" altLang="en-US" sz="1050">
              <a:solidFill>
                <a:schemeClr val="tx1"/>
              </a:solidFill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0B8DF569-A290-2E65-E6A6-13265979C48A}"/>
              </a:ext>
            </a:extLst>
          </p:cNvPr>
          <p:cNvSpPr/>
          <p:nvPr/>
        </p:nvSpPr>
        <p:spPr>
          <a:xfrm>
            <a:off x="3049870" y="5042784"/>
            <a:ext cx="773102" cy="2587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>
                <a:solidFill>
                  <a:schemeClr val="tx1"/>
                </a:solidFill>
              </a:rPr>
              <a:t>내용 수정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C6A6EE65-D838-99B2-AFE8-D99F50D1E667}"/>
              </a:ext>
            </a:extLst>
          </p:cNvPr>
          <p:cNvSpPr/>
          <p:nvPr/>
        </p:nvSpPr>
        <p:spPr>
          <a:xfrm>
            <a:off x="2929895" y="5716619"/>
            <a:ext cx="523424" cy="2587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>
                <a:solidFill>
                  <a:schemeClr val="tx1"/>
                </a:solidFill>
              </a:rPr>
              <a:t>신규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45DFB69-5C3C-5281-7CB2-BC6765CA5627}"/>
              </a:ext>
            </a:extLst>
          </p:cNvPr>
          <p:cNvSpPr txBox="1"/>
          <p:nvPr/>
        </p:nvSpPr>
        <p:spPr>
          <a:xfrm>
            <a:off x="6817715" y="4731483"/>
            <a:ext cx="4005364" cy="13234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ko-KR" altLang="en-US" sz="1000" dirty="0"/>
              <a:t>안녕하세요. [회원명] 님</a:t>
            </a:r>
          </a:p>
          <a:p>
            <a:r>
              <a:rPr lang="ko-KR" altLang="en-US" sz="1000" dirty="0"/>
              <a:t>  스토리웨이 플러스입니다.</a:t>
            </a:r>
          </a:p>
          <a:p>
            <a:r>
              <a:rPr lang="ko-KR" altLang="en-US" sz="1000" dirty="0"/>
              <a:t>  회원님께서 주문하신 [상품명]의 준비가 완료되었습니다.</a:t>
            </a:r>
          </a:p>
          <a:p>
            <a:r>
              <a:rPr lang="ko-KR" altLang="en-US" sz="1000" dirty="0"/>
              <a:t>  상품을 찾아가 주세요.</a:t>
            </a:r>
          </a:p>
          <a:p>
            <a:r>
              <a:rPr lang="ko-KR" altLang="en-US" sz="1000" dirty="0"/>
              <a:t>  </a:t>
            </a:r>
          </a:p>
          <a:p>
            <a:r>
              <a:rPr lang="ko-KR" altLang="en-US" sz="1000" dirty="0"/>
              <a:t>  *주문 일시 : [yyyy-mm-dd hh:mm]</a:t>
            </a:r>
          </a:p>
          <a:p>
            <a:r>
              <a:rPr lang="ko-KR" altLang="en-US" sz="1000" dirty="0"/>
              <a:t>  *주문 번호 : [주문번호]</a:t>
            </a:r>
          </a:p>
          <a:p>
            <a:r>
              <a:rPr lang="ko-KR" altLang="en-US" sz="1000" dirty="0"/>
              <a:t>  *수령용 QR 코드 확인하기 : [앱 내 주문 현황 페이지 링크]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7CFBFBA-F3D7-B88B-D87F-D86615AF8A6B}"/>
              </a:ext>
            </a:extLst>
          </p:cNvPr>
          <p:cNvSpPr txBox="1"/>
          <p:nvPr/>
        </p:nvSpPr>
        <p:spPr>
          <a:xfrm>
            <a:off x="6817715" y="2880904"/>
            <a:ext cx="4993285" cy="16312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ko-KR" altLang="en-US" sz="1000" dirty="0"/>
              <a:t>이 메시지는 코레일유통 스토리웨이플러스 앱에서 발송되었으며,</a:t>
            </a:r>
          </a:p>
          <a:p>
            <a:r>
              <a:rPr lang="ko-KR" altLang="en-US" sz="1000" dirty="0"/>
              <a:t>회원가입 시 서비스 이용 동의에 따라 적립 받으신 포인트에 대한 안내 메시지입니다.</a:t>
            </a:r>
          </a:p>
          <a:p>
            <a:endParaRPr lang="ko-KR" altLang="en-US" sz="1000" dirty="0"/>
          </a:p>
          <a:p>
            <a:r>
              <a:rPr lang="ko-KR" altLang="en-US" sz="1000" dirty="0"/>
              <a:t>안녕하세요. #{회원명} 님</a:t>
            </a:r>
          </a:p>
          <a:p>
            <a:r>
              <a:rPr lang="ko-KR" altLang="en-US" sz="1000" dirty="0"/>
              <a:t>스토리웨이 플러스입니다.</a:t>
            </a:r>
          </a:p>
          <a:p>
            <a:r>
              <a:rPr lang="ko-KR" altLang="en-US" sz="1000" dirty="0"/>
              <a:t>스토리웨이 플러스 앱에서는 1년 이상 사용되지 않은 포인트가 소멸됩니다.</a:t>
            </a:r>
          </a:p>
          <a:p>
            <a:r>
              <a:rPr lang="ko-KR" altLang="en-US" sz="1000" dirty="0"/>
              <a:t>회원님의 포인트 #{포인트점수}p는 #{포인트만료일}까지 미사용 시, 소멸됩니다.</a:t>
            </a:r>
          </a:p>
          <a:p>
            <a:endParaRPr lang="ko-KR" altLang="en-US" sz="1000" dirty="0"/>
          </a:p>
          <a:p>
            <a:r>
              <a:rPr lang="ko-KR" altLang="en-US" sz="1000" dirty="0"/>
              <a:t>*소멸 예정 포인트 금액은 #{포인트조회일} 기준으로 조회되었으며, 수신 시점에 따라 금액이 다를 수 있습니다.</a:t>
            </a:r>
          </a:p>
        </p:txBody>
      </p: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0DF26160-CAD5-8779-ADE4-BBACAB892DC4}"/>
              </a:ext>
            </a:extLst>
          </p:cNvPr>
          <p:cNvCxnSpPr>
            <a:cxnSpLocks/>
            <a:stCxn id="7" idx="3"/>
          </p:cNvCxnSpPr>
          <p:nvPr/>
        </p:nvCxnSpPr>
        <p:spPr>
          <a:xfrm flipV="1">
            <a:off x="3822972" y="3171217"/>
            <a:ext cx="2994743" cy="20009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CA11DA13-553E-FEA5-98E1-CFF790D9C4E5}"/>
              </a:ext>
            </a:extLst>
          </p:cNvPr>
          <p:cNvCxnSpPr>
            <a:cxnSpLocks/>
          </p:cNvCxnSpPr>
          <p:nvPr/>
        </p:nvCxnSpPr>
        <p:spPr>
          <a:xfrm flipV="1">
            <a:off x="3453319" y="5033298"/>
            <a:ext cx="3353613" cy="8404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391815" y="2392200"/>
            <a:ext cx="3897686" cy="2446824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/>
              <a:t>[ADMIN] </a:t>
            </a:r>
            <a:r>
              <a:rPr lang="ko-KR" altLang="en-US" sz="900" b="1" dirty="0"/>
              <a:t>스토리 오더 관리 </a:t>
            </a:r>
            <a:r>
              <a:rPr lang="en-US" altLang="ko-KR" sz="900" b="1" dirty="0"/>
              <a:t>&gt; </a:t>
            </a:r>
            <a:r>
              <a:rPr lang="ko-KR" altLang="en-US" sz="900" b="1" dirty="0"/>
              <a:t>주문 관리 </a:t>
            </a:r>
            <a:r>
              <a:rPr lang="en-US" altLang="ko-KR" sz="900" b="1" dirty="0"/>
              <a:t>(/</a:t>
            </a:r>
            <a:r>
              <a:rPr lang="en-US" altLang="ko-KR" sz="900" b="1" dirty="0" err="1"/>
              <a:t>storeOrder</a:t>
            </a:r>
            <a:r>
              <a:rPr lang="en-US" altLang="ko-KR" sz="900" b="1" dirty="0"/>
              <a:t>)&gt; </a:t>
            </a:r>
            <a:r>
              <a:rPr lang="ko-KR" altLang="en-US" sz="900" b="1" dirty="0"/>
              <a:t>상세</a:t>
            </a:r>
            <a:r>
              <a:rPr lang="en-US" altLang="ko-KR" sz="900" b="1" dirty="0"/>
              <a:t>(Modify)</a:t>
            </a:r>
            <a:endParaRPr lang="en-US" altLang="ko-KR" sz="900" b="1" dirty="0" smtClean="0"/>
          </a:p>
          <a:p>
            <a:endParaRPr lang="en-US" altLang="ko-KR" sz="900" dirty="0"/>
          </a:p>
          <a:p>
            <a:r>
              <a:rPr lang="en-US" altLang="ko-KR" sz="900" dirty="0"/>
              <a:t>1.</a:t>
            </a:r>
            <a:r>
              <a:rPr lang="ko-KR" altLang="en-US" sz="900" dirty="0"/>
              <a:t>저장</a:t>
            </a:r>
            <a:r>
              <a:rPr lang="en-US" altLang="ko-KR" sz="900" dirty="0"/>
              <a:t>(save</a:t>
            </a:r>
            <a:r>
              <a:rPr lang="en-US" altLang="ko-KR" sz="900" dirty="0" smtClean="0"/>
              <a:t>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</a:t>
            </a:r>
            <a:r>
              <a:rPr lang="en-US" altLang="ko-KR" sz="900" dirty="0"/>
              <a:t>) if </a:t>
            </a:r>
            <a:r>
              <a:rPr lang="ko-KR" altLang="en-US" sz="900" dirty="0"/>
              <a:t>주문 상태 </a:t>
            </a:r>
            <a:r>
              <a:rPr lang="en-US" altLang="ko-KR" sz="900" dirty="0"/>
              <a:t>(</a:t>
            </a:r>
            <a:r>
              <a:rPr lang="en-US" altLang="ko-KR" sz="900" dirty="0" err="1"/>
              <a:t>smart_order_status</a:t>
            </a:r>
            <a:r>
              <a:rPr lang="en-US" altLang="ko-KR" sz="900" dirty="0"/>
              <a:t>) is UPDATED with</a:t>
            </a:r>
            <a:r>
              <a:rPr lang="en-US" altLang="ko-KR" sz="900" b="1" dirty="0"/>
              <a:t> 'SS03' (</a:t>
            </a:r>
            <a:r>
              <a:rPr lang="ko-KR" altLang="en-US" sz="900" b="1" dirty="0"/>
              <a:t>수령대기중</a:t>
            </a:r>
            <a:r>
              <a:rPr lang="en-US" altLang="ko-KR" sz="900" b="1" dirty="0" smtClean="0"/>
              <a:t>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send </a:t>
            </a:r>
            <a:r>
              <a:rPr lang="en-US" altLang="ko-KR" sz="900" dirty="0" err="1" smtClean="0"/>
              <a:t>kakao</a:t>
            </a:r>
            <a:r>
              <a:rPr lang="en-US" altLang="ko-KR" sz="900" dirty="0" smtClean="0"/>
              <a:t> message (</a:t>
            </a:r>
            <a:r>
              <a:rPr lang="en-US" altLang="ko-KR" sz="900" dirty="0" err="1" smtClean="0"/>
              <a:t>templete_id</a:t>
            </a:r>
            <a:r>
              <a:rPr lang="en-US" altLang="ko-KR" sz="900" dirty="0"/>
              <a:t>=</a:t>
            </a:r>
            <a:r>
              <a:rPr lang="en-US" altLang="ko-KR" sz="900" b="1" dirty="0"/>
              <a:t>‘</a:t>
            </a:r>
            <a:r>
              <a:rPr lang="en-US" altLang="ko-KR" sz="900" b="1" dirty="0" smtClean="0"/>
              <a:t>ap0004’) (NEW)</a:t>
            </a:r>
            <a:endParaRPr lang="en-US" altLang="ko-KR" sz="900" b="1" dirty="0"/>
          </a:p>
          <a:p>
            <a:r>
              <a:rPr lang="en-US" altLang="ko-KR" sz="900" dirty="0" smtClean="0"/>
              <a:t>      [variables]</a:t>
            </a:r>
          </a:p>
          <a:p>
            <a:r>
              <a:rPr lang="en-US" altLang="ko-KR" sz="900" dirty="0"/>
              <a:t>      {</a:t>
            </a:r>
            <a:r>
              <a:rPr lang="en-US" altLang="ko-KR" sz="900" dirty="0" err="1"/>
              <a:t>productName</a:t>
            </a:r>
            <a:r>
              <a:rPr lang="en-US" altLang="ko-KR" sz="900" dirty="0" smtClean="0"/>
              <a:t>} : same with ap0001</a:t>
            </a:r>
          </a:p>
          <a:p>
            <a:r>
              <a:rPr lang="en-US" altLang="ko-KR" sz="900" dirty="0"/>
              <a:t>      {</a:t>
            </a:r>
            <a:r>
              <a:rPr lang="en-US" altLang="ko-KR" sz="900" dirty="0" err="1"/>
              <a:t>orderDate</a:t>
            </a:r>
            <a:r>
              <a:rPr lang="en-US" altLang="ko-KR" sz="900" dirty="0" smtClean="0"/>
              <a:t>} : </a:t>
            </a:r>
            <a:r>
              <a:rPr lang="en-US" altLang="ko-KR" sz="900" dirty="0" err="1" smtClean="0"/>
              <a:t>reg_date</a:t>
            </a:r>
            <a:r>
              <a:rPr lang="en-US" altLang="ko-KR" sz="900" dirty="0" smtClean="0"/>
              <a:t> (format: </a:t>
            </a:r>
            <a:r>
              <a:rPr lang="ko-KR" altLang="en-US" sz="900" dirty="0"/>
              <a:t>yyyy-mm-dd </a:t>
            </a:r>
            <a:r>
              <a:rPr lang="ko-KR" altLang="en-US" sz="900" dirty="0" smtClean="0"/>
              <a:t>hh:mm</a:t>
            </a:r>
            <a:r>
              <a:rPr lang="en-US" altLang="ko-KR" sz="900" smtClean="0"/>
              <a:t>)</a:t>
            </a:r>
            <a:endParaRPr lang="en-US" altLang="ko-KR" sz="900" b="1" dirty="0" smtClean="0"/>
          </a:p>
          <a:p>
            <a:r>
              <a:rPr lang="en-US" altLang="ko-KR" sz="900" dirty="0"/>
              <a:t>   b) INSERT </a:t>
            </a:r>
            <a:r>
              <a:rPr lang="en-US" altLang="ko-KR" sz="900" dirty="0" err="1" smtClean="0"/>
              <a:t>st_kakao_message_send</a:t>
            </a:r>
            <a:endParaRPr lang="en-US" altLang="ko-KR" sz="900" dirty="0" smtClean="0"/>
          </a:p>
          <a:p>
            <a:endParaRPr lang="en-US" altLang="ko-KR" sz="900" dirty="0"/>
          </a:p>
          <a:p>
            <a:endParaRPr lang="en-US" altLang="ko-KR" sz="900" dirty="0" smtClean="0"/>
          </a:p>
          <a:p>
            <a:r>
              <a:rPr lang="en-US" altLang="ko-KR" sz="900" b="1" dirty="0"/>
              <a:t>[API] </a:t>
            </a:r>
            <a:r>
              <a:rPr lang="en-US" altLang="ko-KR" sz="900" b="1" dirty="0" smtClean="0"/>
              <a:t>PUT </a:t>
            </a:r>
            <a:r>
              <a:rPr lang="en-US" altLang="ko-KR" sz="900" b="1" dirty="0"/>
              <a:t>/</a:t>
            </a:r>
            <a:r>
              <a:rPr lang="en-US" altLang="ko-KR" sz="900" b="1" dirty="0" err="1"/>
              <a:t>api</a:t>
            </a:r>
            <a:r>
              <a:rPr lang="en-US" altLang="ko-KR" sz="900" b="1" dirty="0"/>
              <a:t>/agent/</a:t>
            </a:r>
            <a:r>
              <a:rPr lang="en-US" altLang="ko-KR" sz="900" b="1" dirty="0" err="1"/>
              <a:t>store_order_status</a:t>
            </a:r>
            <a:endParaRPr lang="en-US" altLang="ko-KR" sz="900" b="1" dirty="0"/>
          </a:p>
          <a:p>
            <a:r>
              <a:rPr lang="en-US" altLang="ko-KR" sz="900" b="1" dirty="0" smtClean="0"/>
              <a:t>1.logic</a:t>
            </a:r>
          </a:p>
          <a:p>
            <a:r>
              <a:rPr lang="en-US" altLang="ko-KR" sz="900" b="1" dirty="0"/>
              <a:t> </a:t>
            </a:r>
            <a:r>
              <a:rPr lang="en-US" altLang="ko-KR" sz="900" b="1" dirty="0" smtClean="0"/>
              <a:t> </a:t>
            </a:r>
            <a:r>
              <a:rPr lang="en-US" altLang="ko-KR" sz="900" dirty="0" smtClean="0"/>
              <a:t>1)</a:t>
            </a:r>
            <a:r>
              <a:rPr lang="en-US" altLang="ko-KR" sz="900" b="1" dirty="0" smtClean="0"/>
              <a:t> </a:t>
            </a:r>
            <a:r>
              <a:rPr lang="en-US" altLang="ko-KR" sz="900" dirty="0" err="1" smtClean="0"/>
              <a:t>smart_order_status</a:t>
            </a:r>
            <a:r>
              <a:rPr lang="en-US" altLang="ko-KR" sz="900" dirty="0" smtClean="0"/>
              <a:t> is </a:t>
            </a:r>
            <a:r>
              <a:rPr lang="en-US" altLang="ko-KR" sz="900" dirty="0"/>
              <a:t>UPDATED with</a:t>
            </a:r>
            <a:r>
              <a:rPr lang="en-US" altLang="ko-KR" sz="900" b="1" dirty="0"/>
              <a:t> 'SS03' (</a:t>
            </a:r>
            <a:r>
              <a:rPr lang="ko-KR" altLang="en-US" sz="900" b="1" dirty="0"/>
              <a:t>수령대기중</a:t>
            </a:r>
            <a:r>
              <a:rPr lang="en-US" altLang="ko-KR" sz="900" b="1" dirty="0"/>
              <a:t>)</a:t>
            </a:r>
            <a:endParaRPr lang="en-US" altLang="ko-KR" sz="900" b="1" dirty="0" smtClean="0"/>
          </a:p>
          <a:p>
            <a:r>
              <a:rPr lang="en-US" altLang="ko-KR" sz="900" b="1" dirty="0"/>
              <a:t> </a:t>
            </a:r>
            <a:r>
              <a:rPr lang="en-US" altLang="ko-KR" sz="900" b="1" dirty="0" smtClean="0"/>
              <a:t>   </a:t>
            </a:r>
            <a:r>
              <a:rPr lang="en-US" altLang="ko-KR" sz="900" dirty="0" smtClean="0"/>
              <a:t>- send </a:t>
            </a:r>
            <a:r>
              <a:rPr lang="en-US" altLang="ko-KR" sz="900" dirty="0" err="1" smtClean="0"/>
              <a:t>kakao</a:t>
            </a:r>
            <a:r>
              <a:rPr lang="en-US" altLang="ko-KR" sz="900" dirty="0" smtClean="0"/>
              <a:t> message like [ADMIN]</a:t>
            </a:r>
            <a:endParaRPr lang="en-US" altLang="ko-KR" sz="900" dirty="0" smtClean="0"/>
          </a:p>
          <a:p>
            <a:endParaRPr lang="en-US" altLang="ko-KR" sz="900" dirty="0"/>
          </a:p>
        </p:txBody>
      </p:sp>
    </p:spTree>
    <p:extLst>
      <p:ext uri="{BB962C8B-B14F-4D97-AF65-F5344CB8AC3E}">
        <p14:creationId xmlns:p14="http://schemas.microsoft.com/office/powerpoint/2010/main" val="852110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258E70-29E3-0DC7-194C-FD0681FE4F65}"/>
              </a:ext>
            </a:extLst>
          </p:cNvPr>
          <p:cNvSpPr txBox="1"/>
          <p:nvPr/>
        </p:nvSpPr>
        <p:spPr>
          <a:xfrm>
            <a:off x="2684585" y="2690336"/>
            <a:ext cx="682283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500" b="1"/>
              <a:t>관리자 페이지 항목 삭제</a:t>
            </a:r>
          </a:p>
        </p:txBody>
      </p:sp>
    </p:spTree>
    <p:extLst>
      <p:ext uri="{BB962C8B-B14F-4D97-AF65-F5344CB8AC3E}">
        <p14:creationId xmlns:p14="http://schemas.microsoft.com/office/powerpoint/2010/main" val="3605434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그룹 9">
            <a:extLst>
              <a:ext uri="{FF2B5EF4-FFF2-40B4-BE49-F238E27FC236}">
                <a16:creationId xmlns:a16="http://schemas.microsoft.com/office/drawing/2014/main" id="{FA461602-B600-A265-BC51-EBEFC080A732}"/>
              </a:ext>
            </a:extLst>
          </p:cNvPr>
          <p:cNvGrpSpPr/>
          <p:nvPr/>
        </p:nvGrpSpPr>
        <p:grpSpPr>
          <a:xfrm>
            <a:off x="219731" y="1848255"/>
            <a:ext cx="12715754" cy="4708187"/>
            <a:chOff x="219731" y="1848255"/>
            <a:chExt cx="12715754" cy="4708187"/>
          </a:xfrm>
        </p:grpSpPr>
        <p:pic>
          <p:nvPicPr>
            <p:cNvPr id="5" name="그림 4">
              <a:extLst>
                <a:ext uri="{FF2B5EF4-FFF2-40B4-BE49-F238E27FC236}">
                  <a16:creationId xmlns:a16="http://schemas.microsoft.com/office/drawing/2014/main" id="{321D0B2F-67A5-1721-F1BD-C535BC93DD1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9731" y="1848255"/>
              <a:ext cx="5876269" cy="4708187"/>
            </a:xfrm>
            <a:prstGeom prst="rect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</p:pic>
        <p:pic>
          <p:nvPicPr>
            <p:cNvPr id="7" name="그림 6">
              <a:extLst>
                <a:ext uri="{FF2B5EF4-FFF2-40B4-BE49-F238E27FC236}">
                  <a16:creationId xmlns:a16="http://schemas.microsoft.com/office/drawing/2014/main" id="{A3684C90-38DF-3460-0E6F-B19F0B3440C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272535" y="1848255"/>
              <a:ext cx="6662950" cy="4708187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0EF6A2C8-CFB5-089A-AFD4-34F895E60176}"/>
                </a:ext>
              </a:extLst>
            </p:cNvPr>
            <p:cNvSpPr/>
            <p:nvPr/>
          </p:nvSpPr>
          <p:spPr>
            <a:xfrm>
              <a:off x="1321896" y="5473835"/>
              <a:ext cx="4187363" cy="203065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직사각형 8">
              <a:extLst>
                <a:ext uri="{FF2B5EF4-FFF2-40B4-BE49-F238E27FC236}">
                  <a16:creationId xmlns:a16="http://schemas.microsoft.com/office/drawing/2014/main" id="{8287E9AE-4BB7-39F4-9EA6-9864270A8D9B}"/>
                </a:ext>
              </a:extLst>
            </p:cNvPr>
            <p:cNvSpPr/>
            <p:nvPr/>
          </p:nvSpPr>
          <p:spPr>
            <a:xfrm>
              <a:off x="7510328" y="5400877"/>
              <a:ext cx="4187363" cy="203065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F5965EB8-FBF8-526C-9945-BBB9674AD057}"/>
              </a:ext>
            </a:extLst>
          </p:cNvPr>
          <p:cNvSpPr/>
          <p:nvPr/>
        </p:nvSpPr>
        <p:spPr>
          <a:xfrm>
            <a:off x="219731" y="437277"/>
            <a:ext cx="2950189" cy="9089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50">
                <a:solidFill>
                  <a:schemeClr val="tx1"/>
                </a:solidFill>
              </a:rPr>
              <a:t>시스템 관리 </a:t>
            </a:r>
            <a:r>
              <a:rPr lang="en-US" altLang="ko-KR" sz="1050">
                <a:solidFill>
                  <a:schemeClr val="tx1"/>
                </a:solidFill>
              </a:rPr>
              <a:t>&gt; </a:t>
            </a:r>
            <a:r>
              <a:rPr lang="ko-KR" altLang="en-US" sz="1050">
                <a:solidFill>
                  <a:schemeClr val="tx1"/>
                </a:solidFill>
              </a:rPr>
              <a:t>오류 신고 관리 </a:t>
            </a:r>
            <a:r>
              <a:rPr lang="en-US" altLang="ko-KR" sz="1050">
                <a:solidFill>
                  <a:schemeClr val="tx1"/>
                </a:solidFill>
              </a:rPr>
              <a:t>&gt; </a:t>
            </a:r>
            <a:r>
              <a:rPr lang="ko-KR" altLang="en-US" sz="1050">
                <a:solidFill>
                  <a:schemeClr val="tx1"/>
                </a:solidFill>
              </a:rPr>
              <a:t>상세</a:t>
            </a:r>
            <a:endParaRPr lang="en-US" altLang="ko-KR" sz="1050">
              <a:solidFill>
                <a:schemeClr val="tx1"/>
              </a:solidFill>
            </a:endParaRPr>
          </a:p>
          <a:p>
            <a:r>
              <a:rPr lang="ko-KR" altLang="en-US" sz="1050">
                <a:solidFill>
                  <a:schemeClr val="tx1"/>
                </a:solidFill>
              </a:rPr>
              <a:t>사용자 관리 </a:t>
            </a:r>
            <a:r>
              <a:rPr lang="en-US" altLang="ko-KR" sz="1050">
                <a:solidFill>
                  <a:schemeClr val="tx1"/>
                </a:solidFill>
              </a:rPr>
              <a:t>&gt; 1:1 </a:t>
            </a:r>
            <a:r>
              <a:rPr lang="ko-KR" altLang="en-US" sz="1050">
                <a:solidFill>
                  <a:schemeClr val="tx1"/>
                </a:solidFill>
              </a:rPr>
              <a:t>문의 관리 </a:t>
            </a:r>
            <a:r>
              <a:rPr lang="en-US" altLang="ko-KR" sz="1050">
                <a:solidFill>
                  <a:schemeClr val="tx1"/>
                </a:solidFill>
              </a:rPr>
              <a:t>&gt; </a:t>
            </a:r>
            <a:r>
              <a:rPr lang="ko-KR" altLang="en-US" sz="1050">
                <a:solidFill>
                  <a:schemeClr val="tx1"/>
                </a:solidFill>
              </a:rPr>
              <a:t>상세</a:t>
            </a:r>
            <a:endParaRPr lang="en-US" altLang="ko-KR" sz="1050">
              <a:solidFill>
                <a:schemeClr val="tx1"/>
              </a:solidFill>
            </a:endParaRPr>
          </a:p>
          <a:p>
            <a:endParaRPr lang="en-US" altLang="ko-KR" sz="1050">
              <a:solidFill>
                <a:schemeClr val="tx1"/>
              </a:solidFill>
            </a:endParaRPr>
          </a:p>
          <a:p>
            <a:r>
              <a:rPr lang="ko-KR" altLang="en-US" sz="1050">
                <a:solidFill>
                  <a:schemeClr val="tx1"/>
                </a:solidFill>
              </a:rPr>
              <a:t>에서 답변 제목 필드 삭제 부탁드립니다</a:t>
            </a:r>
            <a:r>
              <a:rPr lang="en-US" altLang="ko-KR" sz="105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78064" y="561371"/>
            <a:ext cx="3897686" cy="92333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/>
              <a:t>[ADMIN] </a:t>
            </a:r>
            <a:r>
              <a:rPr lang="ko-KR" altLang="en-US" sz="900" b="1" dirty="0"/>
              <a:t>시스템 관리 </a:t>
            </a:r>
            <a:r>
              <a:rPr lang="en-US" altLang="ko-KR" sz="900" b="1" dirty="0"/>
              <a:t>&gt; </a:t>
            </a:r>
            <a:r>
              <a:rPr lang="ko-KR" altLang="en-US" sz="900" b="1" dirty="0"/>
              <a:t>오류 신고 관리 </a:t>
            </a:r>
            <a:r>
              <a:rPr lang="en-US" altLang="ko-KR" sz="900" b="1" dirty="0"/>
              <a:t>(/setting/</a:t>
            </a:r>
            <a:r>
              <a:rPr lang="en-US" altLang="ko-KR" sz="900" b="1" dirty="0" err="1"/>
              <a:t>qna</a:t>
            </a:r>
            <a:r>
              <a:rPr lang="en-US" altLang="ko-KR" sz="900" b="1" dirty="0"/>
              <a:t>) &gt; </a:t>
            </a:r>
            <a:r>
              <a:rPr lang="ko-KR" altLang="en-US" sz="900" b="1" dirty="0"/>
              <a:t>상세</a:t>
            </a:r>
            <a:r>
              <a:rPr lang="en-US" altLang="ko-KR" sz="900" b="1" dirty="0"/>
              <a:t>(Modify)</a:t>
            </a:r>
          </a:p>
          <a:p>
            <a:r>
              <a:rPr lang="en-US" altLang="ko-KR" sz="900" b="1" dirty="0"/>
              <a:t>[ADMIN] </a:t>
            </a:r>
            <a:r>
              <a:rPr lang="ko-KR" altLang="en-US" sz="900" b="1" dirty="0" smtClean="0"/>
              <a:t>사용자 </a:t>
            </a:r>
            <a:r>
              <a:rPr lang="ko-KR" altLang="en-US" sz="900" b="1" dirty="0"/>
              <a:t>관리 </a:t>
            </a:r>
            <a:r>
              <a:rPr lang="en-US" altLang="ko-KR" sz="900" b="1" dirty="0"/>
              <a:t>&gt; 1:1 </a:t>
            </a:r>
            <a:r>
              <a:rPr lang="ko-KR" altLang="en-US" sz="900" b="1" dirty="0"/>
              <a:t>문의 관리 </a:t>
            </a:r>
            <a:r>
              <a:rPr lang="en-US" altLang="ko-KR" sz="900" b="1" dirty="0"/>
              <a:t>(/</a:t>
            </a:r>
            <a:r>
              <a:rPr lang="en-US" altLang="ko-KR" sz="900" b="1" dirty="0" err="1"/>
              <a:t>userQna</a:t>
            </a:r>
            <a:r>
              <a:rPr lang="en-US" altLang="ko-KR" sz="900" b="1" dirty="0"/>
              <a:t>) &gt; </a:t>
            </a:r>
            <a:r>
              <a:rPr lang="ko-KR" altLang="en-US" sz="900" b="1" dirty="0"/>
              <a:t>상세</a:t>
            </a:r>
            <a:r>
              <a:rPr lang="en-US" altLang="ko-KR" sz="900" b="1" dirty="0"/>
              <a:t>(Modify)</a:t>
            </a:r>
            <a:endParaRPr lang="en-US" altLang="ko-KR" sz="900" b="1" dirty="0" smtClean="0"/>
          </a:p>
          <a:p>
            <a:endParaRPr lang="en-US" altLang="ko-KR" sz="900" dirty="0"/>
          </a:p>
          <a:p>
            <a:r>
              <a:rPr lang="en-US" altLang="ko-KR" sz="900" dirty="0" smtClean="0"/>
              <a:t>1.fields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답변 제목 </a:t>
            </a:r>
            <a:r>
              <a:rPr lang="en-US" altLang="ko-KR" sz="900" dirty="0" smtClean="0"/>
              <a:t>(reply title)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- REMOVE (and don’t validate)</a:t>
            </a:r>
          </a:p>
        </p:txBody>
      </p:sp>
    </p:spTree>
    <p:extLst>
      <p:ext uri="{BB962C8B-B14F-4D97-AF65-F5344CB8AC3E}">
        <p14:creationId xmlns:p14="http://schemas.microsoft.com/office/powerpoint/2010/main" val="1502912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258E70-29E3-0DC7-194C-FD0681FE4F65}"/>
              </a:ext>
            </a:extLst>
          </p:cNvPr>
          <p:cNvSpPr txBox="1"/>
          <p:nvPr/>
        </p:nvSpPr>
        <p:spPr>
          <a:xfrm>
            <a:off x="2684585" y="2690336"/>
            <a:ext cx="68228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500" b="1"/>
              <a:t>00</a:t>
            </a:r>
            <a:r>
              <a:rPr lang="ko-KR" altLang="en-US" sz="4500" b="1"/>
              <a:t>시 기점 수령완료 </a:t>
            </a:r>
            <a:endParaRPr lang="en-US" altLang="ko-KR" sz="4500" b="1"/>
          </a:p>
          <a:p>
            <a:pPr algn="ctr"/>
            <a:r>
              <a:rPr lang="ko-KR" altLang="en-US" sz="4500" b="1"/>
              <a:t>안 된 주문 처리</a:t>
            </a:r>
          </a:p>
        </p:txBody>
      </p:sp>
    </p:spTree>
    <p:extLst>
      <p:ext uri="{BB962C8B-B14F-4D97-AF65-F5344CB8AC3E}">
        <p14:creationId xmlns:p14="http://schemas.microsoft.com/office/powerpoint/2010/main" val="1809442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4F7F666-252A-1AA8-A17B-4416D9ED3EEC}"/>
              </a:ext>
            </a:extLst>
          </p:cNvPr>
          <p:cNvSpPr txBox="1"/>
          <p:nvPr/>
        </p:nvSpPr>
        <p:spPr>
          <a:xfrm>
            <a:off x="219074" y="383312"/>
            <a:ext cx="5189503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ko-KR" altLang="en-US" sz="1000"/>
              <a:t>코레일유통 </a:t>
            </a:r>
            <a:endParaRPr lang="en-US" altLang="ko-KR" sz="1000"/>
          </a:p>
          <a:p>
            <a:r>
              <a:rPr lang="en-US" altLang="ko-KR" sz="1000"/>
              <a:t>: </a:t>
            </a:r>
            <a:r>
              <a:rPr lang="ko-KR" altLang="en-US" sz="1000"/>
              <a:t>자정이 지나고 수령이 안된 메뉴의 상태값은 </a:t>
            </a:r>
            <a:r>
              <a:rPr lang="en-US" altLang="ko-KR" sz="1000"/>
              <a:t>‘</a:t>
            </a:r>
            <a:r>
              <a:rPr lang="ko-KR" altLang="en-US" sz="1000"/>
              <a:t>주문취소</a:t>
            </a:r>
            <a:r>
              <a:rPr lang="en-US" altLang="ko-KR" sz="1000"/>
              <a:t>(</a:t>
            </a:r>
            <a:r>
              <a:rPr lang="ko-KR" altLang="en-US" sz="1000"/>
              <a:t>환불불가</a:t>
            </a:r>
            <a:r>
              <a:rPr lang="en-US" altLang="ko-KR" sz="1000"/>
              <a:t>)’</a:t>
            </a:r>
            <a:r>
              <a:rPr lang="ko-KR" altLang="en-US" sz="1000"/>
              <a:t>으로 해주세요</a:t>
            </a:r>
            <a:r>
              <a:rPr lang="en-US" altLang="ko-KR" sz="1000"/>
              <a:t>.</a:t>
            </a:r>
            <a:r>
              <a:rPr lang="ko-KR" altLang="en-US" sz="1000"/>
              <a:t> 주문확인이 안된 메뉴는 </a:t>
            </a:r>
            <a:r>
              <a:rPr lang="en-US" altLang="ko-KR" sz="1000"/>
              <a:t>15</a:t>
            </a:r>
            <a:r>
              <a:rPr lang="ko-KR" altLang="en-US" sz="1000"/>
              <a:t>분후 자동 주문취소인데 이것도 반영 안된거 같습니다</a:t>
            </a:r>
            <a:r>
              <a:rPr lang="en-US" altLang="ko-KR" sz="1000"/>
              <a:t>.(</a:t>
            </a:r>
            <a:r>
              <a:rPr lang="ko-KR" altLang="en-US" sz="1000"/>
              <a:t>계속 남아있습니다</a:t>
            </a:r>
            <a:r>
              <a:rPr lang="en-US" altLang="ko-KR" sz="1000"/>
              <a:t>.)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BC1DA31F-CAD9-9A98-CE51-4155B2840978}"/>
              </a:ext>
            </a:extLst>
          </p:cNvPr>
          <p:cNvSpPr/>
          <p:nvPr/>
        </p:nvSpPr>
        <p:spPr>
          <a:xfrm>
            <a:off x="219075" y="1349515"/>
            <a:ext cx="5189504" cy="17925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50" dirty="0">
                <a:solidFill>
                  <a:schemeClr val="tx1"/>
                </a:solidFill>
              </a:rPr>
              <a:t>00:00 </a:t>
            </a:r>
            <a:r>
              <a:rPr lang="ko-KR" altLang="en-US" sz="1050" dirty="0">
                <a:solidFill>
                  <a:schemeClr val="tx1"/>
                </a:solidFill>
              </a:rPr>
              <a:t>기점으로 </a:t>
            </a:r>
            <a:r>
              <a:rPr lang="ko-KR" altLang="en-US" sz="1050" b="1" dirty="0">
                <a:solidFill>
                  <a:schemeClr val="tx1"/>
                </a:solidFill>
              </a:rPr>
              <a:t>전일의 수령 대기중인 주문 상태를 전부 </a:t>
            </a:r>
            <a:r>
              <a:rPr lang="en-US" altLang="ko-KR" sz="1050" b="1" dirty="0">
                <a:solidFill>
                  <a:schemeClr val="tx1"/>
                </a:solidFill>
              </a:rPr>
              <a:t>‘</a:t>
            </a:r>
            <a:r>
              <a:rPr lang="ko-KR" altLang="en-US" sz="1050" b="1" dirty="0">
                <a:solidFill>
                  <a:schemeClr val="tx1"/>
                </a:solidFill>
              </a:rPr>
              <a:t>주문 취소</a:t>
            </a:r>
            <a:r>
              <a:rPr lang="en-US" altLang="ko-KR" sz="1050" b="1" dirty="0">
                <a:solidFill>
                  <a:schemeClr val="tx1"/>
                </a:solidFill>
              </a:rPr>
              <a:t>(</a:t>
            </a:r>
            <a:r>
              <a:rPr lang="ko-KR" altLang="en-US" sz="1050" b="1" dirty="0">
                <a:solidFill>
                  <a:schemeClr val="tx1"/>
                </a:solidFill>
              </a:rPr>
              <a:t>환불 불가</a:t>
            </a:r>
            <a:r>
              <a:rPr lang="en-US" altLang="ko-KR" sz="1050" b="1" dirty="0">
                <a:solidFill>
                  <a:schemeClr val="tx1"/>
                </a:solidFill>
              </a:rPr>
              <a:t>)’</a:t>
            </a:r>
            <a:r>
              <a:rPr lang="ko-KR" altLang="en-US" sz="1050" dirty="0">
                <a:solidFill>
                  <a:schemeClr val="tx1"/>
                </a:solidFill>
              </a:rPr>
              <a:t>로 </a:t>
            </a:r>
            <a:endParaRPr lang="en-US" altLang="ko-KR" sz="1050" dirty="0">
              <a:solidFill>
                <a:schemeClr val="tx1"/>
              </a:solidFill>
            </a:endParaRPr>
          </a:p>
          <a:p>
            <a:r>
              <a:rPr lang="ko-KR" altLang="en-US" sz="1050" dirty="0">
                <a:solidFill>
                  <a:schemeClr val="tx1"/>
                </a:solidFill>
              </a:rPr>
              <a:t>바꿀 수 있을까요</a:t>
            </a:r>
            <a:r>
              <a:rPr lang="en-US" altLang="ko-KR" sz="1050" dirty="0">
                <a:solidFill>
                  <a:schemeClr val="tx1"/>
                </a:solidFill>
              </a:rPr>
              <a:t>? ‘</a:t>
            </a:r>
            <a:r>
              <a:rPr lang="ko-KR" altLang="en-US" sz="1050" dirty="0">
                <a:solidFill>
                  <a:schemeClr val="tx1"/>
                </a:solidFill>
              </a:rPr>
              <a:t>주문 취소</a:t>
            </a:r>
            <a:r>
              <a:rPr lang="en-US" altLang="ko-KR" sz="1050" dirty="0">
                <a:solidFill>
                  <a:schemeClr val="tx1"/>
                </a:solidFill>
              </a:rPr>
              <a:t>(</a:t>
            </a:r>
            <a:r>
              <a:rPr lang="ko-KR" altLang="en-US" sz="1050" dirty="0">
                <a:solidFill>
                  <a:schemeClr val="tx1"/>
                </a:solidFill>
              </a:rPr>
              <a:t>환불 불가</a:t>
            </a:r>
            <a:r>
              <a:rPr lang="en-US" altLang="ko-KR" sz="1050" dirty="0">
                <a:solidFill>
                  <a:schemeClr val="tx1"/>
                </a:solidFill>
              </a:rPr>
              <a:t>)’</a:t>
            </a:r>
            <a:r>
              <a:rPr lang="ko-KR" altLang="en-US" sz="1050" dirty="0">
                <a:solidFill>
                  <a:schemeClr val="tx1"/>
                </a:solidFill>
              </a:rPr>
              <a:t>는 신규 주문 상태고</a:t>
            </a:r>
            <a:r>
              <a:rPr lang="en-US" altLang="ko-KR" sz="1050" dirty="0">
                <a:solidFill>
                  <a:schemeClr val="tx1"/>
                </a:solidFill>
              </a:rPr>
              <a:t>, </a:t>
            </a:r>
          </a:p>
          <a:p>
            <a:r>
              <a:rPr lang="ko-KR" altLang="en-US" sz="1050" dirty="0">
                <a:solidFill>
                  <a:schemeClr val="tx1"/>
                </a:solidFill>
              </a:rPr>
              <a:t>시스템상으로만 변경되는 상태</a:t>
            </a:r>
            <a:r>
              <a:rPr lang="en-US" altLang="ko-KR" sz="1050" dirty="0">
                <a:solidFill>
                  <a:schemeClr val="tx1"/>
                </a:solidFill>
              </a:rPr>
              <a:t>(</a:t>
            </a:r>
            <a:r>
              <a:rPr lang="ko-KR" altLang="en-US" sz="1050" dirty="0">
                <a:solidFill>
                  <a:schemeClr val="tx1"/>
                </a:solidFill>
              </a:rPr>
              <a:t>직접 선택은 </a:t>
            </a:r>
            <a:r>
              <a:rPr lang="en-US" altLang="ko-KR" sz="1050" dirty="0">
                <a:solidFill>
                  <a:schemeClr val="tx1"/>
                </a:solidFill>
              </a:rPr>
              <a:t>x)</a:t>
            </a:r>
            <a:r>
              <a:rPr lang="ko-KR" altLang="en-US" sz="1050" dirty="0">
                <a:solidFill>
                  <a:schemeClr val="tx1"/>
                </a:solidFill>
              </a:rPr>
              <a:t>로 부탁드립니다</a:t>
            </a:r>
            <a:r>
              <a:rPr lang="en-US" altLang="ko-KR" sz="1050" dirty="0">
                <a:solidFill>
                  <a:schemeClr val="tx1"/>
                </a:solidFill>
              </a:rPr>
              <a:t>.</a:t>
            </a:r>
          </a:p>
          <a:p>
            <a:endParaRPr lang="en-US" altLang="ko-KR" sz="1050" dirty="0">
              <a:solidFill>
                <a:schemeClr val="tx1"/>
              </a:solidFill>
            </a:endParaRPr>
          </a:p>
          <a:p>
            <a:r>
              <a:rPr lang="ko-KR" altLang="en-US" sz="1050" dirty="0">
                <a:solidFill>
                  <a:schemeClr val="tx1"/>
                </a:solidFill>
              </a:rPr>
              <a:t>예</a:t>
            </a:r>
            <a:r>
              <a:rPr lang="en-US" altLang="ko-KR" sz="1050" dirty="0">
                <a:solidFill>
                  <a:schemeClr val="tx1"/>
                </a:solidFill>
              </a:rPr>
              <a:t>) </a:t>
            </a:r>
            <a:r>
              <a:rPr lang="ko-KR" altLang="en-US" sz="1050" dirty="0">
                <a:solidFill>
                  <a:schemeClr val="tx1"/>
                </a:solidFill>
              </a:rPr>
              <a:t>대상 </a:t>
            </a:r>
            <a:r>
              <a:rPr lang="en-US" altLang="ko-KR" sz="1050" dirty="0">
                <a:solidFill>
                  <a:schemeClr val="tx1"/>
                </a:solidFill>
              </a:rPr>
              <a:t>: 11.12. 00:00</a:t>
            </a:r>
            <a:r>
              <a:rPr lang="ko-KR" altLang="en-US" sz="1050" dirty="0">
                <a:solidFill>
                  <a:schemeClr val="tx1"/>
                </a:solidFill>
              </a:rPr>
              <a:t>에 </a:t>
            </a:r>
            <a:r>
              <a:rPr lang="en-US" altLang="ko-KR" sz="1050" dirty="0">
                <a:solidFill>
                  <a:schemeClr val="tx1"/>
                </a:solidFill>
              </a:rPr>
              <a:t>11.11. </a:t>
            </a:r>
            <a:r>
              <a:rPr lang="ko-KR" altLang="en-US" sz="1050" dirty="0">
                <a:solidFill>
                  <a:schemeClr val="tx1"/>
                </a:solidFill>
              </a:rPr>
              <a:t>주문 중 주문상태가 </a:t>
            </a:r>
            <a:r>
              <a:rPr lang="en-US" altLang="ko-KR" sz="1050" dirty="0">
                <a:solidFill>
                  <a:schemeClr val="tx1"/>
                </a:solidFill>
              </a:rPr>
              <a:t>‘</a:t>
            </a:r>
            <a:r>
              <a:rPr lang="ko-KR" altLang="en-US" sz="1050" dirty="0">
                <a:solidFill>
                  <a:schemeClr val="tx1"/>
                </a:solidFill>
              </a:rPr>
              <a:t>수령 대기 중</a:t>
            </a:r>
            <a:r>
              <a:rPr lang="en-US" altLang="ko-KR" sz="1050" dirty="0">
                <a:solidFill>
                  <a:schemeClr val="tx1"/>
                </a:solidFill>
              </a:rPr>
              <a:t>’</a:t>
            </a:r>
            <a:r>
              <a:rPr lang="ko-KR" altLang="en-US" sz="1050" dirty="0">
                <a:solidFill>
                  <a:schemeClr val="tx1"/>
                </a:solidFill>
              </a:rPr>
              <a:t>인 주문</a:t>
            </a:r>
            <a:endParaRPr lang="en-US" altLang="ko-KR" sz="1050" dirty="0">
              <a:solidFill>
                <a:schemeClr val="tx1"/>
              </a:solidFill>
            </a:endParaRPr>
          </a:p>
          <a:p>
            <a:endParaRPr lang="en-US" altLang="ko-KR" sz="1050" dirty="0">
              <a:solidFill>
                <a:schemeClr val="tx1"/>
              </a:solidFill>
            </a:endParaRPr>
          </a:p>
          <a:p>
            <a:r>
              <a:rPr lang="ko-KR" altLang="en-US" sz="1050" dirty="0">
                <a:solidFill>
                  <a:schemeClr val="tx1"/>
                </a:solidFill>
              </a:rPr>
              <a:t>주문 상태 자체에 환불 불가라고 명시되어 있지만</a:t>
            </a:r>
            <a:r>
              <a:rPr lang="en-US" altLang="ko-KR" sz="1050" dirty="0">
                <a:solidFill>
                  <a:schemeClr val="tx1"/>
                </a:solidFill>
              </a:rPr>
              <a:t>, </a:t>
            </a:r>
          </a:p>
          <a:p>
            <a:r>
              <a:rPr lang="en-US" altLang="ko-KR" sz="1050" dirty="0">
                <a:solidFill>
                  <a:schemeClr val="tx1"/>
                </a:solidFill>
              </a:rPr>
              <a:t>‘</a:t>
            </a:r>
            <a:r>
              <a:rPr lang="ko-KR" altLang="en-US" sz="1050" dirty="0">
                <a:solidFill>
                  <a:schemeClr val="tx1"/>
                </a:solidFill>
              </a:rPr>
              <a:t>수령 완료</a:t>
            </a:r>
            <a:r>
              <a:rPr lang="en-US" altLang="ko-KR" sz="1050" dirty="0">
                <a:solidFill>
                  <a:schemeClr val="tx1"/>
                </a:solidFill>
              </a:rPr>
              <a:t>’</a:t>
            </a:r>
            <a:r>
              <a:rPr lang="ko-KR" altLang="en-US" sz="1050" dirty="0">
                <a:solidFill>
                  <a:schemeClr val="tx1"/>
                </a:solidFill>
              </a:rPr>
              <a:t>인 경우와 동일하게</a:t>
            </a:r>
            <a:r>
              <a:rPr lang="en-US" altLang="ko-KR" sz="1050" dirty="0">
                <a:solidFill>
                  <a:schemeClr val="tx1"/>
                </a:solidFill>
              </a:rPr>
              <a:t>, </a:t>
            </a:r>
            <a:r>
              <a:rPr lang="ko-KR" altLang="en-US" sz="1050" b="1" dirty="0">
                <a:solidFill>
                  <a:schemeClr val="tx1"/>
                </a:solidFill>
              </a:rPr>
              <a:t>현재 주문 상태가 </a:t>
            </a:r>
            <a:r>
              <a:rPr lang="en-US" altLang="ko-KR" sz="1050" b="1" dirty="0">
                <a:solidFill>
                  <a:schemeClr val="tx1"/>
                </a:solidFill>
              </a:rPr>
              <a:t>‘</a:t>
            </a:r>
            <a:r>
              <a:rPr lang="ko-KR" altLang="en-US" sz="1050" b="1" dirty="0">
                <a:solidFill>
                  <a:schemeClr val="tx1"/>
                </a:solidFill>
              </a:rPr>
              <a:t>주문 취소</a:t>
            </a:r>
            <a:r>
              <a:rPr lang="en-US" altLang="ko-KR" sz="1050" b="1" dirty="0">
                <a:solidFill>
                  <a:schemeClr val="tx1"/>
                </a:solidFill>
              </a:rPr>
              <a:t>(</a:t>
            </a:r>
            <a:r>
              <a:rPr lang="ko-KR" altLang="en-US" sz="1050" b="1" dirty="0">
                <a:solidFill>
                  <a:schemeClr val="tx1"/>
                </a:solidFill>
              </a:rPr>
              <a:t>환불 불가</a:t>
            </a:r>
            <a:r>
              <a:rPr lang="en-US" altLang="ko-KR" sz="1050" b="1" dirty="0">
                <a:solidFill>
                  <a:schemeClr val="tx1"/>
                </a:solidFill>
              </a:rPr>
              <a:t>)’</a:t>
            </a:r>
            <a:r>
              <a:rPr lang="ko-KR" altLang="en-US" sz="1050" b="1" dirty="0">
                <a:solidFill>
                  <a:schemeClr val="tx1"/>
                </a:solidFill>
              </a:rPr>
              <a:t>인 경우 </a:t>
            </a:r>
            <a:endParaRPr lang="en-US" altLang="ko-KR" sz="1050" b="1" dirty="0">
              <a:solidFill>
                <a:schemeClr val="tx1"/>
              </a:solidFill>
            </a:endParaRPr>
          </a:p>
          <a:p>
            <a:r>
              <a:rPr lang="ko-KR" altLang="en-US" sz="1050" b="1" dirty="0">
                <a:solidFill>
                  <a:schemeClr val="tx1"/>
                </a:solidFill>
              </a:rPr>
              <a:t>변경 가능한 주문 상태는 </a:t>
            </a:r>
            <a:r>
              <a:rPr lang="en-US" altLang="ko-KR" sz="1050" b="1" dirty="0">
                <a:solidFill>
                  <a:schemeClr val="tx1"/>
                </a:solidFill>
              </a:rPr>
              <a:t>‘</a:t>
            </a:r>
            <a:r>
              <a:rPr lang="ko-KR" altLang="en-US" sz="1050" b="1" dirty="0">
                <a:solidFill>
                  <a:schemeClr val="tx1"/>
                </a:solidFill>
              </a:rPr>
              <a:t>매장 취소</a:t>
            </a:r>
            <a:r>
              <a:rPr lang="en-US" altLang="ko-KR" sz="1050" b="1" dirty="0">
                <a:solidFill>
                  <a:schemeClr val="tx1"/>
                </a:solidFill>
              </a:rPr>
              <a:t>(</a:t>
            </a:r>
            <a:r>
              <a:rPr lang="ko-KR" altLang="en-US" sz="1050" b="1" dirty="0">
                <a:solidFill>
                  <a:schemeClr val="tx1"/>
                </a:solidFill>
              </a:rPr>
              <a:t>환불</a:t>
            </a:r>
            <a:r>
              <a:rPr lang="en-US" altLang="ko-KR" sz="1050" b="1" dirty="0">
                <a:solidFill>
                  <a:schemeClr val="tx1"/>
                </a:solidFill>
              </a:rPr>
              <a:t>)’</a:t>
            </a:r>
            <a:r>
              <a:rPr lang="ko-KR" altLang="en-US" sz="1050" dirty="0">
                <a:solidFill>
                  <a:schemeClr val="tx1"/>
                </a:solidFill>
              </a:rPr>
              <a:t>가 되면 될 것 같습니다</a:t>
            </a:r>
            <a:r>
              <a:rPr lang="en-US" altLang="ko-KR" sz="1050" dirty="0">
                <a:solidFill>
                  <a:schemeClr val="tx1"/>
                </a:solidFill>
              </a:rPr>
              <a:t>.</a:t>
            </a:r>
            <a:r>
              <a:rPr lang="ko-KR" altLang="en-US" sz="1050" dirty="0">
                <a:solidFill>
                  <a:schemeClr val="tx1"/>
                </a:solidFill>
              </a:rPr>
              <a:t> </a:t>
            </a:r>
            <a:endParaRPr lang="en-US" altLang="ko-KR" sz="1050" dirty="0">
              <a:solidFill>
                <a:schemeClr val="tx1"/>
              </a:solidFill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9D281693-3EC7-E84D-3AE9-C1F56347D9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1554" y="383312"/>
            <a:ext cx="5981092" cy="88805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3" name="직사각형 12">
            <a:extLst>
              <a:ext uri="{FF2B5EF4-FFF2-40B4-BE49-F238E27FC236}">
                <a16:creationId xmlns:a16="http://schemas.microsoft.com/office/drawing/2014/main" id="{D1088498-DB6F-6BCD-807E-C45F6BA85135}"/>
              </a:ext>
            </a:extLst>
          </p:cNvPr>
          <p:cNvSpPr/>
          <p:nvPr/>
        </p:nvSpPr>
        <p:spPr>
          <a:xfrm>
            <a:off x="219074" y="3380362"/>
            <a:ext cx="5189504" cy="8706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50" dirty="0">
                <a:solidFill>
                  <a:schemeClr val="tx1"/>
                </a:solidFill>
              </a:rPr>
              <a:t>추가로</a:t>
            </a:r>
            <a:r>
              <a:rPr lang="en-US" altLang="ko-KR" sz="1050" dirty="0">
                <a:solidFill>
                  <a:schemeClr val="tx1"/>
                </a:solidFill>
              </a:rPr>
              <a:t>, </a:t>
            </a:r>
            <a:r>
              <a:rPr lang="ko-KR" altLang="en-US" sz="1050" dirty="0">
                <a:solidFill>
                  <a:schemeClr val="tx1"/>
                </a:solidFill>
              </a:rPr>
              <a:t>전에 말씀드린 </a:t>
            </a:r>
            <a:r>
              <a:rPr lang="en-US" altLang="ko-KR" sz="1050" dirty="0">
                <a:solidFill>
                  <a:schemeClr val="tx1"/>
                </a:solidFill>
              </a:rPr>
              <a:t>‘</a:t>
            </a:r>
            <a:r>
              <a:rPr lang="ko-KR" altLang="en-US" sz="1050" dirty="0">
                <a:solidFill>
                  <a:schemeClr val="tx1"/>
                </a:solidFill>
              </a:rPr>
              <a:t>주문 확인중</a:t>
            </a:r>
            <a:r>
              <a:rPr lang="en-US" altLang="ko-KR" sz="1050" dirty="0">
                <a:solidFill>
                  <a:schemeClr val="tx1"/>
                </a:solidFill>
              </a:rPr>
              <a:t>’ </a:t>
            </a:r>
            <a:r>
              <a:rPr lang="en-US" altLang="ko-KR" sz="1050" b="1" dirty="0">
                <a:solidFill>
                  <a:schemeClr val="tx1"/>
                </a:solidFill>
              </a:rPr>
              <a:t>15</a:t>
            </a:r>
            <a:r>
              <a:rPr lang="ko-KR" altLang="en-US" sz="1050" b="1" dirty="0">
                <a:solidFill>
                  <a:schemeClr val="tx1"/>
                </a:solidFill>
              </a:rPr>
              <a:t>분 후 자동 취소</a:t>
            </a:r>
            <a:r>
              <a:rPr lang="ko-KR" altLang="en-US" sz="1050" dirty="0">
                <a:solidFill>
                  <a:schemeClr val="tx1"/>
                </a:solidFill>
              </a:rPr>
              <a:t>가 현재 동작하지 않는데 확인 부탁드려도 될까요</a:t>
            </a:r>
            <a:r>
              <a:rPr lang="en-US" altLang="ko-KR" sz="1050" dirty="0">
                <a:solidFill>
                  <a:schemeClr val="tx1"/>
                </a:solidFill>
              </a:rPr>
              <a:t>? </a:t>
            </a:r>
            <a:r>
              <a:rPr lang="ko-KR" altLang="en-US" sz="1050" dirty="0">
                <a:solidFill>
                  <a:schemeClr val="tx1"/>
                </a:solidFill>
              </a:rPr>
              <a:t>개발 서버 기준 주문 번호 </a:t>
            </a:r>
            <a:r>
              <a:rPr lang="en-US" altLang="ko-KR" sz="1050" dirty="0">
                <a:solidFill>
                  <a:schemeClr val="tx1"/>
                </a:solidFill>
              </a:rPr>
              <a:t>231115171852LKEV</a:t>
            </a:r>
            <a:r>
              <a:rPr lang="ko-KR" altLang="en-US" sz="1050" dirty="0">
                <a:solidFill>
                  <a:schemeClr val="tx1"/>
                </a:solidFill>
              </a:rPr>
              <a:t>입니다</a:t>
            </a:r>
            <a:r>
              <a:rPr lang="en-US" altLang="ko-KR" sz="1050" dirty="0">
                <a:solidFill>
                  <a:schemeClr val="tx1"/>
                </a:solidFill>
              </a:rPr>
              <a:t>.</a:t>
            </a:r>
          </a:p>
        </p:txBody>
      </p: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CA825E74-0E68-AB8C-6E48-B84B4D11C6F8}"/>
              </a:ext>
            </a:extLst>
          </p:cNvPr>
          <p:cNvCxnSpPr>
            <a:cxnSpLocks/>
          </p:cNvCxnSpPr>
          <p:nvPr/>
        </p:nvCxnSpPr>
        <p:spPr>
          <a:xfrm flipV="1">
            <a:off x="5175115" y="807396"/>
            <a:ext cx="4581728" cy="19163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273400" y="1932961"/>
            <a:ext cx="3897686" cy="106182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/>
              <a:t>[ADMIN] </a:t>
            </a:r>
            <a:r>
              <a:rPr lang="ko-KR" altLang="en-US" sz="900" b="1" dirty="0"/>
              <a:t>스토리 오더 관리 </a:t>
            </a:r>
            <a:r>
              <a:rPr lang="en-US" altLang="ko-KR" sz="900" b="1" dirty="0"/>
              <a:t>&gt; </a:t>
            </a:r>
            <a:r>
              <a:rPr lang="ko-KR" altLang="en-US" sz="900" b="1" dirty="0"/>
              <a:t>주문 관리</a:t>
            </a:r>
            <a:r>
              <a:rPr lang="en-US" altLang="ko-KR" sz="900" b="1" dirty="0"/>
              <a:t>(/</a:t>
            </a:r>
            <a:r>
              <a:rPr lang="en-US" altLang="ko-KR" sz="900" b="1" dirty="0" err="1"/>
              <a:t>storeOrde</a:t>
            </a:r>
            <a:r>
              <a:rPr lang="en-US" altLang="ko-KR" sz="900" b="1" dirty="0"/>
              <a:t>) &gt; </a:t>
            </a:r>
            <a:r>
              <a:rPr lang="ko-KR" altLang="en-US" sz="900" b="1" dirty="0"/>
              <a:t>상세</a:t>
            </a:r>
            <a:r>
              <a:rPr lang="en-US" altLang="ko-KR" sz="900" b="1" dirty="0"/>
              <a:t>(Modify)</a:t>
            </a:r>
            <a:endParaRPr lang="en-US" altLang="ko-KR" sz="900" b="1" dirty="0" smtClean="0"/>
          </a:p>
          <a:p>
            <a:endParaRPr lang="en-US" altLang="ko-KR" sz="900" dirty="0"/>
          </a:p>
          <a:p>
            <a:r>
              <a:rPr lang="en-US" altLang="ko-KR" sz="900" dirty="0" smtClean="0"/>
              <a:t>1.fields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주문 상태 </a:t>
            </a:r>
            <a:r>
              <a:rPr lang="en-US" altLang="ko-KR" sz="900" dirty="0" smtClean="0"/>
              <a:t>(smart order status)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</a:t>
            </a:r>
            <a:r>
              <a:rPr lang="en-US" altLang="ko-KR" sz="900" dirty="0"/>
              <a:t>if </a:t>
            </a:r>
            <a:r>
              <a:rPr lang="en-US" altLang="ko-KR" sz="900" dirty="0" err="1"/>
              <a:t>smart_order_status</a:t>
            </a:r>
            <a:r>
              <a:rPr lang="en-US" altLang="ko-KR" sz="900" dirty="0"/>
              <a:t> = </a:t>
            </a:r>
            <a:r>
              <a:rPr lang="en-US" altLang="ko-KR" sz="900" b="1" dirty="0"/>
              <a:t>'SS06' (</a:t>
            </a:r>
            <a:r>
              <a:rPr lang="ko-KR" altLang="en-US" sz="900" b="1" dirty="0"/>
              <a:t>주문취소</a:t>
            </a:r>
            <a:r>
              <a:rPr lang="en-US" altLang="ko-KR" sz="900" b="1" dirty="0"/>
              <a:t>(</a:t>
            </a:r>
            <a:r>
              <a:rPr lang="ko-KR" altLang="en-US" sz="900" b="1" dirty="0"/>
              <a:t>환불불가</a:t>
            </a:r>
            <a:r>
              <a:rPr lang="en-US" altLang="ko-KR" sz="900" b="1" dirty="0"/>
              <a:t>)) - New </a:t>
            </a:r>
            <a:r>
              <a:rPr lang="en-US" altLang="ko-KR" sz="900" b="1" dirty="0" smtClean="0"/>
              <a:t>status</a:t>
            </a:r>
          </a:p>
          <a:p>
            <a:r>
              <a:rPr lang="en-US" altLang="ko-KR" sz="900" b="1" dirty="0"/>
              <a:t> </a:t>
            </a:r>
            <a:r>
              <a:rPr lang="en-US" altLang="ko-KR" sz="900" b="1" dirty="0" smtClean="0"/>
              <a:t>     a-1) selectable order status</a:t>
            </a:r>
          </a:p>
          <a:p>
            <a:r>
              <a:rPr lang="en-US" altLang="ko-KR" sz="900" b="1" dirty="0"/>
              <a:t> </a:t>
            </a:r>
            <a:r>
              <a:rPr lang="en-US" altLang="ko-KR" sz="900" b="1" dirty="0" smtClean="0"/>
              <a:t>       - </a:t>
            </a:r>
            <a:r>
              <a:rPr lang="ko-KR" altLang="en-US" sz="900" b="1" dirty="0" smtClean="0"/>
              <a:t>매장취소</a:t>
            </a:r>
            <a:r>
              <a:rPr lang="en-US" altLang="ko-KR" sz="900" b="1" dirty="0" smtClean="0"/>
              <a:t>(</a:t>
            </a:r>
            <a:r>
              <a:rPr lang="ko-KR" altLang="en-US" sz="900" b="1" dirty="0" smtClean="0"/>
              <a:t>환불</a:t>
            </a:r>
            <a:r>
              <a:rPr lang="en-US" altLang="ko-KR" sz="900" b="1" dirty="0"/>
              <a:t>) : SS11</a:t>
            </a:r>
            <a:endParaRPr lang="en-US" altLang="ko-KR" sz="900" b="1" dirty="0" smtClean="0"/>
          </a:p>
        </p:txBody>
      </p:sp>
    </p:spTree>
    <p:extLst>
      <p:ext uri="{BB962C8B-B14F-4D97-AF65-F5344CB8AC3E}">
        <p14:creationId xmlns:p14="http://schemas.microsoft.com/office/powerpoint/2010/main" val="760899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945</TotalTime>
  <Words>946</Words>
  <Application>Microsoft Office PowerPoint</Application>
  <PresentationFormat>Widescreen</PresentationFormat>
  <Paragraphs>129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맑은 고딕</vt:lpstr>
      <vt:lpstr>Arial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9</cp:revision>
  <dcterms:created xsi:type="dcterms:W3CDTF">2023-11-15T07:21:23Z</dcterms:created>
  <dcterms:modified xsi:type="dcterms:W3CDTF">2023-11-17T09:29:53Z</dcterms:modified>
</cp:coreProperties>
</file>