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6"/>
  </p:notesMasterIdLst>
  <p:sldIdLst>
    <p:sldId id="256" r:id="rId2"/>
    <p:sldId id="257" r:id="rId3"/>
    <p:sldId id="258" r:id="rId4"/>
    <p:sldId id="259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60" r:id="rId15"/>
    <p:sldId id="269" r:id="rId16"/>
    <p:sldId id="285" r:id="rId17"/>
    <p:sldId id="290" r:id="rId18"/>
    <p:sldId id="263" r:id="rId19"/>
    <p:sldId id="354" r:id="rId20"/>
    <p:sldId id="356" r:id="rId21"/>
    <p:sldId id="291" r:id="rId22"/>
    <p:sldId id="292" r:id="rId23"/>
    <p:sldId id="293" r:id="rId24"/>
    <p:sldId id="294" r:id="rId25"/>
    <p:sldId id="295" r:id="rId26"/>
    <p:sldId id="264" r:id="rId27"/>
    <p:sldId id="271" r:id="rId28"/>
    <p:sldId id="351" r:id="rId29"/>
    <p:sldId id="353" r:id="rId30"/>
    <p:sldId id="296" r:id="rId31"/>
    <p:sldId id="297" r:id="rId32"/>
    <p:sldId id="299" r:id="rId33"/>
    <p:sldId id="301" r:id="rId34"/>
    <p:sldId id="300" r:id="rId35"/>
    <p:sldId id="333" r:id="rId36"/>
    <p:sldId id="334" r:id="rId37"/>
    <p:sldId id="335" r:id="rId38"/>
    <p:sldId id="265" r:id="rId39"/>
    <p:sldId id="272" r:id="rId40"/>
    <p:sldId id="303" r:id="rId41"/>
    <p:sldId id="304" r:id="rId42"/>
    <p:sldId id="305" r:id="rId43"/>
    <p:sldId id="266" r:id="rId44"/>
    <p:sldId id="273" r:id="rId45"/>
    <p:sldId id="306" r:id="rId46"/>
    <p:sldId id="267" r:id="rId47"/>
    <p:sldId id="307" r:id="rId48"/>
    <p:sldId id="320" r:id="rId49"/>
    <p:sldId id="321" r:id="rId50"/>
    <p:sldId id="308" r:id="rId51"/>
    <p:sldId id="322" r:id="rId52"/>
    <p:sldId id="309" r:id="rId53"/>
    <p:sldId id="323" r:id="rId54"/>
    <p:sldId id="345" r:id="rId55"/>
    <p:sldId id="346" r:id="rId56"/>
    <p:sldId id="310" r:id="rId57"/>
    <p:sldId id="325" r:id="rId58"/>
    <p:sldId id="311" r:id="rId59"/>
    <p:sldId id="329" r:id="rId60"/>
    <p:sldId id="312" r:id="rId61"/>
    <p:sldId id="336" r:id="rId62"/>
    <p:sldId id="268" r:id="rId63"/>
    <p:sldId id="313" r:id="rId64"/>
    <p:sldId id="337" r:id="rId65"/>
    <p:sldId id="315" r:id="rId66"/>
    <p:sldId id="344" r:id="rId67"/>
    <p:sldId id="316" r:id="rId68"/>
    <p:sldId id="339" r:id="rId69"/>
    <p:sldId id="348" r:id="rId70"/>
    <p:sldId id="350" r:id="rId71"/>
    <p:sldId id="318" r:id="rId72"/>
    <p:sldId id="341" r:id="rId73"/>
    <p:sldId id="342" r:id="rId74"/>
    <p:sldId id="343" r:id="rId7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1F1D2915-B4FE-49C1-9544-2D6CFCB0D900}">
          <p14:sldIdLst>
            <p14:sldId id="256"/>
            <p14:sldId id="257"/>
            <p14:sldId id="258"/>
          </p14:sldIdLst>
        </p14:section>
        <p14:section name="목차" id="{8B6E7CC6-48D7-420D-BF7F-9F4AED5E467D}">
          <p14:sldIdLst>
            <p14:sldId id="259"/>
          </p14:sldIdLst>
        </p14:section>
        <p14:section name="화면 레이아웃" id="{332BC360-2958-46E9-BF6F-2EC2BF8B7E12}">
          <p14:sldIdLst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</p14:sldIdLst>
        </p14:section>
        <p14:section name="사용자 관리" id="{93C06D7B-2B74-4EDC-B88D-2C5DA8E07A78}">
          <p14:sldIdLst>
            <p14:sldId id="260"/>
            <p14:sldId id="269"/>
            <p14:sldId id="285"/>
            <p14:sldId id="290"/>
          </p14:sldIdLst>
        </p14:section>
        <p14:section name="포인트/구매 관리" id="{5BCD821A-7D31-487F-824E-D865AF9E1A20}">
          <p14:sldIdLst>
            <p14:sldId id="263"/>
            <p14:sldId id="354"/>
            <p14:sldId id="356"/>
            <p14:sldId id="291"/>
            <p14:sldId id="292"/>
            <p14:sldId id="293"/>
            <p14:sldId id="294"/>
            <p14:sldId id="295"/>
          </p14:sldIdLst>
        </p14:section>
        <p14:section name="시스템 관리" id="{2948D0CB-A8DC-48B2-B389-BBED5DFDA979}">
          <p14:sldIdLst>
            <p14:sldId id="264"/>
            <p14:sldId id="271"/>
            <p14:sldId id="351"/>
            <p14:sldId id="353"/>
            <p14:sldId id="296"/>
            <p14:sldId id="297"/>
            <p14:sldId id="299"/>
            <p14:sldId id="301"/>
            <p14:sldId id="300"/>
            <p14:sldId id="333"/>
            <p14:sldId id="334"/>
            <p14:sldId id="335"/>
          </p14:sldIdLst>
        </p14:section>
        <p14:section name="배너 관리" id="{8AAA968D-BBE3-43FF-811D-A2DA6923310F}">
          <p14:sldIdLst>
            <p14:sldId id="265"/>
            <p14:sldId id="272"/>
            <p14:sldId id="303"/>
            <p14:sldId id="304"/>
            <p14:sldId id="305"/>
          </p14:sldIdLst>
        </p14:section>
        <p14:section name="공지 관리" id="{BAF694C7-45A8-4D97-B308-6A7089AE5580}">
          <p14:sldIdLst>
            <p14:sldId id="266"/>
            <p14:sldId id="273"/>
            <p14:sldId id="306"/>
          </p14:sldIdLst>
        </p14:section>
        <p14:section name="온라인몰 관리" id="{2A70E720-EA2C-430A-8D84-679F348A258C}">
          <p14:sldIdLst>
            <p14:sldId id="267"/>
            <p14:sldId id="307"/>
            <p14:sldId id="320"/>
            <p14:sldId id="321"/>
            <p14:sldId id="308"/>
            <p14:sldId id="322"/>
            <p14:sldId id="309"/>
            <p14:sldId id="323"/>
            <p14:sldId id="345"/>
            <p14:sldId id="346"/>
            <p14:sldId id="310"/>
            <p14:sldId id="325"/>
            <p14:sldId id="311"/>
            <p14:sldId id="329"/>
            <p14:sldId id="312"/>
            <p14:sldId id="336"/>
          </p14:sldIdLst>
        </p14:section>
        <p14:section name="스마트 오더 관리" id="{9907E639-89A2-4F40-AD64-A557C56FDEC6}">
          <p14:sldIdLst>
            <p14:sldId id="268"/>
            <p14:sldId id="313"/>
            <p14:sldId id="337"/>
            <p14:sldId id="315"/>
            <p14:sldId id="344"/>
            <p14:sldId id="316"/>
            <p14:sldId id="339"/>
            <p14:sldId id="348"/>
            <p14:sldId id="350"/>
            <p14:sldId id="318"/>
            <p14:sldId id="341"/>
            <p14:sldId id="342"/>
            <p14:sldId id="34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2" autoAdjust="0"/>
    <p:restoredTop sz="95412" autoAdjust="0"/>
  </p:normalViewPr>
  <p:slideViewPr>
    <p:cSldViewPr snapToGrid="0">
      <p:cViewPr varScale="1">
        <p:scale>
          <a:sx n="111" d="100"/>
          <a:sy n="111" d="100"/>
        </p:scale>
        <p:origin x="10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B7C48D-847D-41EB-9FB8-308D04E34089}" type="datetimeFigureOut">
              <a:rPr lang="ko-KR" altLang="en-US" smtClean="0"/>
              <a:t>2023-04-09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1825F-C80B-45AC-8129-5BA18534EF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2956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E1825F-C80B-45AC-8129-5BA18534EF96}" type="slidenum">
              <a:rPr lang="ko-KR" altLang="en-US" smtClean="0"/>
              <a:t>40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4714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075901E-F399-E4F2-60C8-020731D718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C3E4268-3631-B5D2-E8A6-918EA8FCE6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494D01E-2235-A886-70CE-2644DFC85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86E1-202E-4EB4-99EA-0AEFDB5F56E8}" type="datetime1">
              <a:rPr lang="ko-KR" altLang="en-US" smtClean="0"/>
              <a:t>2023-04-09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6532124-44BA-AA7B-81A2-B92EE06D0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5412E29-37F5-88F3-CC6F-D4AEED892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0125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FCA543-25FE-B19B-79C3-27AB0287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30A213F-B278-75CA-38FD-326F412B69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413C651-8996-9758-EEA1-3BC835EB3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1873-F296-40B1-A00E-4F8CDD3EFA3B}" type="datetime1">
              <a:rPr lang="ko-KR" altLang="en-US" smtClean="0"/>
              <a:t>2023-04-09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0412DCF-208D-5E31-30F6-9B9BFEB0E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6246B67-E4EA-83CB-533C-BC9C2F11A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3384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873AE398-12A6-0323-AD66-B820B16F63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8E9773C-3536-35DD-0624-7BFD92E9C6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FA612D0-918D-1582-9B96-837DF2B1C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302C0-EEE7-404E-8004-F94ACFE1A905}" type="datetime1">
              <a:rPr lang="ko-KR" altLang="en-US" smtClean="0"/>
              <a:t>2023-04-09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5D8A925-6141-85DB-0C38-EE9730977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1D493C7-45E6-B243-9ABF-67919C52C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3558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21D1C94-B763-EB29-AEE9-97EBE997F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A929C8E-CBB6-0D39-3406-2F0ED052A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2147068-D41C-F88A-97BC-31B87F695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2E44B-EFDE-429F-A305-69B00D7A3125}" type="datetime1">
              <a:rPr lang="ko-KR" altLang="en-US" smtClean="0"/>
              <a:t>2023-04-09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BF2BA9F-9241-119D-C71B-DAA1A1495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48D07D0-F0D5-86C2-E230-256B118BB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-73025"/>
            <a:ext cx="2743200" cy="365125"/>
          </a:xfrm>
        </p:spPr>
        <p:txBody>
          <a:bodyPr/>
          <a:lstStyle>
            <a:lvl1pPr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E1CE73B-84C7-4AAC-9FE3-B393E19705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7545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8EC3B7-4159-8BA6-5FEC-507B20D20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C532823-C044-B7AF-7D6F-E32506137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694C4DF-DF81-E155-0F7D-B603C87DF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F48B4-F96F-42CF-AE0E-5718DC195334}" type="datetime1">
              <a:rPr lang="ko-KR" altLang="en-US" smtClean="0"/>
              <a:t>2023-04-09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349EA1D-76D0-282B-2FD8-302D5AD83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6B95661-2AA1-D86B-41B4-6E8A591DD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2427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B25682F-B2E6-B086-C86A-21BE067BC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9CCEB3C-3D7C-DA93-C757-B1A236F342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30A8337-437D-B1EA-C6A6-F5BB648894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48733B7-5816-8C21-2BD6-EF83A09C0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0A99D-0A56-45FE-9CD7-9F8E71C87D3A}" type="datetime1">
              <a:rPr lang="ko-KR" altLang="en-US" smtClean="0"/>
              <a:t>2023-04-09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6F594BE-7336-5B02-4838-F187D5F9A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90A4278-02BC-D3DB-B6EC-ED9EA5EF3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7427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CA4E42-F9FC-FADD-8B18-EBEACAEDD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E7D6AEF-F235-C30E-F077-329E0FDF1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4A00C36-AF48-A752-9400-E089475788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8DE6F822-5E6D-54AE-0228-B6D947B2E4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78298E2C-0E03-B46D-00FD-560F8DF75E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080CD842-69BF-676B-DE68-AF6BACA84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91C3-7E79-4E7B-B1A3-6AEF28F49628}" type="datetime1">
              <a:rPr lang="ko-KR" altLang="en-US" smtClean="0"/>
              <a:t>2023-04-09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4C4A972D-3DA3-A632-220E-F1C7DCB83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4F448C6-B6A4-5900-A3F6-449A6B5CA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7525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2ABE361-64FB-E33F-6C79-A8588A9F3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7324E385-4AFB-AF20-26E9-FEC306AEA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CC1C0-C1BF-4135-B71C-A457787E2BF3}" type="datetime1">
              <a:rPr lang="ko-KR" altLang="en-US" smtClean="0"/>
              <a:t>2023-04-09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27FF6C6-F3A5-CE6F-EE38-C56DD8E09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85DFCBD-996B-EECE-D985-8D54E47F8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35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8E8DE2A-214C-D92C-B684-538894389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DA4A1-3BE9-40EC-9865-853675CBA6B1}" type="datetime1">
              <a:rPr lang="ko-KR" altLang="en-US" smtClean="0"/>
              <a:t>2023-04-09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6F9B5F6-C678-E782-353E-471E56A94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CA9B9DF-A444-975E-FD7A-1C956E827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3565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254BE5D-7217-7B25-94FF-A6323DD5B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EEFCA4B-5493-D2F8-C95C-200BA7754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E0B2F08-81EA-8F0B-9BAC-9E14EDE4EE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EBD354F-EDFB-0704-936F-4EE8C8BB7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67F7-CB12-4738-A4CB-7AE550E9EBA3}" type="datetime1">
              <a:rPr lang="ko-KR" altLang="en-US" smtClean="0"/>
              <a:t>2023-04-09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EE036A1-C543-CC8D-3E99-25C216146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A7897DA-5027-2E7E-A12C-D2C322ED7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7318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09E5DF-17FF-4DFE-13BB-B2C511908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63635CA-BDDC-C3DA-B93A-11BB830AFD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603A22F-2997-355F-0E64-0184A19C91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4692C48-D21C-4183-0F8B-607071D46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A0DD-3A0C-4E5D-8CA2-81FCB7F78ADE}" type="datetime1">
              <a:rPr lang="ko-KR" altLang="en-US" smtClean="0"/>
              <a:t>2023-04-09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831D85F-7BDE-2CD7-7017-3F41D714E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B8670A4-85E3-3282-BCCF-B9EEFD642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0254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BEE26EE-A0E6-CAAD-2E38-A2923E0FE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5A07FBD-46BB-4AC8-AB1D-E1413EA91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A39C2B0-512C-DA82-F1DD-C2E4605BA0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141E5-CC97-4EBF-81F8-2CC5DFD27A55}" type="datetime1">
              <a:rPr lang="ko-KR" altLang="en-US" smtClean="0"/>
              <a:t>2023-04-09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D234CBB-9E6E-0049-26C3-F8E6C6995C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2D59422-D6AD-70BB-FC62-766A366DBF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CE73B-84C7-4AAC-9FE3-B393E19705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6753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3.svg"/><Relationship Id="rId18" Type="http://schemas.openxmlformats.org/officeDocument/2006/relationships/image" Target="../media/image10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7.png"/><Relationship Id="rId17" Type="http://schemas.openxmlformats.org/officeDocument/2006/relationships/image" Target="../media/image17.svg"/><Relationship Id="rId2" Type="http://schemas.openxmlformats.org/officeDocument/2006/relationships/image" Target="../media/image2.png"/><Relationship Id="rId16" Type="http://schemas.openxmlformats.org/officeDocument/2006/relationships/image" Target="../media/image9.png"/><Relationship Id="rId20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5" Type="http://schemas.openxmlformats.org/officeDocument/2006/relationships/image" Target="../media/image15.svg"/><Relationship Id="rId10" Type="http://schemas.openxmlformats.org/officeDocument/2006/relationships/image" Target="../media/image6.png"/><Relationship Id="rId19" Type="http://schemas.openxmlformats.org/officeDocument/2006/relationships/image" Target="../media/image19.svg"/><Relationship Id="rId4" Type="http://schemas.openxmlformats.org/officeDocument/2006/relationships/image" Target="../media/image3.png"/><Relationship Id="rId9" Type="http://schemas.openxmlformats.org/officeDocument/2006/relationships/image" Target="../media/image9.svg"/><Relationship Id="rId1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3.svg"/><Relationship Id="rId18" Type="http://schemas.openxmlformats.org/officeDocument/2006/relationships/image" Target="../media/image10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7.png"/><Relationship Id="rId17" Type="http://schemas.openxmlformats.org/officeDocument/2006/relationships/image" Target="../media/image17.svg"/><Relationship Id="rId2" Type="http://schemas.openxmlformats.org/officeDocument/2006/relationships/image" Target="../media/image2.png"/><Relationship Id="rId16" Type="http://schemas.openxmlformats.org/officeDocument/2006/relationships/image" Target="../media/image9.png"/><Relationship Id="rId20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5" Type="http://schemas.openxmlformats.org/officeDocument/2006/relationships/image" Target="../media/image15.svg"/><Relationship Id="rId10" Type="http://schemas.openxmlformats.org/officeDocument/2006/relationships/image" Target="../media/image6.png"/><Relationship Id="rId19" Type="http://schemas.openxmlformats.org/officeDocument/2006/relationships/image" Target="../media/image19.svg"/><Relationship Id="rId4" Type="http://schemas.openxmlformats.org/officeDocument/2006/relationships/image" Target="../media/image3.png"/><Relationship Id="rId9" Type="http://schemas.openxmlformats.org/officeDocument/2006/relationships/image" Target="../media/image9.svg"/><Relationship Id="rId1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3.svg"/><Relationship Id="rId18" Type="http://schemas.openxmlformats.org/officeDocument/2006/relationships/image" Target="../media/image10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7.png"/><Relationship Id="rId17" Type="http://schemas.openxmlformats.org/officeDocument/2006/relationships/image" Target="../media/image17.svg"/><Relationship Id="rId2" Type="http://schemas.openxmlformats.org/officeDocument/2006/relationships/image" Target="../media/image2.png"/><Relationship Id="rId16" Type="http://schemas.openxmlformats.org/officeDocument/2006/relationships/image" Target="../media/image9.png"/><Relationship Id="rId20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5" Type="http://schemas.openxmlformats.org/officeDocument/2006/relationships/image" Target="../media/image15.svg"/><Relationship Id="rId10" Type="http://schemas.openxmlformats.org/officeDocument/2006/relationships/image" Target="../media/image6.png"/><Relationship Id="rId19" Type="http://schemas.openxmlformats.org/officeDocument/2006/relationships/image" Target="../media/image19.svg"/><Relationship Id="rId4" Type="http://schemas.openxmlformats.org/officeDocument/2006/relationships/image" Target="../media/image3.png"/><Relationship Id="rId9" Type="http://schemas.openxmlformats.org/officeDocument/2006/relationships/image" Target="../media/image9.svg"/><Relationship Id="rId1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3.svg"/><Relationship Id="rId18" Type="http://schemas.openxmlformats.org/officeDocument/2006/relationships/image" Target="../media/image10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7.png"/><Relationship Id="rId17" Type="http://schemas.openxmlformats.org/officeDocument/2006/relationships/image" Target="../media/image17.svg"/><Relationship Id="rId2" Type="http://schemas.openxmlformats.org/officeDocument/2006/relationships/image" Target="../media/image2.png"/><Relationship Id="rId16" Type="http://schemas.openxmlformats.org/officeDocument/2006/relationships/image" Target="../media/image9.png"/><Relationship Id="rId20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5" Type="http://schemas.openxmlformats.org/officeDocument/2006/relationships/image" Target="../media/image15.svg"/><Relationship Id="rId10" Type="http://schemas.openxmlformats.org/officeDocument/2006/relationships/image" Target="../media/image6.png"/><Relationship Id="rId19" Type="http://schemas.openxmlformats.org/officeDocument/2006/relationships/image" Target="../media/image19.svg"/><Relationship Id="rId4" Type="http://schemas.openxmlformats.org/officeDocument/2006/relationships/image" Target="../media/image3.png"/><Relationship Id="rId9" Type="http://schemas.openxmlformats.org/officeDocument/2006/relationships/image" Target="../media/image9.svg"/><Relationship Id="rId1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9.svg"/><Relationship Id="rId7" Type="http://schemas.openxmlformats.org/officeDocument/2006/relationships/image" Target="../media/image33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jpeg"/><Relationship Id="rId4" Type="http://schemas.openxmlformats.org/officeDocument/2006/relationships/image" Target="../media/image21.png"/><Relationship Id="rId9" Type="http://schemas.openxmlformats.org/officeDocument/2006/relationships/image" Target="../media/image35.sv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9.sv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9.sv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9.sv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9.sv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svg"/><Relationship Id="rId5" Type="http://schemas.openxmlformats.org/officeDocument/2006/relationships/image" Target="../media/image23.png"/><Relationship Id="rId4" Type="http://schemas.openxmlformats.org/officeDocument/2006/relationships/image" Target="../media/image29.sv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svg"/><Relationship Id="rId5" Type="http://schemas.openxmlformats.org/officeDocument/2006/relationships/image" Target="../media/image23.png"/><Relationship Id="rId4" Type="http://schemas.openxmlformats.org/officeDocument/2006/relationships/image" Target="../media/image29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sv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35.svg"/><Relationship Id="rId4" Type="http://schemas.openxmlformats.org/officeDocument/2006/relationships/image" Target="../media/image24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35.sv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sv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9.sv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9.svg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0.png"/><Relationship Id="rId7" Type="http://schemas.openxmlformats.org/officeDocument/2006/relationships/image" Target="../media/image35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6.png"/><Relationship Id="rId4" Type="http://schemas.openxmlformats.org/officeDocument/2006/relationships/image" Target="../media/image29.svg"/><Relationship Id="rId9" Type="http://schemas.openxmlformats.org/officeDocument/2006/relationships/image" Target="../media/image33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33.sv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1.png"/><Relationship Id="rId4" Type="http://schemas.openxmlformats.org/officeDocument/2006/relationships/image" Target="../media/image29.svg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0.png"/><Relationship Id="rId7" Type="http://schemas.openxmlformats.org/officeDocument/2006/relationships/image" Target="../media/image35.sv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1.png"/><Relationship Id="rId4" Type="http://schemas.openxmlformats.org/officeDocument/2006/relationships/image" Target="../media/image29.svg"/><Relationship Id="rId9" Type="http://schemas.openxmlformats.org/officeDocument/2006/relationships/image" Target="../media/image33.sv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0.png"/><Relationship Id="rId4" Type="http://schemas.openxmlformats.org/officeDocument/2006/relationships/image" Target="../media/image26.png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33.svg"/><Relationship Id="rId7" Type="http://schemas.openxmlformats.org/officeDocument/2006/relationships/image" Target="../media/image22.jpe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0.png"/><Relationship Id="rId4" Type="http://schemas.openxmlformats.org/officeDocument/2006/relationships/image" Target="../media/image26.png"/><Relationship Id="rId9" Type="http://schemas.openxmlformats.org/officeDocument/2006/relationships/image" Target="../media/image35.sv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0.png"/><Relationship Id="rId4" Type="http://schemas.openxmlformats.org/officeDocument/2006/relationships/image" Target="../media/image26.png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svg"/><Relationship Id="rId3" Type="http://schemas.openxmlformats.org/officeDocument/2006/relationships/image" Target="../media/image33.svg"/><Relationship Id="rId7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0.png"/><Relationship Id="rId4" Type="http://schemas.openxmlformats.org/officeDocument/2006/relationships/image" Target="../media/image26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0.png"/><Relationship Id="rId4" Type="http://schemas.openxmlformats.org/officeDocument/2006/relationships/image" Target="../media/image26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0.png"/><Relationship Id="rId4" Type="http://schemas.openxmlformats.org/officeDocument/2006/relationships/image" Target="../media/image26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sv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svg"/><Relationship Id="rId5" Type="http://schemas.openxmlformats.org/officeDocument/2006/relationships/image" Target="../media/image24.png"/><Relationship Id="rId4" Type="http://schemas.openxmlformats.org/officeDocument/2006/relationships/image" Target="../media/image33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3.svg"/><Relationship Id="rId18" Type="http://schemas.openxmlformats.org/officeDocument/2006/relationships/image" Target="../media/image10.png"/><Relationship Id="rId26" Type="http://schemas.openxmlformats.org/officeDocument/2006/relationships/image" Target="../media/image17.png"/><Relationship Id="rId3" Type="http://schemas.openxmlformats.org/officeDocument/2006/relationships/image" Target="../media/image3.svg"/><Relationship Id="rId21" Type="http://schemas.openxmlformats.org/officeDocument/2006/relationships/image" Target="../media/image12.png"/><Relationship Id="rId7" Type="http://schemas.openxmlformats.org/officeDocument/2006/relationships/image" Target="../media/image7.svg"/><Relationship Id="rId12" Type="http://schemas.openxmlformats.org/officeDocument/2006/relationships/image" Target="../media/image7.png"/><Relationship Id="rId17" Type="http://schemas.openxmlformats.org/officeDocument/2006/relationships/image" Target="../media/image17.svg"/><Relationship Id="rId25" Type="http://schemas.openxmlformats.org/officeDocument/2006/relationships/image" Target="../media/image16.png"/><Relationship Id="rId2" Type="http://schemas.openxmlformats.org/officeDocument/2006/relationships/image" Target="../media/image2.png"/><Relationship Id="rId16" Type="http://schemas.openxmlformats.org/officeDocument/2006/relationships/image" Target="../media/image9.png"/><Relationship Id="rId20" Type="http://schemas.openxmlformats.org/officeDocument/2006/relationships/image" Target="../media/image11.png"/><Relationship Id="rId29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svg"/><Relationship Id="rId24" Type="http://schemas.openxmlformats.org/officeDocument/2006/relationships/image" Target="../media/image15.png"/><Relationship Id="rId5" Type="http://schemas.openxmlformats.org/officeDocument/2006/relationships/image" Target="../media/image5.svg"/><Relationship Id="rId15" Type="http://schemas.openxmlformats.org/officeDocument/2006/relationships/image" Target="../media/image15.svg"/><Relationship Id="rId23" Type="http://schemas.openxmlformats.org/officeDocument/2006/relationships/image" Target="../media/image14.png"/><Relationship Id="rId28" Type="http://schemas.openxmlformats.org/officeDocument/2006/relationships/image" Target="../media/image18.png"/><Relationship Id="rId10" Type="http://schemas.openxmlformats.org/officeDocument/2006/relationships/image" Target="../media/image6.png"/><Relationship Id="rId19" Type="http://schemas.openxmlformats.org/officeDocument/2006/relationships/image" Target="../media/image19.svg"/><Relationship Id="rId4" Type="http://schemas.openxmlformats.org/officeDocument/2006/relationships/image" Target="../media/image3.png"/><Relationship Id="rId9" Type="http://schemas.openxmlformats.org/officeDocument/2006/relationships/image" Target="../media/image9.svg"/><Relationship Id="rId14" Type="http://schemas.openxmlformats.org/officeDocument/2006/relationships/image" Target="../media/image8.png"/><Relationship Id="rId22" Type="http://schemas.openxmlformats.org/officeDocument/2006/relationships/image" Target="../media/image13.png"/><Relationship Id="rId27" Type="http://schemas.openxmlformats.org/officeDocument/2006/relationships/image" Target="../media/image25.sv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0.png"/><Relationship Id="rId4" Type="http://schemas.openxmlformats.org/officeDocument/2006/relationships/image" Target="../media/image26.png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svg"/><Relationship Id="rId3" Type="http://schemas.openxmlformats.org/officeDocument/2006/relationships/image" Target="../media/image33.svg"/><Relationship Id="rId7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0.png"/><Relationship Id="rId4" Type="http://schemas.openxmlformats.org/officeDocument/2006/relationships/image" Target="../media/image26.png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svg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svg"/><Relationship Id="rId3" Type="http://schemas.openxmlformats.org/officeDocument/2006/relationships/image" Target="../media/image33.svg"/><Relationship Id="rId7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0.png"/><Relationship Id="rId4" Type="http://schemas.openxmlformats.org/officeDocument/2006/relationships/image" Target="../media/image26.pn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33.sv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1.png"/><Relationship Id="rId4" Type="http://schemas.openxmlformats.org/officeDocument/2006/relationships/image" Target="../media/image29.svg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0.png"/><Relationship Id="rId7" Type="http://schemas.openxmlformats.org/officeDocument/2006/relationships/image" Target="../media/image33.sv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1.png"/><Relationship Id="rId4" Type="http://schemas.openxmlformats.org/officeDocument/2006/relationships/image" Target="../media/image29.svg"/><Relationship Id="rId9" Type="http://schemas.openxmlformats.org/officeDocument/2006/relationships/image" Target="../media/image35.sv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0.png"/><Relationship Id="rId4" Type="http://schemas.openxmlformats.org/officeDocument/2006/relationships/image" Target="../media/image26.png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33.svg"/><Relationship Id="rId7" Type="http://schemas.openxmlformats.org/officeDocument/2006/relationships/image" Target="../media/image22.jpe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0.png"/><Relationship Id="rId4" Type="http://schemas.openxmlformats.org/officeDocument/2006/relationships/image" Target="../media/image26.png"/><Relationship Id="rId9" Type="http://schemas.openxmlformats.org/officeDocument/2006/relationships/image" Target="../media/image35.sv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0.png"/><Relationship Id="rId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3.svg"/><Relationship Id="rId18" Type="http://schemas.openxmlformats.org/officeDocument/2006/relationships/image" Target="../media/image10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7.png"/><Relationship Id="rId17" Type="http://schemas.openxmlformats.org/officeDocument/2006/relationships/image" Target="../media/image17.svg"/><Relationship Id="rId2" Type="http://schemas.openxmlformats.org/officeDocument/2006/relationships/image" Target="../media/image2.png"/><Relationship Id="rId16" Type="http://schemas.openxmlformats.org/officeDocument/2006/relationships/image" Target="../media/image9.png"/><Relationship Id="rId20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5" Type="http://schemas.openxmlformats.org/officeDocument/2006/relationships/image" Target="../media/image15.svg"/><Relationship Id="rId10" Type="http://schemas.openxmlformats.org/officeDocument/2006/relationships/image" Target="../media/image6.png"/><Relationship Id="rId19" Type="http://schemas.openxmlformats.org/officeDocument/2006/relationships/image" Target="../media/image19.svg"/><Relationship Id="rId4" Type="http://schemas.openxmlformats.org/officeDocument/2006/relationships/image" Target="../media/image3.png"/><Relationship Id="rId9" Type="http://schemas.openxmlformats.org/officeDocument/2006/relationships/image" Target="../media/image9.svg"/><Relationship Id="rId14" Type="http://schemas.openxmlformats.org/officeDocument/2006/relationships/image" Target="../media/image8.png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0.png"/><Relationship Id="rId4" Type="http://schemas.openxmlformats.org/officeDocument/2006/relationships/image" Target="../media/image26.png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sv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svg"/><Relationship Id="rId5" Type="http://schemas.openxmlformats.org/officeDocument/2006/relationships/image" Target="../media/image24.png"/><Relationship Id="rId4" Type="http://schemas.openxmlformats.org/officeDocument/2006/relationships/image" Target="../media/image33.sv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0.png"/><Relationship Id="rId4" Type="http://schemas.openxmlformats.org/officeDocument/2006/relationships/image" Target="../media/image26.png"/></Relationships>
</file>

<file path=ppt/slides/_rels/slide7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svg"/><Relationship Id="rId3" Type="http://schemas.openxmlformats.org/officeDocument/2006/relationships/image" Target="../media/image33.svg"/><Relationship Id="rId7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0.png"/><Relationship Id="rId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3.svg"/><Relationship Id="rId18" Type="http://schemas.openxmlformats.org/officeDocument/2006/relationships/image" Target="../media/image10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7.png"/><Relationship Id="rId17" Type="http://schemas.openxmlformats.org/officeDocument/2006/relationships/image" Target="../media/image17.svg"/><Relationship Id="rId2" Type="http://schemas.openxmlformats.org/officeDocument/2006/relationships/image" Target="../media/image2.png"/><Relationship Id="rId16" Type="http://schemas.openxmlformats.org/officeDocument/2006/relationships/image" Target="../media/image9.png"/><Relationship Id="rId20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5" Type="http://schemas.openxmlformats.org/officeDocument/2006/relationships/image" Target="../media/image15.svg"/><Relationship Id="rId10" Type="http://schemas.openxmlformats.org/officeDocument/2006/relationships/image" Target="../media/image6.png"/><Relationship Id="rId19" Type="http://schemas.openxmlformats.org/officeDocument/2006/relationships/image" Target="../media/image19.svg"/><Relationship Id="rId4" Type="http://schemas.openxmlformats.org/officeDocument/2006/relationships/image" Target="../media/image3.png"/><Relationship Id="rId9" Type="http://schemas.openxmlformats.org/officeDocument/2006/relationships/image" Target="../media/image9.svg"/><Relationship Id="rId1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3.svg"/><Relationship Id="rId18" Type="http://schemas.openxmlformats.org/officeDocument/2006/relationships/image" Target="../media/image10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7.png"/><Relationship Id="rId17" Type="http://schemas.openxmlformats.org/officeDocument/2006/relationships/image" Target="../media/image17.svg"/><Relationship Id="rId2" Type="http://schemas.openxmlformats.org/officeDocument/2006/relationships/image" Target="../media/image2.png"/><Relationship Id="rId16" Type="http://schemas.openxmlformats.org/officeDocument/2006/relationships/image" Target="../media/image9.png"/><Relationship Id="rId20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5" Type="http://schemas.openxmlformats.org/officeDocument/2006/relationships/image" Target="../media/image15.svg"/><Relationship Id="rId10" Type="http://schemas.openxmlformats.org/officeDocument/2006/relationships/image" Target="../media/image6.png"/><Relationship Id="rId19" Type="http://schemas.openxmlformats.org/officeDocument/2006/relationships/image" Target="../media/image19.svg"/><Relationship Id="rId4" Type="http://schemas.openxmlformats.org/officeDocument/2006/relationships/image" Target="../media/image3.png"/><Relationship Id="rId9" Type="http://schemas.openxmlformats.org/officeDocument/2006/relationships/image" Target="../media/image9.svg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>
            <a:extLst>
              <a:ext uri="{FF2B5EF4-FFF2-40B4-BE49-F238E27FC236}">
                <a16:creationId xmlns:a16="http://schemas.microsoft.com/office/drawing/2014/main" id="{D479AAA8-D314-0AA7-9947-B11D3DD646C1}"/>
              </a:ext>
            </a:extLst>
          </p:cNvPr>
          <p:cNvSpPr/>
          <p:nvPr/>
        </p:nvSpPr>
        <p:spPr>
          <a:xfrm>
            <a:off x="0" y="1"/>
            <a:ext cx="12192000" cy="443229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1"/>
              </a:solidFill>
            </a:endParaRPr>
          </a:p>
        </p:txBody>
      </p:sp>
      <p:graphicFrame>
        <p:nvGraphicFramePr>
          <p:cNvPr id="9" name="표 7">
            <a:extLst>
              <a:ext uri="{FF2B5EF4-FFF2-40B4-BE49-F238E27FC236}">
                <a16:creationId xmlns:a16="http://schemas.microsoft.com/office/drawing/2014/main" id="{E01A6576-78A9-D09E-34E6-D58E5296FE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46889"/>
              </p:ext>
            </p:extLst>
          </p:nvPr>
        </p:nvGraphicFramePr>
        <p:xfrm>
          <a:off x="7029449" y="4806043"/>
          <a:ext cx="4795491" cy="172521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096737">
                  <a:extLst>
                    <a:ext uri="{9D8B030D-6E8A-4147-A177-3AD203B41FA5}">
                      <a16:colId xmlns:a16="http://schemas.microsoft.com/office/drawing/2014/main" val="80187705"/>
                    </a:ext>
                  </a:extLst>
                </a:gridCol>
                <a:gridCol w="3698754">
                  <a:extLst>
                    <a:ext uri="{9D8B030D-6E8A-4147-A177-3AD203B41FA5}">
                      <a16:colId xmlns:a16="http://schemas.microsoft.com/office/drawing/2014/main" val="981292429"/>
                    </a:ext>
                  </a:extLst>
                </a:gridCol>
              </a:tblGrid>
              <a:tr h="347671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200">
                          <a:latin typeface="+mn-ea"/>
                          <a:ea typeface="+mn-ea"/>
                        </a:rPr>
                        <a:t>Document Information</a:t>
                      </a:r>
                      <a:endParaRPr lang="ko-KR" altLang="en-US" sz="120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3972623"/>
                  </a:ext>
                </a:extLst>
              </a:tr>
              <a:tr h="2938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spc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프로젝트명</a:t>
                      </a:r>
                    </a:p>
                  </a:txBody>
                  <a:tcPr marL="90000" marR="90000" marT="7200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spc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모바일 기반 공공 유통 플랫폼 구축 및 유지 관리</a:t>
                      </a:r>
                    </a:p>
                  </a:txBody>
                  <a:tcPr marL="90000" marR="90000" marT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169540"/>
                  </a:ext>
                </a:extLst>
              </a:tr>
              <a:tr h="36122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spc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단계명</a:t>
                      </a:r>
                      <a:endParaRPr lang="ko-KR" altLang="en-US" sz="1100" spc="0">
                        <a:solidFill>
                          <a:schemeClr val="accent6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0000" marR="90000" marT="7200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spc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설계</a:t>
                      </a:r>
                    </a:p>
                  </a:txBody>
                  <a:tcPr marL="90000" marR="90000" marT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788510"/>
                  </a:ext>
                </a:extLst>
              </a:tr>
              <a:tr h="36122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spc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문서코드</a:t>
                      </a:r>
                    </a:p>
                  </a:txBody>
                  <a:tcPr marL="90000" marR="90000" marT="7200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spc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KORAIL_STORE_APP02</a:t>
                      </a:r>
                      <a:endParaRPr lang="ko-KR" altLang="en-US" sz="1100" spc="0">
                        <a:solidFill>
                          <a:schemeClr val="accent6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0000" marR="90000" marT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405047"/>
                  </a:ext>
                </a:extLst>
              </a:tr>
              <a:tr h="36122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spc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날짜</a:t>
                      </a:r>
                    </a:p>
                  </a:txBody>
                  <a:tcPr marL="90000" marR="90000" marT="7200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spc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2023.03.27.</a:t>
                      </a:r>
                      <a:endParaRPr lang="ko-KR" altLang="en-US" sz="1100" spc="0">
                        <a:solidFill>
                          <a:schemeClr val="accent6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0000" marR="90000" marT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647469"/>
                  </a:ext>
                </a:extLst>
              </a:tr>
            </a:tbl>
          </a:graphicData>
        </a:graphic>
      </p:graphicFrame>
      <p:pic>
        <p:nvPicPr>
          <p:cNvPr id="10" name="그림 9" descr="텍스트이(가) 표시된 사진&#10;&#10;자동 생성된 설명">
            <a:extLst>
              <a:ext uri="{FF2B5EF4-FFF2-40B4-BE49-F238E27FC236}">
                <a16:creationId xmlns:a16="http://schemas.microsoft.com/office/drawing/2014/main" id="{2DEE7C8F-2E28-6254-FECF-E3A7474CD85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60" y="5585941"/>
            <a:ext cx="788640" cy="94531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3A00F2E-5B8B-72EF-6642-C1385B49A002}"/>
              </a:ext>
            </a:extLst>
          </p:cNvPr>
          <p:cNvSpPr txBox="1"/>
          <p:nvPr/>
        </p:nvSpPr>
        <p:spPr>
          <a:xfrm>
            <a:off x="3542371" y="1469173"/>
            <a:ext cx="5107259" cy="10792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en-US" altLang="ko-KR" sz="800" b="1">
              <a:solidFill>
                <a:schemeClr val="accent6"/>
              </a:solidFill>
              <a:latin typeface="+mj-ea"/>
              <a:ea typeface="+mj-ea"/>
            </a:endParaRPr>
          </a:p>
          <a:p>
            <a:pPr algn="ctr">
              <a:lnSpc>
                <a:spcPts val="3500"/>
              </a:lnSpc>
            </a:pPr>
            <a:r>
              <a:rPr lang="ko-KR" altLang="en-US" sz="2800" b="1">
                <a:solidFill>
                  <a:schemeClr val="bg1"/>
                </a:solidFill>
                <a:latin typeface="+mj-ea"/>
                <a:ea typeface="+mj-ea"/>
              </a:rPr>
              <a:t>모바일 기반 공공 유통 플랫폼</a:t>
            </a:r>
            <a:endParaRPr lang="en-US" altLang="ko-KR" sz="2800" b="1">
              <a:solidFill>
                <a:schemeClr val="bg1"/>
              </a:solidFill>
              <a:latin typeface="+mj-ea"/>
              <a:ea typeface="+mj-ea"/>
            </a:endParaRPr>
          </a:p>
          <a:p>
            <a:pPr algn="ctr">
              <a:lnSpc>
                <a:spcPts val="3500"/>
              </a:lnSpc>
            </a:pPr>
            <a:r>
              <a:rPr lang="ko-KR" altLang="en-US" sz="2800" b="1">
                <a:solidFill>
                  <a:schemeClr val="bg1"/>
                </a:solidFill>
                <a:latin typeface="+mj-ea"/>
                <a:ea typeface="+mj-ea"/>
              </a:rPr>
              <a:t>구축 및 유지 관리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EB5E52-054F-B8F4-D01E-F24105643623}"/>
              </a:ext>
            </a:extLst>
          </p:cNvPr>
          <p:cNvSpPr txBox="1"/>
          <p:nvPr/>
        </p:nvSpPr>
        <p:spPr>
          <a:xfrm>
            <a:off x="4948644" y="2597669"/>
            <a:ext cx="2294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>
                <a:solidFill>
                  <a:schemeClr val="accent6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관리자 페이지</a:t>
            </a:r>
          </a:p>
        </p:txBody>
      </p:sp>
    </p:spTree>
    <p:extLst>
      <p:ext uri="{BB962C8B-B14F-4D97-AF65-F5344CB8AC3E}">
        <p14:creationId xmlns:p14="http://schemas.microsoft.com/office/powerpoint/2010/main" val="1900217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9008391" y="478246"/>
          <a:ext cx="3183608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3608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071435"/>
              </p:ext>
            </p:extLst>
          </p:nvPr>
        </p:nvGraphicFramePr>
        <p:xfrm>
          <a:off x="9008390" y="725881"/>
          <a:ext cx="3183609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01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2731808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메뉴 내용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배너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메뉴 내용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523880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(5)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AD-01-0005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6807FA-2162-70F1-5CF5-B6AF5BD8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10</a:t>
            </a:fld>
            <a:endParaRPr lang="ko-KR" altLang="en-US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6D791539-7A0D-C063-BD80-7785DBC08341}"/>
              </a:ext>
            </a:extLst>
          </p:cNvPr>
          <p:cNvSpPr/>
          <p:nvPr/>
        </p:nvSpPr>
        <p:spPr>
          <a:xfrm>
            <a:off x="1873375" y="571499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61895B64-874D-6639-EA43-491991AD178C}"/>
              </a:ext>
            </a:extLst>
          </p:cNvPr>
          <p:cNvSpPr/>
          <p:nvPr/>
        </p:nvSpPr>
        <p:spPr>
          <a:xfrm>
            <a:off x="1873375" y="906236"/>
            <a:ext cx="7092000" cy="5695763"/>
          </a:xfrm>
          <a:prstGeom prst="rect">
            <a:avLst/>
          </a:prstGeom>
          <a:noFill/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B19436-EC96-AD4C-0D3F-EDD2BD72A11B}"/>
              </a:ext>
            </a:extLst>
          </p:cNvPr>
          <p:cNvSpPr txBox="1"/>
          <p:nvPr/>
        </p:nvSpPr>
        <p:spPr>
          <a:xfrm>
            <a:off x="7907217" y="669229"/>
            <a:ext cx="65300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1100" b="1">
                <a:solidFill>
                  <a:schemeClr val="bg1"/>
                </a:solidFill>
              </a:rPr>
              <a:t>관리자명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4F0D69-973E-E83B-EA41-82F0A8971607}"/>
              </a:ext>
            </a:extLst>
          </p:cNvPr>
          <p:cNvSpPr txBox="1"/>
          <p:nvPr/>
        </p:nvSpPr>
        <p:spPr>
          <a:xfrm>
            <a:off x="5666359" y="675512"/>
            <a:ext cx="201056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최근 접속 </a:t>
            </a:r>
            <a:r>
              <a:rPr lang="en-US" altLang="ko-KR" sz="900" b="1">
                <a:solidFill>
                  <a:schemeClr val="bg1"/>
                </a:solidFill>
              </a:rPr>
              <a:t>| 2023-03-15 15:03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87C1AE-D33C-ED95-FFFD-61E6F444B7AA}"/>
              </a:ext>
            </a:extLst>
          </p:cNvPr>
          <p:cNvSpPr txBox="1"/>
          <p:nvPr/>
        </p:nvSpPr>
        <p:spPr>
          <a:xfrm>
            <a:off x="4533900" y="672966"/>
            <a:ext cx="114804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매뉴얼 다운로드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85F9D281-16D2-B003-254B-0F8BBECA782B}"/>
              </a:ext>
            </a:extLst>
          </p:cNvPr>
          <p:cNvSpPr/>
          <p:nvPr/>
        </p:nvSpPr>
        <p:spPr>
          <a:xfrm>
            <a:off x="93562" y="571500"/>
            <a:ext cx="1779814" cy="6030499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9474D390-242C-8104-38D0-7D9F7708E60D}"/>
              </a:ext>
            </a:extLst>
          </p:cNvPr>
          <p:cNvSpPr/>
          <p:nvPr/>
        </p:nvSpPr>
        <p:spPr>
          <a:xfrm>
            <a:off x="1881422" y="6267262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46D7BD-E6D6-EF6F-9D06-2AE8E6964D64}"/>
              </a:ext>
            </a:extLst>
          </p:cNvPr>
          <p:cNvSpPr txBox="1"/>
          <p:nvPr/>
        </p:nvSpPr>
        <p:spPr>
          <a:xfrm>
            <a:off x="549673" y="624901"/>
            <a:ext cx="1164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>
                <a:solidFill>
                  <a:schemeClr val="bg1"/>
                </a:solidFill>
              </a:rPr>
              <a:t>페이지 이름</a:t>
            </a:r>
          </a:p>
        </p:txBody>
      </p: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D1B67010-295D-ADB8-87E4-449E5503D191}"/>
              </a:ext>
            </a:extLst>
          </p:cNvPr>
          <p:cNvGrpSpPr/>
          <p:nvPr/>
        </p:nvGrpSpPr>
        <p:grpSpPr>
          <a:xfrm>
            <a:off x="8600722" y="627669"/>
            <a:ext cx="253042" cy="252398"/>
            <a:chOff x="3183602" y="3142358"/>
            <a:chExt cx="252399" cy="252399"/>
          </a:xfrm>
        </p:grpSpPr>
        <p:sp>
          <p:nvSpPr>
            <p:cNvPr id="45" name="타원 44">
              <a:extLst>
                <a:ext uri="{FF2B5EF4-FFF2-40B4-BE49-F238E27FC236}">
                  <a16:creationId xmlns:a16="http://schemas.microsoft.com/office/drawing/2014/main" id="{61CEB2E9-AF1B-C5E0-254A-18D24BB5AD09}"/>
                </a:ext>
              </a:extLst>
            </p:cNvPr>
            <p:cNvSpPr/>
            <p:nvPr/>
          </p:nvSpPr>
          <p:spPr>
            <a:xfrm>
              <a:off x="3183602" y="3142358"/>
              <a:ext cx="252399" cy="25239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44" name="그래픽 43" descr="사용자 단색으로 채워진">
              <a:extLst>
                <a:ext uri="{FF2B5EF4-FFF2-40B4-BE49-F238E27FC236}">
                  <a16:creationId xmlns:a16="http://schemas.microsoft.com/office/drawing/2014/main" id="{2FB24325-B09B-08B4-0881-51C0A94344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3222957" y="3165862"/>
              <a:ext cx="192690" cy="192690"/>
            </a:xfrm>
            <a:prstGeom prst="rect">
              <a:avLst/>
            </a:prstGeom>
          </p:spPr>
        </p:pic>
      </p:grpSp>
      <p:pic>
        <p:nvPicPr>
          <p:cNvPr id="48" name="그래픽 47" descr="다운로드 단색으로 채워진">
            <a:extLst>
              <a:ext uri="{FF2B5EF4-FFF2-40B4-BE49-F238E27FC236}">
                <a16:creationId xmlns:a16="http://schemas.microsoft.com/office/drawing/2014/main" id="{34BCD4DA-5167-8D90-1BF7-524BA390C77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479021" y="636953"/>
            <a:ext cx="208674" cy="208674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AE8E857F-3452-241A-13B4-EB7F8E79EFEC}"/>
              </a:ext>
            </a:extLst>
          </p:cNvPr>
          <p:cNvSpPr txBox="1"/>
          <p:nvPr/>
        </p:nvSpPr>
        <p:spPr>
          <a:xfrm>
            <a:off x="544693" y="1431340"/>
            <a:ext cx="147009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>
                <a:solidFill>
                  <a:schemeClr val="bg1"/>
                </a:solidFill>
              </a:rPr>
              <a:t>대시보드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사용자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포인트</a:t>
            </a:r>
            <a:r>
              <a:rPr lang="en-US" altLang="ko-KR" sz="1100" b="1">
                <a:solidFill>
                  <a:schemeClr val="bg1"/>
                </a:solidFill>
              </a:rPr>
              <a:t>/</a:t>
            </a:r>
            <a:r>
              <a:rPr lang="ko-KR" altLang="en-US" sz="1100" b="1">
                <a:solidFill>
                  <a:schemeClr val="bg1"/>
                </a:solidFill>
              </a:rPr>
              <a:t>구매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시스템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배너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000">
                <a:solidFill>
                  <a:schemeClr val="bg1"/>
                </a:solidFill>
              </a:rPr>
              <a:t>배너 관리</a:t>
            </a:r>
            <a:endParaRPr lang="en-US" altLang="ko-KR" sz="1000">
              <a:solidFill>
                <a:schemeClr val="bg1"/>
              </a:solidFill>
            </a:endParaRPr>
          </a:p>
          <a:p>
            <a:r>
              <a:rPr lang="ko-KR" altLang="en-US" sz="1000">
                <a:solidFill>
                  <a:schemeClr val="bg1"/>
                </a:solidFill>
              </a:rPr>
              <a:t>팝업 관리</a:t>
            </a:r>
            <a:endParaRPr lang="en-US" altLang="ko-KR" sz="1000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공지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온라인몰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스마트 오더 관리</a:t>
            </a:r>
          </a:p>
        </p:txBody>
      </p:sp>
      <p:pic>
        <p:nvPicPr>
          <p:cNvPr id="59" name="그래픽 58" descr="사용자 단색으로 채워진">
            <a:extLst>
              <a:ext uri="{FF2B5EF4-FFF2-40B4-BE49-F238E27FC236}">
                <a16:creationId xmlns:a16="http://schemas.microsoft.com/office/drawing/2014/main" id="{8E8CEADD-90DC-D688-F3FF-41CE5C2FEEA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8022" y="1749701"/>
            <a:ext cx="285208" cy="285208"/>
          </a:xfrm>
          <a:prstGeom prst="rect">
            <a:avLst/>
          </a:prstGeom>
        </p:spPr>
      </p:pic>
      <p:pic>
        <p:nvPicPr>
          <p:cNvPr id="61" name="그래픽 60" descr="단일 톱니바퀴 단색으로 채워진">
            <a:extLst>
              <a:ext uri="{FF2B5EF4-FFF2-40B4-BE49-F238E27FC236}">
                <a16:creationId xmlns:a16="http://schemas.microsoft.com/office/drawing/2014/main" id="{A581498D-0F59-699C-7026-517645D3E7E3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318617" y="2445936"/>
            <a:ext cx="223618" cy="223618"/>
          </a:xfrm>
          <a:prstGeom prst="rect">
            <a:avLst/>
          </a:prstGeom>
        </p:spPr>
      </p:pic>
      <p:pic>
        <p:nvPicPr>
          <p:cNvPr id="63" name="그래픽 62" descr="전자 상거래 단색으로 채워진">
            <a:extLst>
              <a:ext uri="{FF2B5EF4-FFF2-40B4-BE49-F238E27FC236}">
                <a16:creationId xmlns:a16="http://schemas.microsoft.com/office/drawing/2014/main" id="{5696F980-6B7A-235E-C8D9-0D2F923688A7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94966" y="4248035"/>
            <a:ext cx="238125" cy="238125"/>
          </a:xfrm>
          <a:prstGeom prst="rect">
            <a:avLst/>
          </a:prstGeom>
        </p:spPr>
      </p:pic>
      <p:pic>
        <p:nvPicPr>
          <p:cNvPr id="65" name="그래픽 64" descr="채팅 단색으로 채워진">
            <a:extLst>
              <a:ext uri="{FF2B5EF4-FFF2-40B4-BE49-F238E27FC236}">
                <a16:creationId xmlns:a16="http://schemas.microsoft.com/office/drawing/2014/main" id="{B38E5E91-823D-0318-C065-B773D8BF5E1A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302425" y="3565238"/>
            <a:ext cx="256002" cy="256002"/>
          </a:xfrm>
          <a:prstGeom prst="rect">
            <a:avLst/>
          </a:prstGeom>
        </p:spPr>
      </p:pic>
      <p:pic>
        <p:nvPicPr>
          <p:cNvPr id="67" name="그래픽 66" descr="쇼핑 카트 단색으로 채워진">
            <a:extLst>
              <a:ext uri="{FF2B5EF4-FFF2-40B4-BE49-F238E27FC236}">
                <a16:creationId xmlns:a16="http://schemas.microsoft.com/office/drawing/2014/main" id="{D6EF6825-E259-8806-4F90-7E94D07A270C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311940" y="3929165"/>
            <a:ext cx="209550" cy="209550"/>
          </a:xfrm>
          <a:prstGeom prst="rect">
            <a:avLst/>
          </a:prstGeom>
        </p:spPr>
      </p:pic>
      <p:pic>
        <p:nvPicPr>
          <p:cNvPr id="69" name="그래픽 68" descr="햄버거 메뉴 아이콘 단색으로 채워진">
            <a:extLst>
              <a:ext uri="{FF2B5EF4-FFF2-40B4-BE49-F238E27FC236}">
                <a16:creationId xmlns:a16="http://schemas.microsoft.com/office/drawing/2014/main" id="{8355680E-F3CC-C628-F248-1C31891BEB00}"/>
              </a:ext>
            </a:extLst>
          </p:cNvPr>
          <p:cNvPicPr>
            <a:picLocks noChangeAspect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304714" y="1446854"/>
            <a:ext cx="238750" cy="238750"/>
          </a:xfrm>
          <a:prstGeom prst="rect">
            <a:avLst/>
          </a:prstGeom>
        </p:spPr>
      </p:pic>
      <p:pic>
        <p:nvPicPr>
          <p:cNvPr id="71" name="그래픽 70" descr="책갈피 단색으로 채워진">
            <a:extLst>
              <a:ext uri="{FF2B5EF4-FFF2-40B4-BE49-F238E27FC236}">
                <a16:creationId xmlns:a16="http://schemas.microsoft.com/office/drawing/2014/main" id="{E2E64C72-486D-5F0F-8CAC-0B9855B4FFD9}"/>
              </a:ext>
            </a:extLst>
          </p:cNvPr>
          <p:cNvPicPr>
            <a:picLocks noChangeAspect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9"/>
              </a:ext>
            </a:extLst>
          </a:blip>
          <a:stretch>
            <a:fillRect/>
          </a:stretch>
        </p:blipFill>
        <p:spPr>
          <a:xfrm>
            <a:off x="311940" y="2777479"/>
            <a:ext cx="250964" cy="250964"/>
          </a:xfrm>
          <a:prstGeom prst="rect">
            <a:avLst/>
          </a:prstGeom>
        </p:spPr>
      </p:pic>
      <p:pic>
        <p:nvPicPr>
          <p:cNvPr id="75" name="그래픽 74" descr="햄버거 메뉴 아이콘 단색으로 채워진">
            <a:extLst>
              <a:ext uri="{FF2B5EF4-FFF2-40B4-BE49-F238E27FC236}">
                <a16:creationId xmlns:a16="http://schemas.microsoft.com/office/drawing/2014/main" id="{5CBB33C1-6C7C-FCCC-213F-0926D81F3A25}"/>
              </a:ext>
            </a:extLst>
          </p:cNvPr>
          <p:cNvPicPr>
            <a:picLocks noChangeAspect="1"/>
          </p:cNvPicPr>
          <p:nvPr/>
        </p:nvPicPr>
        <p:blipFill>
          <a:blip r:embed="rId2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1583128" y="676204"/>
            <a:ext cx="178948" cy="178948"/>
          </a:xfrm>
          <a:prstGeom prst="rect">
            <a:avLst/>
          </a:prstGeom>
        </p:spPr>
      </p:pic>
      <p:pic>
        <p:nvPicPr>
          <p:cNvPr id="8" name="그래픽 7" descr="사용자 단색으로 채워진">
            <a:extLst>
              <a:ext uri="{FF2B5EF4-FFF2-40B4-BE49-F238E27FC236}">
                <a16:creationId xmlns:a16="http://schemas.microsoft.com/office/drawing/2014/main" id="{A093CF31-F931-615F-61A4-BCDDB34A5BAB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8468" y="2095989"/>
            <a:ext cx="285208" cy="285208"/>
          </a:xfrm>
          <a:prstGeom prst="rect">
            <a:avLst/>
          </a:prstGeom>
        </p:spPr>
      </p:pic>
      <p:grpSp>
        <p:nvGrpSpPr>
          <p:cNvPr id="10" name="그룹 9">
            <a:extLst>
              <a:ext uri="{FF2B5EF4-FFF2-40B4-BE49-F238E27FC236}">
                <a16:creationId xmlns:a16="http://schemas.microsoft.com/office/drawing/2014/main" id="{2503C7D1-D232-23CF-AE9D-72BA4BAF78A5}"/>
              </a:ext>
            </a:extLst>
          </p:cNvPr>
          <p:cNvGrpSpPr/>
          <p:nvPr/>
        </p:nvGrpSpPr>
        <p:grpSpPr>
          <a:xfrm rot="5400000">
            <a:off x="1840974" y="313170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" name="이등변 삼각형 10">
              <a:extLst>
                <a:ext uri="{FF2B5EF4-FFF2-40B4-BE49-F238E27FC236}">
                  <a16:creationId xmlns:a16="http://schemas.microsoft.com/office/drawing/2014/main" id="{53D55F8D-2450-CEDA-EADF-323A6CADC43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" name="Oval 593">
              <a:extLst>
                <a:ext uri="{FF2B5EF4-FFF2-40B4-BE49-F238E27FC236}">
                  <a16:creationId xmlns:a16="http://schemas.microsoft.com/office/drawing/2014/main" id="{CF25D8C9-9026-B3F9-6046-D4BE140C9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45279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9008391" y="478246"/>
          <a:ext cx="3183608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3608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042679"/>
              </p:ext>
            </p:extLst>
          </p:nvPr>
        </p:nvGraphicFramePr>
        <p:xfrm>
          <a:off x="9008390" y="725881"/>
          <a:ext cx="3183609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01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2731808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메뉴 내용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공지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메뉴 내용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27521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(6)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AD-01-0006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6807FA-2162-70F1-5CF5-B6AF5BD8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11</a:t>
            </a:fld>
            <a:endParaRPr lang="ko-KR" altLang="en-US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6D791539-7A0D-C063-BD80-7785DBC08341}"/>
              </a:ext>
            </a:extLst>
          </p:cNvPr>
          <p:cNvSpPr/>
          <p:nvPr/>
        </p:nvSpPr>
        <p:spPr>
          <a:xfrm>
            <a:off x="1873375" y="571499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61895B64-874D-6639-EA43-491991AD178C}"/>
              </a:ext>
            </a:extLst>
          </p:cNvPr>
          <p:cNvSpPr/>
          <p:nvPr/>
        </p:nvSpPr>
        <p:spPr>
          <a:xfrm>
            <a:off x="1873375" y="906236"/>
            <a:ext cx="7092000" cy="5695763"/>
          </a:xfrm>
          <a:prstGeom prst="rect">
            <a:avLst/>
          </a:prstGeom>
          <a:noFill/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B19436-EC96-AD4C-0D3F-EDD2BD72A11B}"/>
              </a:ext>
            </a:extLst>
          </p:cNvPr>
          <p:cNvSpPr txBox="1"/>
          <p:nvPr/>
        </p:nvSpPr>
        <p:spPr>
          <a:xfrm>
            <a:off x="7907217" y="669229"/>
            <a:ext cx="65300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1100" b="1">
                <a:solidFill>
                  <a:schemeClr val="bg1"/>
                </a:solidFill>
              </a:rPr>
              <a:t>관리자명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4F0D69-973E-E83B-EA41-82F0A8971607}"/>
              </a:ext>
            </a:extLst>
          </p:cNvPr>
          <p:cNvSpPr txBox="1"/>
          <p:nvPr/>
        </p:nvSpPr>
        <p:spPr>
          <a:xfrm>
            <a:off x="5666359" y="675512"/>
            <a:ext cx="201056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최근 접속 </a:t>
            </a:r>
            <a:r>
              <a:rPr lang="en-US" altLang="ko-KR" sz="900" b="1">
                <a:solidFill>
                  <a:schemeClr val="bg1"/>
                </a:solidFill>
              </a:rPr>
              <a:t>| 2023-03-15 15:03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87C1AE-D33C-ED95-FFFD-61E6F444B7AA}"/>
              </a:ext>
            </a:extLst>
          </p:cNvPr>
          <p:cNvSpPr txBox="1"/>
          <p:nvPr/>
        </p:nvSpPr>
        <p:spPr>
          <a:xfrm>
            <a:off x="4533900" y="672966"/>
            <a:ext cx="114804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매뉴얼 다운로드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85F9D281-16D2-B003-254B-0F8BBECA782B}"/>
              </a:ext>
            </a:extLst>
          </p:cNvPr>
          <p:cNvSpPr/>
          <p:nvPr/>
        </p:nvSpPr>
        <p:spPr>
          <a:xfrm>
            <a:off x="93562" y="571500"/>
            <a:ext cx="1779814" cy="6030499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9474D390-242C-8104-38D0-7D9F7708E60D}"/>
              </a:ext>
            </a:extLst>
          </p:cNvPr>
          <p:cNvSpPr/>
          <p:nvPr/>
        </p:nvSpPr>
        <p:spPr>
          <a:xfrm>
            <a:off x="1881422" y="6267262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46D7BD-E6D6-EF6F-9D06-2AE8E6964D64}"/>
              </a:ext>
            </a:extLst>
          </p:cNvPr>
          <p:cNvSpPr txBox="1"/>
          <p:nvPr/>
        </p:nvSpPr>
        <p:spPr>
          <a:xfrm>
            <a:off x="549673" y="624901"/>
            <a:ext cx="1164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>
                <a:solidFill>
                  <a:schemeClr val="bg1"/>
                </a:solidFill>
              </a:rPr>
              <a:t>페이지 이름</a:t>
            </a:r>
          </a:p>
        </p:txBody>
      </p: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D1B67010-295D-ADB8-87E4-449E5503D191}"/>
              </a:ext>
            </a:extLst>
          </p:cNvPr>
          <p:cNvGrpSpPr/>
          <p:nvPr/>
        </p:nvGrpSpPr>
        <p:grpSpPr>
          <a:xfrm>
            <a:off x="8600722" y="627669"/>
            <a:ext cx="253042" cy="252398"/>
            <a:chOff x="3183602" y="3142358"/>
            <a:chExt cx="252399" cy="252399"/>
          </a:xfrm>
        </p:grpSpPr>
        <p:sp>
          <p:nvSpPr>
            <p:cNvPr id="45" name="타원 44">
              <a:extLst>
                <a:ext uri="{FF2B5EF4-FFF2-40B4-BE49-F238E27FC236}">
                  <a16:creationId xmlns:a16="http://schemas.microsoft.com/office/drawing/2014/main" id="{61CEB2E9-AF1B-C5E0-254A-18D24BB5AD09}"/>
                </a:ext>
              </a:extLst>
            </p:cNvPr>
            <p:cNvSpPr/>
            <p:nvPr/>
          </p:nvSpPr>
          <p:spPr>
            <a:xfrm>
              <a:off x="3183602" y="3142358"/>
              <a:ext cx="252399" cy="25239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44" name="그래픽 43" descr="사용자 단색으로 채워진">
              <a:extLst>
                <a:ext uri="{FF2B5EF4-FFF2-40B4-BE49-F238E27FC236}">
                  <a16:creationId xmlns:a16="http://schemas.microsoft.com/office/drawing/2014/main" id="{2FB24325-B09B-08B4-0881-51C0A94344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3222957" y="3165862"/>
              <a:ext cx="192690" cy="192690"/>
            </a:xfrm>
            <a:prstGeom prst="rect">
              <a:avLst/>
            </a:prstGeom>
          </p:spPr>
        </p:pic>
      </p:grpSp>
      <p:pic>
        <p:nvPicPr>
          <p:cNvPr id="48" name="그래픽 47" descr="다운로드 단색으로 채워진">
            <a:extLst>
              <a:ext uri="{FF2B5EF4-FFF2-40B4-BE49-F238E27FC236}">
                <a16:creationId xmlns:a16="http://schemas.microsoft.com/office/drawing/2014/main" id="{34BCD4DA-5167-8D90-1BF7-524BA390C77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479021" y="636953"/>
            <a:ext cx="208674" cy="208674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AE8E857F-3452-241A-13B4-EB7F8E79EFEC}"/>
              </a:ext>
            </a:extLst>
          </p:cNvPr>
          <p:cNvSpPr txBox="1"/>
          <p:nvPr/>
        </p:nvSpPr>
        <p:spPr>
          <a:xfrm>
            <a:off x="544693" y="1431340"/>
            <a:ext cx="1470091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>
                <a:solidFill>
                  <a:schemeClr val="bg1"/>
                </a:solidFill>
              </a:rPr>
              <a:t>대시보드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사용자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포인트</a:t>
            </a:r>
            <a:r>
              <a:rPr lang="en-US" altLang="ko-KR" sz="1100" b="1">
                <a:solidFill>
                  <a:schemeClr val="bg1"/>
                </a:solidFill>
              </a:rPr>
              <a:t>/</a:t>
            </a:r>
            <a:r>
              <a:rPr lang="ko-KR" altLang="en-US" sz="1100" b="1">
                <a:solidFill>
                  <a:schemeClr val="bg1"/>
                </a:solidFill>
              </a:rPr>
              <a:t>구매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시스템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배너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공지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000">
                <a:solidFill>
                  <a:schemeClr val="bg1"/>
                </a:solidFill>
              </a:rPr>
              <a:t>게시글 관리</a:t>
            </a:r>
            <a:endParaRPr lang="en-US" altLang="ko-KR" sz="1000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온라인몰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스마트 오더 관리</a:t>
            </a:r>
          </a:p>
        </p:txBody>
      </p:sp>
      <p:pic>
        <p:nvPicPr>
          <p:cNvPr id="59" name="그래픽 58" descr="사용자 단색으로 채워진">
            <a:extLst>
              <a:ext uri="{FF2B5EF4-FFF2-40B4-BE49-F238E27FC236}">
                <a16:creationId xmlns:a16="http://schemas.microsoft.com/office/drawing/2014/main" id="{8E8CEADD-90DC-D688-F3FF-41CE5C2FEEA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8022" y="1749701"/>
            <a:ext cx="285208" cy="285208"/>
          </a:xfrm>
          <a:prstGeom prst="rect">
            <a:avLst/>
          </a:prstGeom>
        </p:spPr>
      </p:pic>
      <p:pic>
        <p:nvPicPr>
          <p:cNvPr id="61" name="그래픽 60" descr="단일 톱니바퀴 단색으로 채워진">
            <a:extLst>
              <a:ext uri="{FF2B5EF4-FFF2-40B4-BE49-F238E27FC236}">
                <a16:creationId xmlns:a16="http://schemas.microsoft.com/office/drawing/2014/main" id="{A581498D-0F59-699C-7026-517645D3E7E3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318617" y="2445936"/>
            <a:ext cx="223618" cy="223618"/>
          </a:xfrm>
          <a:prstGeom prst="rect">
            <a:avLst/>
          </a:prstGeom>
        </p:spPr>
      </p:pic>
      <p:pic>
        <p:nvPicPr>
          <p:cNvPr id="63" name="그래픽 62" descr="전자 상거래 단색으로 채워진">
            <a:extLst>
              <a:ext uri="{FF2B5EF4-FFF2-40B4-BE49-F238E27FC236}">
                <a16:creationId xmlns:a16="http://schemas.microsoft.com/office/drawing/2014/main" id="{5696F980-6B7A-235E-C8D9-0D2F923688A7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94966" y="4095635"/>
            <a:ext cx="238125" cy="238125"/>
          </a:xfrm>
          <a:prstGeom prst="rect">
            <a:avLst/>
          </a:prstGeom>
        </p:spPr>
      </p:pic>
      <p:pic>
        <p:nvPicPr>
          <p:cNvPr id="65" name="그래픽 64" descr="채팅 단색으로 채워진">
            <a:extLst>
              <a:ext uri="{FF2B5EF4-FFF2-40B4-BE49-F238E27FC236}">
                <a16:creationId xmlns:a16="http://schemas.microsoft.com/office/drawing/2014/main" id="{B38E5E91-823D-0318-C065-B773D8BF5E1A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302425" y="3117563"/>
            <a:ext cx="256002" cy="256002"/>
          </a:xfrm>
          <a:prstGeom prst="rect">
            <a:avLst/>
          </a:prstGeom>
        </p:spPr>
      </p:pic>
      <p:pic>
        <p:nvPicPr>
          <p:cNvPr id="67" name="그래픽 66" descr="쇼핑 카트 단색으로 채워진">
            <a:extLst>
              <a:ext uri="{FF2B5EF4-FFF2-40B4-BE49-F238E27FC236}">
                <a16:creationId xmlns:a16="http://schemas.microsoft.com/office/drawing/2014/main" id="{D6EF6825-E259-8806-4F90-7E94D07A270C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311940" y="3776765"/>
            <a:ext cx="209550" cy="209550"/>
          </a:xfrm>
          <a:prstGeom prst="rect">
            <a:avLst/>
          </a:prstGeom>
        </p:spPr>
      </p:pic>
      <p:pic>
        <p:nvPicPr>
          <p:cNvPr id="69" name="그래픽 68" descr="햄버거 메뉴 아이콘 단색으로 채워진">
            <a:extLst>
              <a:ext uri="{FF2B5EF4-FFF2-40B4-BE49-F238E27FC236}">
                <a16:creationId xmlns:a16="http://schemas.microsoft.com/office/drawing/2014/main" id="{8355680E-F3CC-C628-F248-1C31891BEB00}"/>
              </a:ext>
            </a:extLst>
          </p:cNvPr>
          <p:cNvPicPr>
            <a:picLocks noChangeAspect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304714" y="1446854"/>
            <a:ext cx="238750" cy="238750"/>
          </a:xfrm>
          <a:prstGeom prst="rect">
            <a:avLst/>
          </a:prstGeom>
        </p:spPr>
      </p:pic>
      <p:pic>
        <p:nvPicPr>
          <p:cNvPr id="71" name="그래픽 70" descr="책갈피 단색으로 채워진">
            <a:extLst>
              <a:ext uri="{FF2B5EF4-FFF2-40B4-BE49-F238E27FC236}">
                <a16:creationId xmlns:a16="http://schemas.microsoft.com/office/drawing/2014/main" id="{E2E64C72-486D-5F0F-8CAC-0B9855B4FFD9}"/>
              </a:ext>
            </a:extLst>
          </p:cNvPr>
          <p:cNvPicPr>
            <a:picLocks noChangeAspect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9"/>
              </a:ext>
            </a:extLst>
          </a:blip>
          <a:stretch>
            <a:fillRect/>
          </a:stretch>
        </p:blipFill>
        <p:spPr>
          <a:xfrm>
            <a:off x="311940" y="2777479"/>
            <a:ext cx="250964" cy="250964"/>
          </a:xfrm>
          <a:prstGeom prst="rect">
            <a:avLst/>
          </a:prstGeom>
        </p:spPr>
      </p:pic>
      <p:pic>
        <p:nvPicPr>
          <p:cNvPr id="75" name="그래픽 74" descr="햄버거 메뉴 아이콘 단색으로 채워진">
            <a:extLst>
              <a:ext uri="{FF2B5EF4-FFF2-40B4-BE49-F238E27FC236}">
                <a16:creationId xmlns:a16="http://schemas.microsoft.com/office/drawing/2014/main" id="{5CBB33C1-6C7C-FCCC-213F-0926D81F3A25}"/>
              </a:ext>
            </a:extLst>
          </p:cNvPr>
          <p:cNvPicPr>
            <a:picLocks noChangeAspect="1"/>
          </p:cNvPicPr>
          <p:nvPr/>
        </p:nvPicPr>
        <p:blipFill>
          <a:blip r:embed="rId2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1583128" y="676204"/>
            <a:ext cx="178948" cy="178948"/>
          </a:xfrm>
          <a:prstGeom prst="rect">
            <a:avLst/>
          </a:prstGeom>
        </p:spPr>
      </p:pic>
      <p:pic>
        <p:nvPicPr>
          <p:cNvPr id="8" name="그래픽 7" descr="사용자 단색으로 채워진">
            <a:extLst>
              <a:ext uri="{FF2B5EF4-FFF2-40B4-BE49-F238E27FC236}">
                <a16:creationId xmlns:a16="http://schemas.microsoft.com/office/drawing/2014/main" id="{A093CF31-F931-615F-61A4-BCDDB34A5BAB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8468" y="2095989"/>
            <a:ext cx="285208" cy="285208"/>
          </a:xfrm>
          <a:prstGeom prst="rect">
            <a:avLst/>
          </a:prstGeom>
        </p:spPr>
      </p:pic>
      <p:grpSp>
        <p:nvGrpSpPr>
          <p:cNvPr id="10" name="그룹 9">
            <a:extLst>
              <a:ext uri="{FF2B5EF4-FFF2-40B4-BE49-F238E27FC236}">
                <a16:creationId xmlns:a16="http://schemas.microsoft.com/office/drawing/2014/main" id="{ED35E154-4EF0-3C9C-E29C-37D868441A3C}"/>
              </a:ext>
            </a:extLst>
          </p:cNvPr>
          <p:cNvGrpSpPr/>
          <p:nvPr/>
        </p:nvGrpSpPr>
        <p:grpSpPr>
          <a:xfrm rot="5400000">
            <a:off x="1817607" y="322022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" name="이등변 삼각형 10">
              <a:extLst>
                <a:ext uri="{FF2B5EF4-FFF2-40B4-BE49-F238E27FC236}">
                  <a16:creationId xmlns:a16="http://schemas.microsoft.com/office/drawing/2014/main" id="{559DC098-1ED5-9FCD-4895-E35F06D8B0FC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" name="Oval 593">
              <a:extLst>
                <a:ext uri="{FF2B5EF4-FFF2-40B4-BE49-F238E27FC236}">
                  <a16:creationId xmlns:a16="http://schemas.microsoft.com/office/drawing/2014/main" id="{22993782-77D8-3406-BE23-23EE513C8C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133030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9008391" y="478246"/>
          <a:ext cx="3183608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3608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707012"/>
              </p:ext>
            </p:extLst>
          </p:nvPr>
        </p:nvGraphicFramePr>
        <p:xfrm>
          <a:off x="9008390" y="725881"/>
          <a:ext cx="3183609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01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2731808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메뉴 내용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온라인몰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메뉴 내용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146916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(7)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AD-01-0007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6807FA-2162-70F1-5CF5-B6AF5BD8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12</a:t>
            </a:fld>
            <a:endParaRPr lang="ko-KR" altLang="en-US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6D791539-7A0D-C063-BD80-7785DBC08341}"/>
              </a:ext>
            </a:extLst>
          </p:cNvPr>
          <p:cNvSpPr/>
          <p:nvPr/>
        </p:nvSpPr>
        <p:spPr>
          <a:xfrm>
            <a:off x="1873375" y="571499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61895B64-874D-6639-EA43-491991AD178C}"/>
              </a:ext>
            </a:extLst>
          </p:cNvPr>
          <p:cNvSpPr/>
          <p:nvPr/>
        </p:nvSpPr>
        <p:spPr>
          <a:xfrm>
            <a:off x="1873375" y="906236"/>
            <a:ext cx="7092000" cy="5695763"/>
          </a:xfrm>
          <a:prstGeom prst="rect">
            <a:avLst/>
          </a:prstGeom>
          <a:noFill/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B19436-EC96-AD4C-0D3F-EDD2BD72A11B}"/>
              </a:ext>
            </a:extLst>
          </p:cNvPr>
          <p:cNvSpPr txBox="1"/>
          <p:nvPr/>
        </p:nvSpPr>
        <p:spPr>
          <a:xfrm>
            <a:off x="7907217" y="669229"/>
            <a:ext cx="65300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1100" b="1">
                <a:solidFill>
                  <a:schemeClr val="bg1"/>
                </a:solidFill>
              </a:rPr>
              <a:t>관리자명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4F0D69-973E-E83B-EA41-82F0A8971607}"/>
              </a:ext>
            </a:extLst>
          </p:cNvPr>
          <p:cNvSpPr txBox="1"/>
          <p:nvPr/>
        </p:nvSpPr>
        <p:spPr>
          <a:xfrm>
            <a:off x="5666359" y="675512"/>
            <a:ext cx="201056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최근 접속 </a:t>
            </a:r>
            <a:r>
              <a:rPr lang="en-US" altLang="ko-KR" sz="900" b="1">
                <a:solidFill>
                  <a:schemeClr val="bg1"/>
                </a:solidFill>
              </a:rPr>
              <a:t>| 2023-03-15 15:03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87C1AE-D33C-ED95-FFFD-61E6F444B7AA}"/>
              </a:ext>
            </a:extLst>
          </p:cNvPr>
          <p:cNvSpPr txBox="1"/>
          <p:nvPr/>
        </p:nvSpPr>
        <p:spPr>
          <a:xfrm>
            <a:off x="4533900" y="672966"/>
            <a:ext cx="114804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매뉴얼 다운로드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85F9D281-16D2-B003-254B-0F8BBECA782B}"/>
              </a:ext>
            </a:extLst>
          </p:cNvPr>
          <p:cNvSpPr/>
          <p:nvPr/>
        </p:nvSpPr>
        <p:spPr>
          <a:xfrm>
            <a:off x="93562" y="571500"/>
            <a:ext cx="1779814" cy="6030499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9474D390-242C-8104-38D0-7D9F7708E60D}"/>
              </a:ext>
            </a:extLst>
          </p:cNvPr>
          <p:cNvSpPr/>
          <p:nvPr/>
        </p:nvSpPr>
        <p:spPr>
          <a:xfrm>
            <a:off x="1881422" y="6267262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46D7BD-E6D6-EF6F-9D06-2AE8E6964D64}"/>
              </a:ext>
            </a:extLst>
          </p:cNvPr>
          <p:cNvSpPr txBox="1"/>
          <p:nvPr/>
        </p:nvSpPr>
        <p:spPr>
          <a:xfrm>
            <a:off x="549673" y="624901"/>
            <a:ext cx="1164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>
                <a:solidFill>
                  <a:schemeClr val="bg1"/>
                </a:solidFill>
              </a:rPr>
              <a:t>페이지 이름</a:t>
            </a:r>
          </a:p>
        </p:txBody>
      </p: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D1B67010-295D-ADB8-87E4-449E5503D191}"/>
              </a:ext>
            </a:extLst>
          </p:cNvPr>
          <p:cNvGrpSpPr/>
          <p:nvPr/>
        </p:nvGrpSpPr>
        <p:grpSpPr>
          <a:xfrm>
            <a:off x="8600722" y="627669"/>
            <a:ext cx="253042" cy="252398"/>
            <a:chOff x="3183602" y="3142358"/>
            <a:chExt cx="252399" cy="252399"/>
          </a:xfrm>
        </p:grpSpPr>
        <p:sp>
          <p:nvSpPr>
            <p:cNvPr id="45" name="타원 44">
              <a:extLst>
                <a:ext uri="{FF2B5EF4-FFF2-40B4-BE49-F238E27FC236}">
                  <a16:creationId xmlns:a16="http://schemas.microsoft.com/office/drawing/2014/main" id="{61CEB2E9-AF1B-C5E0-254A-18D24BB5AD09}"/>
                </a:ext>
              </a:extLst>
            </p:cNvPr>
            <p:cNvSpPr/>
            <p:nvPr/>
          </p:nvSpPr>
          <p:spPr>
            <a:xfrm>
              <a:off x="3183602" y="3142358"/>
              <a:ext cx="252399" cy="25239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44" name="그래픽 43" descr="사용자 단색으로 채워진">
              <a:extLst>
                <a:ext uri="{FF2B5EF4-FFF2-40B4-BE49-F238E27FC236}">
                  <a16:creationId xmlns:a16="http://schemas.microsoft.com/office/drawing/2014/main" id="{2FB24325-B09B-08B4-0881-51C0A94344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3222957" y="3165862"/>
              <a:ext cx="192690" cy="192690"/>
            </a:xfrm>
            <a:prstGeom prst="rect">
              <a:avLst/>
            </a:prstGeom>
          </p:spPr>
        </p:pic>
      </p:grpSp>
      <p:pic>
        <p:nvPicPr>
          <p:cNvPr id="48" name="그래픽 47" descr="다운로드 단색으로 채워진">
            <a:extLst>
              <a:ext uri="{FF2B5EF4-FFF2-40B4-BE49-F238E27FC236}">
                <a16:creationId xmlns:a16="http://schemas.microsoft.com/office/drawing/2014/main" id="{34BCD4DA-5167-8D90-1BF7-524BA390C77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479021" y="636953"/>
            <a:ext cx="208674" cy="208674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AE8E857F-3452-241A-13B4-EB7F8E79EFEC}"/>
              </a:ext>
            </a:extLst>
          </p:cNvPr>
          <p:cNvSpPr txBox="1"/>
          <p:nvPr/>
        </p:nvSpPr>
        <p:spPr>
          <a:xfrm>
            <a:off x="544693" y="1431340"/>
            <a:ext cx="1470091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>
                <a:solidFill>
                  <a:schemeClr val="bg1"/>
                </a:solidFill>
              </a:rPr>
              <a:t>대시보드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사용자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포인트</a:t>
            </a:r>
            <a:r>
              <a:rPr lang="en-US" altLang="ko-KR" sz="1100" b="1">
                <a:solidFill>
                  <a:schemeClr val="bg1"/>
                </a:solidFill>
              </a:rPr>
              <a:t>/</a:t>
            </a:r>
            <a:r>
              <a:rPr lang="ko-KR" altLang="en-US" sz="1100" b="1">
                <a:solidFill>
                  <a:schemeClr val="bg1"/>
                </a:solidFill>
              </a:rPr>
              <a:t>구매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시스템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배너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공지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온라인몰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900">
                <a:solidFill>
                  <a:schemeClr val="bg1"/>
                </a:solidFill>
              </a:rPr>
              <a:t>쇼핑몰 등록 관리</a:t>
            </a:r>
            <a:endParaRPr lang="en-US" altLang="ko-KR" sz="900">
              <a:solidFill>
                <a:schemeClr val="bg1"/>
              </a:solidFill>
            </a:endParaRPr>
          </a:p>
          <a:p>
            <a:r>
              <a:rPr lang="ko-KR" altLang="en-US" sz="900">
                <a:solidFill>
                  <a:schemeClr val="bg1"/>
                </a:solidFill>
              </a:rPr>
              <a:t>상품 등록 관리</a:t>
            </a:r>
            <a:endParaRPr lang="en-US" altLang="ko-KR" sz="900">
              <a:solidFill>
                <a:schemeClr val="bg1"/>
              </a:solidFill>
            </a:endParaRPr>
          </a:p>
          <a:p>
            <a:r>
              <a:rPr lang="ko-KR" altLang="en-US" sz="900">
                <a:solidFill>
                  <a:schemeClr val="bg1"/>
                </a:solidFill>
              </a:rPr>
              <a:t>쿠폰 등록 관리</a:t>
            </a:r>
            <a:endParaRPr lang="en-US" altLang="ko-KR" sz="900">
              <a:solidFill>
                <a:schemeClr val="bg1"/>
              </a:solidFill>
            </a:endParaRPr>
          </a:p>
          <a:p>
            <a:r>
              <a:rPr lang="ko-KR" altLang="en-US" sz="900">
                <a:solidFill>
                  <a:schemeClr val="bg1"/>
                </a:solidFill>
              </a:rPr>
              <a:t>주문</a:t>
            </a:r>
            <a:r>
              <a:rPr lang="en-US" altLang="ko-KR" sz="900">
                <a:solidFill>
                  <a:schemeClr val="bg1"/>
                </a:solidFill>
              </a:rPr>
              <a:t>/</a:t>
            </a:r>
            <a:r>
              <a:rPr lang="ko-KR" altLang="en-US" sz="900">
                <a:solidFill>
                  <a:schemeClr val="bg1"/>
                </a:solidFill>
              </a:rPr>
              <a:t>배송 관리</a:t>
            </a:r>
            <a:endParaRPr lang="en-US" altLang="ko-KR" sz="900">
              <a:solidFill>
                <a:schemeClr val="bg1"/>
              </a:solidFill>
            </a:endParaRPr>
          </a:p>
          <a:p>
            <a:r>
              <a:rPr lang="ko-KR" altLang="en-US" sz="900">
                <a:solidFill>
                  <a:schemeClr val="bg1"/>
                </a:solidFill>
              </a:rPr>
              <a:t>문의 관리</a:t>
            </a:r>
            <a:endParaRPr lang="en-US" altLang="ko-KR" sz="900">
              <a:solidFill>
                <a:schemeClr val="bg1"/>
              </a:solidFill>
            </a:endParaRPr>
          </a:p>
          <a:p>
            <a:r>
              <a:rPr lang="ko-KR" altLang="en-US" sz="900">
                <a:solidFill>
                  <a:schemeClr val="bg1"/>
                </a:solidFill>
              </a:rPr>
              <a:t>추천 사용처 등록 관리</a:t>
            </a:r>
            <a:endParaRPr lang="en-US" altLang="ko-KR" sz="900">
              <a:solidFill>
                <a:schemeClr val="bg1"/>
              </a:solidFill>
            </a:endParaRPr>
          </a:p>
          <a:p>
            <a:r>
              <a:rPr lang="ko-KR" altLang="en-US" sz="900">
                <a:solidFill>
                  <a:schemeClr val="bg1"/>
                </a:solidFill>
              </a:rPr>
              <a:t>후기 관리</a:t>
            </a:r>
            <a:endParaRPr lang="en-US" altLang="ko-KR" sz="900">
              <a:solidFill>
                <a:schemeClr val="bg1"/>
              </a:solidFill>
            </a:endParaRPr>
          </a:p>
          <a:p>
            <a:endParaRPr lang="en-US" altLang="ko-KR" sz="1100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스마트 오더 관리</a:t>
            </a:r>
          </a:p>
        </p:txBody>
      </p:sp>
      <p:pic>
        <p:nvPicPr>
          <p:cNvPr id="59" name="그래픽 58" descr="사용자 단색으로 채워진">
            <a:extLst>
              <a:ext uri="{FF2B5EF4-FFF2-40B4-BE49-F238E27FC236}">
                <a16:creationId xmlns:a16="http://schemas.microsoft.com/office/drawing/2014/main" id="{8E8CEADD-90DC-D688-F3FF-41CE5C2FEEA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8022" y="1749701"/>
            <a:ext cx="285208" cy="285208"/>
          </a:xfrm>
          <a:prstGeom prst="rect">
            <a:avLst/>
          </a:prstGeom>
        </p:spPr>
      </p:pic>
      <p:pic>
        <p:nvPicPr>
          <p:cNvPr id="61" name="그래픽 60" descr="단일 톱니바퀴 단색으로 채워진">
            <a:extLst>
              <a:ext uri="{FF2B5EF4-FFF2-40B4-BE49-F238E27FC236}">
                <a16:creationId xmlns:a16="http://schemas.microsoft.com/office/drawing/2014/main" id="{A581498D-0F59-699C-7026-517645D3E7E3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318617" y="2445936"/>
            <a:ext cx="223618" cy="223618"/>
          </a:xfrm>
          <a:prstGeom prst="rect">
            <a:avLst/>
          </a:prstGeom>
        </p:spPr>
      </p:pic>
      <p:pic>
        <p:nvPicPr>
          <p:cNvPr id="63" name="그래픽 62" descr="전자 상거래 단색으로 채워진">
            <a:extLst>
              <a:ext uri="{FF2B5EF4-FFF2-40B4-BE49-F238E27FC236}">
                <a16:creationId xmlns:a16="http://schemas.microsoft.com/office/drawing/2014/main" id="{5696F980-6B7A-235E-C8D9-0D2F923688A7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94966" y="4913649"/>
            <a:ext cx="238125" cy="238125"/>
          </a:xfrm>
          <a:prstGeom prst="rect">
            <a:avLst/>
          </a:prstGeom>
        </p:spPr>
      </p:pic>
      <p:pic>
        <p:nvPicPr>
          <p:cNvPr id="65" name="그래픽 64" descr="채팅 단색으로 채워진">
            <a:extLst>
              <a:ext uri="{FF2B5EF4-FFF2-40B4-BE49-F238E27FC236}">
                <a16:creationId xmlns:a16="http://schemas.microsoft.com/office/drawing/2014/main" id="{B38E5E91-823D-0318-C065-B773D8BF5E1A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302425" y="3117563"/>
            <a:ext cx="256002" cy="256002"/>
          </a:xfrm>
          <a:prstGeom prst="rect">
            <a:avLst/>
          </a:prstGeom>
        </p:spPr>
      </p:pic>
      <p:pic>
        <p:nvPicPr>
          <p:cNvPr id="67" name="그래픽 66" descr="쇼핑 카트 단색으로 채워진">
            <a:extLst>
              <a:ext uri="{FF2B5EF4-FFF2-40B4-BE49-F238E27FC236}">
                <a16:creationId xmlns:a16="http://schemas.microsoft.com/office/drawing/2014/main" id="{D6EF6825-E259-8806-4F90-7E94D07A270C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311940" y="3462440"/>
            <a:ext cx="209550" cy="209550"/>
          </a:xfrm>
          <a:prstGeom prst="rect">
            <a:avLst/>
          </a:prstGeom>
        </p:spPr>
      </p:pic>
      <p:pic>
        <p:nvPicPr>
          <p:cNvPr id="69" name="그래픽 68" descr="햄버거 메뉴 아이콘 단색으로 채워진">
            <a:extLst>
              <a:ext uri="{FF2B5EF4-FFF2-40B4-BE49-F238E27FC236}">
                <a16:creationId xmlns:a16="http://schemas.microsoft.com/office/drawing/2014/main" id="{8355680E-F3CC-C628-F248-1C31891BEB00}"/>
              </a:ext>
            </a:extLst>
          </p:cNvPr>
          <p:cNvPicPr>
            <a:picLocks noChangeAspect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304714" y="1446854"/>
            <a:ext cx="238750" cy="238750"/>
          </a:xfrm>
          <a:prstGeom prst="rect">
            <a:avLst/>
          </a:prstGeom>
        </p:spPr>
      </p:pic>
      <p:pic>
        <p:nvPicPr>
          <p:cNvPr id="71" name="그래픽 70" descr="책갈피 단색으로 채워진">
            <a:extLst>
              <a:ext uri="{FF2B5EF4-FFF2-40B4-BE49-F238E27FC236}">
                <a16:creationId xmlns:a16="http://schemas.microsoft.com/office/drawing/2014/main" id="{E2E64C72-486D-5F0F-8CAC-0B9855B4FFD9}"/>
              </a:ext>
            </a:extLst>
          </p:cNvPr>
          <p:cNvPicPr>
            <a:picLocks noChangeAspect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9"/>
              </a:ext>
            </a:extLst>
          </a:blip>
          <a:stretch>
            <a:fillRect/>
          </a:stretch>
        </p:blipFill>
        <p:spPr>
          <a:xfrm>
            <a:off x="311940" y="2777479"/>
            <a:ext cx="250964" cy="250964"/>
          </a:xfrm>
          <a:prstGeom prst="rect">
            <a:avLst/>
          </a:prstGeom>
        </p:spPr>
      </p:pic>
      <p:pic>
        <p:nvPicPr>
          <p:cNvPr id="75" name="그래픽 74" descr="햄버거 메뉴 아이콘 단색으로 채워진">
            <a:extLst>
              <a:ext uri="{FF2B5EF4-FFF2-40B4-BE49-F238E27FC236}">
                <a16:creationId xmlns:a16="http://schemas.microsoft.com/office/drawing/2014/main" id="{5CBB33C1-6C7C-FCCC-213F-0926D81F3A25}"/>
              </a:ext>
            </a:extLst>
          </p:cNvPr>
          <p:cNvPicPr>
            <a:picLocks noChangeAspect="1"/>
          </p:cNvPicPr>
          <p:nvPr/>
        </p:nvPicPr>
        <p:blipFill>
          <a:blip r:embed="rId2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1583128" y="676204"/>
            <a:ext cx="178948" cy="178948"/>
          </a:xfrm>
          <a:prstGeom prst="rect">
            <a:avLst/>
          </a:prstGeom>
        </p:spPr>
      </p:pic>
      <p:pic>
        <p:nvPicPr>
          <p:cNvPr id="8" name="그래픽 7" descr="사용자 단색으로 채워진">
            <a:extLst>
              <a:ext uri="{FF2B5EF4-FFF2-40B4-BE49-F238E27FC236}">
                <a16:creationId xmlns:a16="http://schemas.microsoft.com/office/drawing/2014/main" id="{A093CF31-F931-615F-61A4-BCDDB34A5BAB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8468" y="2095989"/>
            <a:ext cx="285208" cy="285208"/>
          </a:xfrm>
          <a:prstGeom prst="rect">
            <a:avLst/>
          </a:prstGeom>
        </p:spPr>
      </p:pic>
      <p:grpSp>
        <p:nvGrpSpPr>
          <p:cNvPr id="10" name="그룹 9">
            <a:extLst>
              <a:ext uri="{FF2B5EF4-FFF2-40B4-BE49-F238E27FC236}">
                <a16:creationId xmlns:a16="http://schemas.microsoft.com/office/drawing/2014/main" id="{F30BAFCC-8B76-C781-EF96-596C47BBE56A}"/>
              </a:ext>
            </a:extLst>
          </p:cNvPr>
          <p:cNvGrpSpPr/>
          <p:nvPr/>
        </p:nvGrpSpPr>
        <p:grpSpPr>
          <a:xfrm rot="5400000">
            <a:off x="1840974" y="403657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" name="이등변 삼각형 10">
              <a:extLst>
                <a:ext uri="{FF2B5EF4-FFF2-40B4-BE49-F238E27FC236}">
                  <a16:creationId xmlns:a16="http://schemas.microsoft.com/office/drawing/2014/main" id="{01C416FC-861C-774A-9115-1F4F3F36BFE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" name="Oval 593">
              <a:extLst>
                <a:ext uri="{FF2B5EF4-FFF2-40B4-BE49-F238E27FC236}">
                  <a16:creationId xmlns:a16="http://schemas.microsoft.com/office/drawing/2014/main" id="{AB769756-1A85-34CC-5F7B-043DE15BA3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19239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9008391" y="478246"/>
          <a:ext cx="3183608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3608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808330"/>
              </p:ext>
            </p:extLst>
          </p:nvPr>
        </p:nvGraphicFramePr>
        <p:xfrm>
          <a:off x="9008390" y="725881"/>
          <a:ext cx="3183609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01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2731808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메뉴 내용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스마트 오더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메뉴 내용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438777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(8)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AD-01-0008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6807FA-2162-70F1-5CF5-B6AF5BD8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13</a:t>
            </a:fld>
            <a:endParaRPr lang="ko-KR" altLang="en-US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6D791539-7A0D-C063-BD80-7785DBC08341}"/>
              </a:ext>
            </a:extLst>
          </p:cNvPr>
          <p:cNvSpPr/>
          <p:nvPr/>
        </p:nvSpPr>
        <p:spPr>
          <a:xfrm>
            <a:off x="1873375" y="571499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61895B64-874D-6639-EA43-491991AD178C}"/>
              </a:ext>
            </a:extLst>
          </p:cNvPr>
          <p:cNvSpPr/>
          <p:nvPr/>
        </p:nvSpPr>
        <p:spPr>
          <a:xfrm>
            <a:off x="1873375" y="906236"/>
            <a:ext cx="7092000" cy="5695763"/>
          </a:xfrm>
          <a:prstGeom prst="rect">
            <a:avLst/>
          </a:prstGeom>
          <a:noFill/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B19436-EC96-AD4C-0D3F-EDD2BD72A11B}"/>
              </a:ext>
            </a:extLst>
          </p:cNvPr>
          <p:cNvSpPr txBox="1"/>
          <p:nvPr/>
        </p:nvSpPr>
        <p:spPr>
          <a:xfrm>
            <a:off x="7907217" y="669229"/>
            <a:ext cx="65300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1100" b="1">
                <a:solidFill>
                  <a:schemeClr val="bg1"/>
                </a:solidFill>
              </a:rPr>
              <a:t>관리자명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4F0D69-973E-E83B-EA41-82F0A8971607}"/>
              </a:ext>
            </a:extLst>
          </p:cNvPr>
          <p:cNvSpPr txBox="1"/>
          <p:nvPr/>
        </p:nvSpPr>
        <p:spPr>
          <a:xfrm>
            <a:off x="5666359" y="675512"/>
            <a:ext cx="201056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최근 접속 </a:t>
            </a:r>
            <a:r>
              <a:rPr lang="en-US" altLang="ko-KR" sz="900" b="1">
                <a:solidFill>
                  <a:schemeClr val="bg1"/>
                </a:solidFill>
              </a:rPr>
              <a:t>| 2023-03-15 15:03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87C1AE-D33C-ED95-FFFD-61E6F444B7AA}"/>
              </a:ext>
            </a:extLst>
          </p:cNvPr>
          <p:cNvSpPr txBox="1"/>
          <p:nvPr/>
        </p:nvSpPr>
        <p:spPr>
          <a:xfrm>
            <a:off x="4533900" y="672966"/>
            <a:ext cx="114804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매뉴얼 다운로드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85F9D281-16D2-B003-254B-0F8BBECA782B}"/>
              </a:ext>
            </a:extLst>
          </p:cNvPr>
          <p:cNvSpPr/>
          <p:nvPr/>
        </p:nvSpPr>
        <p:spPr>
          <a:xfrm>
            <a:off x="93562" y="571500"/>
            <a:ext cx="1779814" cy="6030499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9474D390-242C-8104-38D0-7D9F7708E60D}"/>
              </a:ext>
            </a:extLst>
          </p:cNvPr>
          <p:cNvSpPr/>
          <p:nvPr/>
        </p:nvSpPr>
        <p:spPr>
          <a:xfrm>
            <a:off x="1881422" y="6267262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46D7BD-E6D6-EF6F-9D06-2AE8E6964D64}"/>
              </a:ext>
            </a:extLst>
          </p:cNvPr>
          <p:cNvSpPr txBox="1"/>
          <p:nvPr/>
        </p:nvSpPr>
        <p:spPr>
          <a:xfrm>
            <a:off x="549673" y="624901"/>
            <a:ext cx="1164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>
                <a:solidFill>
                  <a:schemeClr val="bg1"/>
                </a:solidFill>
              </a:rPr>
              <a:t>페이지 이름</a:t>
            </a:r>
          </a:p>
        </p:txBody>
      </p: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D1B67010-295D-ADB8-87E4-449E5503D191}"/>
              </a:ext>
            </a:extLst>
          </p:cNvPr>
          <p:cNvGrpSpPr/>
          <p:nvPr/>
        </p:nvGrpSpPr>
        <p:grpSpPr>
          <a:xfrm>
            <a:off x="8600722" y="627669"/>
            <a:ext cx="253042" cy="252398"/>
            <a:chOff x="3183602" y="3142358"/>
            <a:chExt cx="252399" cy="252399"/>
          </a:xfrm>
        </p:grpSpPr>
        <p:sp>
          <p:nvSpPr>
            <p:cNvPr id="45" name="타원 44">
              <a:extLst>
                <a:ext uri="{FF2B5EF4-FFF2-40B4-BE49-F238E27FC236}">
                  <a16:creationId xmlns:a16="http://schemas.microsoft.com/office/drawing/2014/main" id="{61CEB2E9-AF1B-C5E0-254A-18D24BB5AD09}"/>
                </a:ext>
              </a:extLst>
            </p:cNvPr>
            <p:cNvSpPr/>
            <p:nvPr/>
          </p:nvSpPr>
          <p:spPr>
            <a:xfrm>
              <a:off x="3183602" y="3142358"/>
              <a:ext cx="252399" cy="25239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44" name="그래픽 43" descr="사용자 단색으로 채워진">
              <a:extLst>
                <a:ext uri="{FF2B5EF4-FFF2-40B4-BE49-F238E27FC236}">
                  <a16:creationId xmlns:a16="http://schemas.microsoft.com/office/drawing/2014/main" id="{2FB24325-B09B-08B4-0881-51C0A94344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3222957" y="3165862"/>
              <a:ext cx="192690" cy="192690"/>
            </a:xfrm>
            <a:prstGeom prst="rect">
              <a:avLst/>
            </a:prstGeom>
          </p:spPr>
        </p:pic>
      </p:grpSp>
      <p:pic>
        <p:nvPicPr>
          <p:cNvPr id="48" name="그래픽 47" descr="다운로드 단색으로 채워진">
            <a:extLst>
              <a:ext uri="{FF2B5EF4-FFF2-40B4-BE49-F238E27FC236}">
                <a16:creationId xmlns:a16="http://schemas.microsoft.com/office/drawing/2014/main" id="{34BCD4DA-5167-8D90-1BF7-524BA390C77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479021" y="636953"/>
            <a:ext cx="208674" cy="208674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AE8E857F-3452-241A-13B4-EB7F8E79EFEC}"/>
              </a:ext>
            </a:extLst>
          </p:cNvPr>
          <p:cNvSpPr txBox="1"/>
          <p:nvPr/>
        </p:nvSpPr>
        <p:spPr>
          <a:xfrm>
            <a:off x="544693" y="1431340"/>
            <a:ext cx="147009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>
                <a:solidFill>
                  <a:schemeClr val="bg1"/>
                </a:solidFill>
              </a:rPr>
              <a:t>대시보드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사용자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포인트</a:t>
            </a:r>
            <a:r>
              <a:rPr lang="en-US" altLang="ko-KR" sz="1100" b="1">
                <a:solidFill>
                  <a:schemeClr val="bg1"/>
                </a:solidFill>
              </a:rPr>
              <a:t>/</a:t>
            </a:r>
            <a:r>
              <a:rPr lang="ko-KR" altLang="en-US" sz="1100" b="1">
                <a:solidFill>
                  <a:schemeClr val="bg1"/>
                </a:solidFill>
              </a:rPr>
              <a:t>구매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시스템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배너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공지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온라인몰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스마트 오더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900">
                <a:solidFill>
                  <a:schemeClr val="bg1"/>
                </a:solidFill>
              </a:rPr>
              <a:t>매장 관리</a:t>
            </a:r>
            <a:endParaRPr lang="en-US" altLang="ko-KR" sz="900">
              <a:solidFill>
                <a:schemeClr val="bg1"/>
              </a:solidFill>
            </a:endParaRPr>
          </a:p>
          <a:p>
            <a:r>
              <a:rPr lang="ko-KR" altLang="en-US" sz="900">
                <a:solidFill>
                  <a:schemeClr val="bg1"/>
                </a:solidFill>
              </a:rPr>
              <a:t>상품 등록 관리</a:t>
            </a:r>
            <a:endParaRPr lang="en-US" altLang="ko-KR" sz="900">
              <a:solidFill>
                <a:schemeClr val="bg1"/>
              </a:solidFill>
            </a:endParaRPr>
          </a:p>
          <a:p>
            <a:r>
              <a:rPr lang="ko-KR" altLang="en-US" sz="900">
                <a:solidFill>
                  <a:schemeClr val="bg1"/>
                </a:solidFill>
              </a:rPr>
              <a:t>쿠폰 등록 관리</a:t>
            </a:r>
            <a:endParaRPr lang="en-US" altLang="ko-KR" sz="900">
              <a:solidFill>
                <a:schemeClr val="bg1"/>
              </a:solidFill>
            </a:endParaRPr>
          </a:p>
          <a:p>
            <a:r>
              <a:rPr lang="ko-KR" altLang="en-US" sz="900">
                <a:solidFill>
                  <a:schemeClr val="bg1"/>
                </a:solidFill>
              </a:rPr>
              <a:t>주문 관리</a:t>
            </a:r>
            <a:endParaRPr lang="en-US" altLang="ko-KR" sz="900">
              <a:solidFill>
                <a:schemeClr val="bg1"/>
              </a:solidFill>
            </a:endParaRPr>
          </a:p>
          <a:p>
            <a:r>
              <a:rPr lang="ko-KR" altLang="en-US" sz="900">
                <a:solidFill>
                  <a:schemeClr val="bg1"/>
                </a:solidFill>
              </a:rPr>
              <a:t>추천 매장 등록 관리</a:t>
            </a:r>
            <a:endParaRPr lang="en-US" altLang="ko-KR" sz="900">
              <a:solidFill>
                <a:schemeClr val="bg1"/>
              </a:solidFill>
            </a:endParaRPr>
          </a:p>
          <a:p>
            <a:r>
              <a:rPr lang="ko-KR" altLang="en-US" sz="900">
                <a:solidFill>
                  <a:schemeClr val="bg1"/>
                </a:solidFill>
              </a:rPr>
              <a:t>후기 관리</a:t>
            </a:r>
          </a:p>
        </p:txBody>
      </p:sp>
      <p:pic>
        <p:nvPicPr>
          <p:cNvPr id="59" name="그래픽 58" descr="사용자 단색으로 채워진">
            <a:extLst>
              <a:ext uri="{FF2B5EF4-FFF2-40B4-BE49-F238E27FC236}">
                <a16:creationId xmlns:a16="http://schemas.microsoft.com/office/drawing/2014/main" id="{8E8CEADD-90DC-D688-F3FF-41CE5C2FEEA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8022" y="1749701"/>
            <a:ext cx="285208" cy="285208"/>
          </a:xfrm>
          <a:prstGeom prst="rect">
            <a:avLst/>
          </a:prstGeom>
        </p:spPr>
      </p:pic>
      <p:pic>
        <p:nvPicPr>
          <p:cNvPr id="61" name="그래픽 60" descr="단일 톱니바퀴 단색으로 채워진">
            <a:extLst>
              <a:ext uri="{FF2B5EF4-FFF2-40B4-BE49-F238E27FC236}">
                <a16:creationId xmlns:a16="http://schemas.microsoft.com/office/drawing/2014/main" id="{A581498D-0F59-699C-7026-517645D3E7E3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318617" y="2445936"/>
            <a:ext cx="223618" cy="223618"/>
          </a:xfrm>
          <a:prstGeom prst="rect">
            <a:avLst/>
          </a:prstGeom>
        </p:spPr>
      </p:pic>
      <p:pic>
        <p:nvPicPr>
          <p:cNvPr id="63" name="그래픽 62" descr="전자 상거래 단색으로 채워진">
            <a:extLst>
              <a:ext uri="{FF2B5EF4-FFF2-40B4-BE49-F238E27FC236}">
                <a16:creationId xmlns:a16="http://schemas.microsoft.com/office/drawing/2014/main" id="{5696F980-6B7A-235E-C8D9-0D2F923688A7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94966" y="3781310"/>
            <a:ext cx="238125" cy="238125"/>
          </a:xfrm>
          <a:prstGeom prst="rect">
            <a:avLst/>
          </a:prstGeom>
        </p:spPr>
      </p:pic>
      <p:pic>
        <p:nvPicPr>
          <p:cNvPr id="65" name="그래픽 64" descr="채팅 단색으로 채워진">
            <a:extLst>
              <a:ext uri="{FF2B5EF4-FFF2-40B4-BE49-F238E27FC236}">
                <a16:creationId xmlns:a16="http://schemas.microsoft.com/office/drawing/2014/main" id="{B38E5E91-823D-0318-C065-B773D8BF5E1A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302425" y="3117563"/>
            <a:ext cx="256002" cy="256002"/>
          </a:xfrm>
          <a:prstGeom prst="rect">
            <a:avLst/>
          </a:prstGeom>
        </p:spPr>
      </p:pic>
      <p:pic>
        <p:nvPicPr>
          <p:cNvPr id="67" name="그래픽 66" descr="쇼핑 카트 단색으로 채워진">
            <a:extLst>
              <a:ext uri="{FF2B5EF4-FFF2-40B4-BE49-F238E27FC236}">
                <a16:creationId xmlns:a16="http://schemas.microsoft.com/office/drawing/2014/main" id="{D6EF6825-E259-8806-4F90-7E94D07A270C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311940" y="3462440"/>
            <a:ext cx="209550" cy="209550"/>
          </a:xfrm>
          <a:prstGeom prst="rect">
            <a:avLst/>
          </a:prstGeom>
        </p:spPr>
      </p:pic>
      <p:pic>
        <p:nvPicPr>
          <p:cNvPr id="69" name="그래픽 68" descr="햄버거 메뉴 아이콘 단색으로 채워진">
            <a:extLst>
              <a:ext uri="{FF2B5EF4-FFF2-40B4-BE49-F238E27FC236}">
                <a16:creationId xmlns:a16="http://schemas.microsoft.com/office/drawing/2014/main" id="{8355680E-F3CC-C628-F248-1C31891BEB00}"/>
              </a:ext>
            </a:extLst>
          </p:cNvPr>
          <p:cNvPicPr>
            <a:picLocks noChangeAspect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304714" y="1446854"/>
            <a:ext cx="238750" cy="238750"/>
          </a:xfrm>
          <a:prstGeom prst="rect">
            <a:avLst/>
          </a:prstGeom>
        </p:spPr>
      </p:pic>
      <p:pic>
        <p:nvPicPr>
          <p:cNvPr id="71" name="그래픽 70" descr="책갈피 단색으로 채워진">
            <a:extLst>
              <a:ext uri="{FF2B5EF4-FFF2-40B4-BE49-F238E27FC236}">
                <a16:creationId xmlns:a16="http://schemas.microsoft.com/office/drawing/2014/main" id="{E2E64C72-486D-5F0F-8CAC-0B9855B4FFD9}"/>
              </a:ext>
            </a:extLst>
          </p:cNvPr>
          <p:cNvPicPr>
            <a:picLocks noChangeAspect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9"/>
              </a:ext>
            </a:extLst>
          </a:blip>
          <a:stretch>
            <a:fillRect/>
          </a:stretch>
        </p:blipFill>
        <p:spPr>
          <a:xfrm>
            <a:off x="311940" y="2777479"/>
            <a:ext cx="250964" cy="250964"/>
          </a:xfrm>
          <a:prstGeom prst="rect">
            <a:avLst/>
          </a:prstGeom>
        </p:spPr>
      </p:pic>
      <p:pic>
        <p:nvPicPr>
          <p:cNvPr id="75" name="그래픽 74" descr="햄버거 메뉴 아이콘 단색으로 채워진">
            <a:extLst>
              <a:ext uri="{FF2B5EF4-FFF2-40B4-BE49-F238E27FC236}">
                <a16:creationId xmlns:a16="http://schemas.microsoft.com/office/drawing/2014/main" id="{5CBB33C1-6C7C-FCCC-213F-0926D81F3A25}"/>
              </a:ext>
            </a:extLst>
          </p:cNvPr>
          <p:cNvPicPr>
            <a:picLocks noChangeAspect="1"/>
          </p:cNvPicPr>
          <p:nvPr/>
        </p:nvPicPr>
        <p:blipFill>
          <a:blip r:embed="rId2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1583128" y="676204"/>
            <a:ext cx="178948" cy="178948"/>
          </a:xfrm>
          <a:prstGeom prst="rect">
            <a:avLst/>
          </a:prstGeom>
        </p:spPr>
      </p:pic>
      <p:pic>
        <p:nvPicPr>
          <p:cNvPr id="8" name="그래픽 7" descr="사용자 단색으로 채워진">
            <a:extLst>
              <a:ext uri="{FF2B5EF4-FFF2-40B4-BE49-F238E27FC236}">
                <a16:creationId xmlns:a16="http://schemas.microsoft.com/office/drawing/2014/main" id="{A093CF31-F931-615F-61A4-BCDDB34A5BAB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8468" y="2095989"/>
            <a:ext cx="285208" cy="285208"/>
          </a:xfrm>
          <a:prstGeom prst="rect">
            <a:avLst/>
          </a:prstGeom>
        </p:spPr>
      </p:pic>
      <p:grpSp>
        <p:nvGrpSpPr>
          <p:cNvPr id="10" name="그룹 9">
            <a:extLst>
              <a:ext uri="{FF2B5EF4-FFF2-40B4-BE49-F238E27FC236}">
                <a16:creationId xmlns:a16="http://schemas.microsoft.com/office/drawing/2014/main" id="{4BA3512F-0321-978E-CAD2-70C971025095}"/>
              </a:ext>
            </a:extLst>
          </p:cNvPr>
          <p:cNvGrpSpPr/>
          <p:nvPr/>
        </p:nvGrpSpPr>
        <p:grpSpPr>
          <a:xfrm rot="5400000">
            <a:off x="1840974" y="443662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" name="이등변 삼각형 10">
              <a:extLst>
                <a:ext uri="{FF2B5EF4-FFF2-40B4-BE49-F238E27FC236}">
                  <a16:creationId xmlns:a16="http://schemas.microsoft.com/office/drawing/2014/main" id="{9B26EFDE-7968-1F39-E1D7-DB1C60D41AE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" name="Oval 593">
              <a:extLst>
                <a:ext uri="{FF2B5EF4-FFF2-40B4-BE49-F238E27FC236}">
                  <a16:creationId xmlns:a16="http://schemas.microsoft.com/office/drawing/2014/main" id="{71E2BCF7-8787-A4A2-C0B8-53E7C42456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56380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B5D9106D-56CA-0E50-65B7-017C59646F66}"/>
              </a:ext>
            </a:extLst>
          </p:cNvPr>
          <p:cNvGrpSpPr/>
          <p:nvPr/>
        </p:nvGrpSpPr>
        <p:grpSpPr>
          <a:xfrm>
            <a:off x="3534627" y="2598560"/>
            <a:ext cx="5452946" cy="1124219"/>
            <a:chOff x="702527" y="4728403"/>
            <a:chExt cx="5452946" cy="1124219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7DBF478-76A2-CAC0-0A0E-AA7A11759383}"/>
                </a:ext>
              </a:extLst>
            </p:cNvPr>
            <p:cNvSpPr txBox="1"/>
            <p:nvPr/>
          </p:nvSpPr>
          <p:spPr>
            <a:xfrm>
              <a:off x="1371600" y="5206291"/>
              <a:ext cx="4000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>
                  <a:solidFill>
                    <a:schemeClr val="bg1"/>
                  </a:solidFill>
                  <a:latin typeface="+mn-ea"/>
                </a:rPr>
                <a:t>2. </a:t>
              </a:r>
              <a:r>
                <a:rPr lang="ko-KR" altLang="en-US" sz="3600" b="1">
                  <a:solidFill>
                    <a:schemeClr val="bg1"/>
                  </a:solidFill>
                  <a:latin typeface="+mn-ea"/>
                </a:rPr>
                <a:t>사용자 관리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E1519F1-9B06-C228-72BF-65A69C049CCA}"/>
                </a:ext>
              </a:extLst>
            </p:cNvPr>
            <p:cNvSpPr txBox="1"/>
            <p:nvPr/>
          </p:nvSpPr>
          <p:spPr>
            <a:xfrm>
              <a:off x="702527" y="4728403"/>
              <a:ext cx="5452946" cy="468141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algn="ctr">
                <a:lnSpc>
                  <a:spcPts val="3500"/>
                </a:lnSpc>
              </a:pPr>
              <a:r>
                <a:rPr lang="ko-KR" altLang="en-US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모바일 기반 공공 유통 플랫폼</a:t>
              </a:r>
              <a:r>
                <a:rPr lang="en-US" altLang="ko-KR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 </a:t>
              </a:r>
              <a:r>
                <a:rPr lang="ko-KR" altLang="en-US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구축 및 유지 관리</a:t>
              </a:r>
              <a:endParaRPr lang="ko-KR" altLang="en-US" sz="140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71069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373702"/>
              </p:ext>
            </p:extLst>
          </p:nvPr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98400"/>
              </p:ext>
            </p:extLst>
          </p:nvPr>
        </p:nvGraphicFramePr>
        <p:xfrm>
          <a:off x="7794170" y="725881"/>
          <a:ext cx="439783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사용자 정보 확인을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사용자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ID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03435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사용자명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97546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사용자 상태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10391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4-1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사용자 상태 목록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574960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사용자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898601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사용자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325149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사용자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85111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919549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사용자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587987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사용자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44190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영역 클릭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사용자 상세 정보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사용자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회원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873616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2785717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193794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사용자 회원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사용자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AD-02-0001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6807FA-2162-70F1-5CF5-B6AF5BD8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15</a:t>
            </a:fld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5B5CB7-F723-B50A-2B4A-B8FCEACB0A9D}"/>
              </a:ext>
            </a:extLst>
          </p:cNvPr>
          <p:cNvSpPr txBox="1"/>
          <p:nvPr/>
        </p:nvSpPr>
        <p:spPr>
          <a:xfrm>
            <a:off x="314325" y="692380"/>
            <a:ext cx="1895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/>
              <a:t>사용자 관리  </a:t>
            </a:r>
            <a:r>
              <a:rPr lang="en-US" altLang="ko-KR" sz="900" dirty="0"/>
              <a:t>&gt; </a:t>
            </a:r>
            <a:r>
              <a:rPr lang="ko-KR" altLang="en-US" sz="900" dirty="0"/>
              <a:t>사용자 회원 관리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2011F7-D3F8-F0BB-B9BA-3C95D7E91F4C}"/>
              </a:ext>
            </a:extLst>
          </p:cNvPr>
          <p:cNvSpPr txBox="1"/>
          <p:nvPr/>
        </p:nvSpPr>
        <p:spPr>
          <a:xfrm>
            <a:off x="314324" y="1230364"/>
            <a:ext cx="1895475" cy="1104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사용자 </a:t>
            </a:r>
            <a:r>
              <a:rPr lang="en-US" altLang="ko-KR" sz="900"/>
              <a:t>ID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사용자명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사용자 상태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8D22F51B-E499-7043-2D1A-4A79C40F6E38}"/>
              </a:ext>
            </a:extLst>
          </p:cNvPr>
          <p:cNvSpPr/>
          <p:nvPr/>
        </p:nvSpPr>
        <p:spPr>
          <a:xfrm>
            <a:off x="1162050" y="125893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CAAEA1B6-77DA-2E80-3D61-50D5BB1C73AB}"/>
              </a:ext>
            </a:extLst>
          </p:cNvPr>
          <p:cNvSpPr/>
          <p:nvPr/>
        </p:nvSpPr>
        <p:spPr>
          <a:xfrm>
            <a:off x="1162050" y="1668514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1E2C4725-3F79-967C-C7E0-DDF78B344F30}"/>
              </a:ext>
            </a:extLst>
          </p:cNvPr>
          <p:cNvSpPr/>
          <p:nvPr/>
        </p:nvSpPr>
        <p:spPr>
          <a:xfrm>
            <a:off x="1162050" y="2081061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전체 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496BDC63-63F0-10C9-65B7-B25445C35FE1}"/>
              </a:ext>
            </a:extLst>
          </p:cNvPr>
          <p:cNvSpPr/>
          <p:nvPr/>
        </p:nvSpPr>
        <p:spPr>
          <a:xfrm>
            <a:off x="5753101" y="2074965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0DFF68A0-433A-8AC8-C3C8-C55B1909DDB3}"/>
              </a:ext>
            </a:extLst>
          </p:cNvPr>
          <p:cNvCxnSpPr/>
          <p:nvPr/>
        </p:nvCxnSpPr>
        <p:spPr>
          <a:xfrm>
            <a:off x="257174" y="1047750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F797A02D-C442-FFFC-D9BD-229872FC3407}"/>
              </a:ext>
            </a:extLst>
          </p:cNvPr>
          <p:cNvCxnSpPr/>
          <p:nvPr/>
        </p:nvCxnSpPr>
        <p:spPr>
          <a:xfrm>
            <a:off x="257174" y="2537536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5" name="표 15">
            <a:extLst>
              <a:ext uri="{FF2B5EF4-FFF2-40B4-BE49-F238E27FC236}">
                <a16:creationId xmlns:a16="http://schemas.microsoft.com/office/drawing/2014/main" id="{7DFC14C4-98BE-6AA9-E9AA-097C55B62B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858662"/>
              </p:ext>
            </p:extLst>
          </p:nvPr>
        </p:nvGraphicFramePr>
        <p:xfrm>
          <a:off x="257174" y="2957474"/>
          <a:ext cx="6029330" cy="197647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42901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757239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1100136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708663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602933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602933">
                  <a:extLst>
                    <a:ext uri="{9D8B030D-6E8A-4147-A177-3AD203B41FA5}">
                      <a16:colId xmlns:a16="http://schemas.microsoft.com/office/drawing/2014/main" val="1801206162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사용자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사용자명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가입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최근 로그인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인증 구분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전화번호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이메일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회원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메일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010-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test12@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회원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카카오톡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010-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test11@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신청 중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휴면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탈퇴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회원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</a:tbl>
          </a:graphicData>
        </a:graphic>
      </p:graphicFrame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3AB57982-DD90-6122-B6CE-29D6C5411931}"/>
              </a:ext>
            </a:extLst>
          </p:cNvPr>
          <p:cNvSpPr/>
          <p:nvPr/>
        </p:nvSpPr>
        <p:spPr>
          <a:xfrm>
            <a:off x="357183" y="302521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4C691B6D-5B83-2067-3F9F-DC089097AC03}"/>
              </a:ext>
            </a:extLst>
          </p:cNvPr>
          <p:cNvSpPr/>
          <p:nvPr/>
        </p:nvSpPr>
        <p:spPr>
          <a:xfrm>
            <a:off x="357183" y="330669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B5556822-CB6E-1DE0-3441-69AE9174E0D0}"/>
              </a:ext>
            </a:extLst>
          </p:cNvPr>
          <p:cNvSpPr/>
          <p:nvPr/>
        </p:nvSpPr>
        <p:spPr>
          <a:xfrm>
            <a:off x="357183" y="358768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0402D2EC-2BB1-4849-A62B-67B3183907DB}"/>
              </a:ext>
            </a:extLst>
          </p:cNvPr>
          <p:cNvSpPr/>
          <p:nvPr/>
        </p:nvSpPr>
        <p:spPr>
          <a:xfrm>
            <a:off x="357183" y="387268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7B949649-E2A9-7081-18C5-854E82C000FE}"/>
              </a:ext>
            </a:extLst>
          </p:cNvPr>
          <p:cNvSpPr/>
          <p:nvPr/>
        </p:nvSpPr>
        <p:spPr>
          <a:xfrm>
            <a:off x="357183" y="415654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414F454C-9FBA-377F-C6D6-882160589487}"/>
              </a:ext>
            </a:extLst>
          </p:cNvPr>
          <p:cNvSpPr/>
          <p:nvPr/>
        </p:nvSpPr>
        <p:spPr>
          <a:xfrm>
            <a:off x="357183" y="443889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F2ABBF63-02E9-C1DB-DC80-7A68153A4448}"/>
              </a:ext>
            </a:extLst>
          </p:cNvPr>
          <p:cNvSpPr/>
          <p:nvPr/>
        </p:nvSpPr>
        <p:spPr>
          <a:xfrm>
            <a:off x="357183" y="472245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E0725C65-9AC0-7BCD-B2BF-2B366CF0DBE1}"/>
              </a:ext>
            </a:extLst>
          </p:cNvPr>
          <p:cNvSpPr/>
          <p:nvPr/>
        </p:nvSpPr>
        <p:spPr>
          <a:xfrm>
            <a:off x="5379244" y="2653860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26" name="그래픽 25" descr="다운로드 윤곽선">
            <a:extLst>
              <a:ext uri="{FF2B5EF4-FFF2-40B4-BE49-F238E27FC236}">
                <a16:creationId xmlns:a16="http://schemas.microsoft.com/office/drawing/2014/main" id="{B9B100C7-E9F4-4480-4E2E-2BCDC70F2A8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414736" y="2666823"/>
            <a:ext cx="204905" cy="204905"/>
          </a:xfrm>
          <a:prstGeom prst="rect">
            <a:avLst/>
          </a:prstGeom>
        </p:spPr>
      </p:pic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AFB48126-9442-C994-D015-820C4148CD4B}"/>
              </a:ext>
            </a:extLst>
          </p:cNvPr>
          <p:cNvSpPr/>
          <p:nvPr/>
        </p:nvSpPr>
        <p:spPr>
          <a:xfrm>
            <a:off x="4016147" y="898184"/>
            <a:ext cx="1000125" cy="99573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신청 중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회원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회원 정지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휴면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회원 탈퇴</a:t>
            </a:r>
          </a:p>
        </p:txBody>
      </p:sp>
      <p:cxnSp>
        <p:nvCxnSpPr>
          <p:cNvPr id="32" name="직선 화살표 연결선 31">
            <a:extLst>
              <a:ext uri="{FF2B5EF4-FFF2-40B4-BE49-F238E27FC236}">
                <a16:creationId xmlns:a16="http://schemas.microsoft.com/office/drawing/2014/main" id="{D8001237-1E8B-777A-3C98-BF180D9B5EDE}"/>
              </a:ext>
            </a:extLst>
          </p:cNvPr>
          <p:cNvCxnSpPr>
            <a:cxnSpLocks/>
            <a:stCxn id="10" idx="3"/>
            <a:endCxn id="27" idx="1"/>
          </p:cNvCxnSpPr>
          <p:nvPr/>
        </p:nvCxnSpPr>
        <p:spPr>
          <a:xfrm flipV="1">
            <a:off x="2162175" y="1396053"/>
            <a:ext cx="1853972" cy="800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36" name="그림 35">
            <a:extLst>
              <a:ext uri="{FF2B5EF4-FFF2-40B4-BE49-F238E27FC236}">
                <a16:creationId xmlns:a16="http://schemas.microsoft.com/office/drawing/2014/main" id="{50442D58-09E2-C605-895B-E699AD2A7B0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7191" b="-636"/>
          <a:stretch/>
        </p:blipFill>
        <p:spPr>
          <a:xfrm>
            <a:off x="1675317" y="5189486"/>
            <a:ext cx="3169061" cy="316369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4A39CE8C-4ECB-C8E2-AED1-31DEDEE9090F}"/>
              </a:ext>
            </a:extLst>
          </p:cNvPr>
          <p:cNvSpPr txBox="1"/>
          <p:nvPr/>
        </p:nvSpPr>
        <p:spPr>
          <a:xfrm>
            <a:off x="214312" y="2653859"/>
            <a:ext cx="1895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사용자 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1,100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8" name="그룹 37">
            <a:extLst>
              <a:ext uri="{FF2B5EF4-FFF2-40B4-BE49-F238E27FC236}">
                <a16:creationId xmlns:a16="http://schemas.microsoft.com/office/drawing/2014/main" id="{71833184-012B-3A8E-1260-0DAF77408F14}"/>
              </a:ext>
            </a:extLst>
          </p:cNvPr>
          <p:cNvGrpSpPr/>
          <p:nvPr/>
        </p:nvGrpSpPr>
        <p:grpSpPr>
          <a:xfrm rot="5400000">
            <a:off x="2198360" y="68122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9" name="이등변 삼각형 38">
              <a:extLst>
                <a:ext uri="{FF2B5EF4-FFF2-40B4-BE49-F238E27FC236}">
                  <a16:creationId xmlns:a16="http://schemas.microsoft.com/office/drawing/2014/main" id="{6B5670F0-CEA8-6981-70BF-08CE90E66A47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0" name="Oval 593">
              <a:extLst>
                <a:ext uri="{FF2B5EF4-FFF2-40B4-BE49-F238E27FC236}">
                  <a16:creationId xmlns:a16="http://schemas.microsoft.com/office/drawing/2014/main" id="{72FEF486-F491-8ABF-96B5-2DE82791B5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41" name="그룹 40">
            <a:extLst>
              <a:ext uri="{FF2B5EF4-FFF2-40B4-BE49-F238E27FC236}">
                <a16:creationId xmlns:a16="http://schemas.microsoft.com/office/drawing/2014/main" id="{AAC07A32-30BB-468E-2009-C46D75834976}"/>
              </a:ext>
            </a:extLst>
          </p:cNvPr>
          <p:cNvGrpSpPr/>
          <p:nvPr/>
        </p:nvGrpSpPr>
        <p:grpSpPr>
          <a:xfrm rot="5400000">
            <a:off x="3262423" y="126520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2" name="이등변 삼각형 41">
              <a:extLst>
                <a:ext uri="{FF2B5EF4-FFF2-40B4-BE49-F238E27FC236}">
                  <a16:creationId xmlns:a16="http://schemas.microsoft.com/office/drawing/2014/main" id="{3DCA4FD1-5FE4-B479-7818-0D88485CEE2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3" name="Oval 593">
              <a:extLst>
                <a:ext uri="{FF2B5EF4-FFF2-40B4-BE49-F238E27FC236}">
                  <a16:creationId xmlns:a16="http://schemas.microsoft.com/office/drawing/2014/main" id="{E1F49AC4-3D08-1840-099C-F5673F4623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44" name="그룹 43">
            <a:extLst>
              <a:ext uri="{FF2B5EF4-FFF2-40B4-BE49-F238E27FC236}">
                <a16:creationId xmlns:a16="http://schemas.microsoft.com/office/drawing/2014/main" id="{0E1A9636-EFFE-3EB6-CAC5-92956A64884E}"/>
              </a:ext>
            </a:extLst>
          </p:cNvPr>
          <p:cNvGrpSpPr/>
          <p:nvPr/>
        </p:nvGrpSpPr>
        <p:grpSpPr>
          <a:xfrm rot="5400000">
            <a:off x="3274685" y="168514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5" name="이등변 삼각형 44">
              <a:extLst>
                <a:ext uri="{FF2B5EF4-FFF2-40B4-BE49-F238E27FC236}">
                  <a16:creationId xmlns:a16="http://schemas.microsoft.com/office/drawing/2014/main" id="{DAAB7E18-7828-D8BC-E385-5194E02FFC5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6" name="Oval 593">
              <a:extLst>
                <a:ext uri="{FF2B5EF4-FFF2-40B4-BE49-F238E27FC236}">
                  <a16:creationId xmlns:a16="http://schemas.microsoft.com/office/drawing/2014/main" id="{353CF1ED-1115-737E-5232-6445D906B7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grpSp>
        <p:nvGrpSpPr>
          <p:cNvPr id="47" name="그룹 46">
            <a:extLst>
              <a:ext uri="{FF2B5EF4-FFF2-40B4-BE49-F238E27FC236}">
                <a16:creationId xmlns:a16="http://schemas.microsoft.com/office/drawing/2014/main" id="{ADDF8618-EDB1-1D08-5F0C-AB167612350D}"/>
              </a:ext>
            </a:extLst>
          </p:cNvPr>
          <p:cNvGrpSpPr/>
          <p:nvPr/>
        </p:nvGrpSpPr>
        <p:grpSpPr>
          <a:xfrm rot="5400000">
            <a:off x="2198360" y="214750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8" name="이등변 삼각형 47">
              <a:extLst>
                <a:ext uri="{FF2B5EF4-FFF2-40B4-BE49-F238E27FC236}">
                  <a16:creationId xmlns:a16="http://schemas.microsoft.com/office/drawing/2014/main" id="{8B8EA113-FD41-82B7-2D66-210BA860918F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9" name="Oval 593">
              <a:extLst>
                <a:ext uri="{FF2B5EF4-FFF2-40B4-BE49-F238E27FC236}">
                  <a16:creationId xmlns:a16="http://schemas.microsoft.com/office/drawing/2014/main" id="{E6D1FFC7-95D9-A003-632E-9B00E78189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pSp>
        <p:nvGrpSpPr>
          <p:cNvPr id="53" name="그룹 52">
            <a:extLst>
              <a:ext uri="{FF2B5EF4-FFF2-40B4-BE49-F238E27FC236}">
                <a16:creationId xmlns:a16="http://schemas.microsoft.com/office/drawing/2014/main" id="{4AE6B4CA-6F5C-8EEB-5502-CEC8D842D50E}"/>
              </a:ext>
            </a:extLst>
          </p:cNvPr>
          <p:cNvGrpSpPr/>
          <p:nvPr/>
        </p:nvGrpSpPr>
        <p:grpSpPr>
          <a:xfrm>
            <a:off x="4153414" y="653144"/>
            <a:ext cx="244417" cy="258694"/>
            <a:chOff x="1098607" y="3056422"/>
            <a:chExt cx="244417" cy="258694"/>
          </a:xfrm>
        </p:grpSpPr>
        <p:sp>
          <p:nvSpPr>
            <p:cNvPr id="54" name="이등변 삼각형 53">
              <a:extLst>
                <a:ext uri="{FF2B5EF4-FFF2-40B4-BE49-F238E27FC236}">
                  <a16:creationId xmlns:a16="http://schemas.microsoft.com/office/drawing/2014/main" id="{B6C6FB54-495E-9DCF-BD97-F0C2CEB1AF6E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5" name="그룹 54">
              <a:extLst>
                <a:ext uri="{FF2B5EF4-FFF2-40B4-BE49-F238E27FC236}">
                  <a16:creationId xmlns:a16="http://schemas.microsoft.com/office/drawing/2014/main" id="{F354485C-7EFE-B0B3-2FD4-A05AD204E54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56" name="Oval 593">
                <a:extLst>
                  <a:ext uri="{FF2B5EF4-FFF2-40B4-BE49-F238E27FC236}">
                    <a16:creationId xmlns:a16="http://schemas.microsoft.com/office/drawing/2014/main" id="{A66FFDA2-93C7-A461-FE56-92B8165679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7" name="TextBox 14">
                <a:extLst>
                  <a:ext uri="{FF2B5EF4-FFF2-40B4-BE49-F238E27FC236}">
                    <a16:creationId xmlns:a16="http://schemas.microsoft.com/office/drawing/2014/main" id="{33185B2E-B48B-BEF8-48DA-EABE96E8FD0C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4-1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58" name="그룹 57">
            <a:extLst>
              <a:ext uri="{FF2B5EF4-FFF2-40B4-BE49-F238E27FC236}">
                <a16:creationId xmlns:a16="http://schemas.microsoft.com/office/drawing/2014/main" id="{241E70AA-9B07-3825-45E1-40384D327EC4}"/>
              </a:ext>
            </a:extLst>
          </p:cNvPr>
          <p:cNvGrpSpPr/>
          <p:nvPr/>
        </p:nvGrpSpPr>
        <p:grpSpPr>
          <a:xfrm>
            <a:off x="5769446" y="1838684"/>
            <a:ext cx="244417" cy="258694"/>
            <a:chOff x="1098607" y="3056422"/>
            <a:chExt cx="244417" cy="258694"/>
          </a:xfrm>
        </p:grpSpPr>
        <p:sp>
          <p:nvSpPr>
            <p:cNvPr id="59" name="이등변 삼각형 58">
              <a:extLst>
                <a:ext uri="{FF2B5EF4-FFF2-40B4-BE49-F238E27FC236}">
                  <a16:creationId xmlns:a16="http://schemas.microsoft.com/office/drawing/2014/main" id="{8747D533-EC67-A817-ACFD-64FBD22B894D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0" name="그룹 59">
              <a:extLst>
                <a:ext uri="{FF2B5EF4-FFF2-40B4-BE49-F238E27FC236}">
                  <a16:creationId xmlns:a16="http://schemas.microsoft.com/office/drawing/2014/main" id="{42E30FA6-98A9-AEBD-F976-FB9A6CB38925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1" name="Oval 593">
                <a:extLst>
                  <a:ext uri="{FF2B5EF4-FFF2-40B4-BE49-F238E27FC236}">
                    <a16:creationId xmlns:a16="http://schemas.microsoft.com/office/drawing/2014/main" id="{245483FA-0400-BEC7-83EC-2985F65BEE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2" name="TextBox 14">
                <a:extLst>
                  <a:ext uri="{FF2B5EF4-FFF2-40B4-BE49-F238E27FC236}">
                    <a16:creationId xmlns:a16="http://schemas.microsoft.com/office/drawing/2014/main" id="{BE93F9D0-AE84-FC40-3F08-E8BF6B34892B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3" name="그룹 62">
            <a:extLst>
              <a:ext uri="{FF2B5EF4-FFF2-40B4-BE49-F238E27FC236}">
                <a16:creationId xmlns:a16="http://schemas.microsoft.com/office/drawing/2014/main" id="{BA7B08C7-897D-59DB-14EA-BFEDCDB9827A}"/>
              </a:ext>
            </a:extLst>
          </p:cNvPr>
          <p:cNvGrpSpPr/>
          <p:nvPr/>
        </p:nvGrpSpPr>
        <p:grpSpPr>
          <a:xfrm>
            <a:off x="845688" y="2443239"/>
            <a:ext cx="244417" cy="258694"/>
            <a:chOff x="1098607" y="3056422"/>
            <a:chExt cx="244417" cy="258694"/>
          </a:xfrm>
        </p:grpSpPr>
        <p:sp>
          <p:nvSpPr>
            <p:cNvPr id="64" name="이등변 삼각형 63">
              <a:extLst>
                <a:ext uri="{FF2B5EF4-FFF2-40B4-BE49-F238E27FC236}">
                  <a16:creationId xmlns:a16="http://schemas.microsoft.com/office/drawing/2014/main" id="{9395A45D-4CD7-6540-71E4-B4D58562748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5" name="그룹 64">
              <a:extLst>
                <a:ext uri="{FF2B5EF4-FFF2-40B4-BE49-F238E27FC236}">
                  <a16:creationId xmlns:a16="http://schemas.microsoft.com/office/drawing/2014/main" id="{1AAF6D94-0FD1-A528-7A2C-77AFF258EC9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6" name="Oval 593">
                <a:extLst>
                  <a:ext uri="{FF2B5EF4-FFF2-40B4-BE49-F238E27FC236}">
                    <a16:creationId xmlns:a16="http://schemas.microsoft.com/office/drawing/2014/main" id="{6F8E01B8-F844-330E-D839-D2D5E4381E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7" name="TextBox 14">
                <a:extLst>
                  <a:ext uri="{FF2B5EF4-FFF2-40B4-BE49-F238E27FC236}">
                    <a16:creationId xmlns:a16="http://schemas.microsoft.com/office/drawing/2014/main" id="{8C2CE4FC-5282-94A5-4A74-A891CD478AA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8" name="그룹 67">
            <a:extLst>
              <a:ext uri="{FF2B5EF4-FFF2-40B4-BE49-F238E27FC236}">
                <a16:creationId xmlns:a16="http://schemas.microsoft.com/office/drawing/2014/main" id="{D452443A-13FC-1916-4570-1E6EEF8DCF7A}"/>
              </a:ext>
            </a:extLst>
          </p:cNvPr>
          <p:cNvGrpSpPr/>
          <p:nvPr/>
        </p:nvGrpSpPr>
        <p:grpSpPr>
          <a:xfrm>
            <a:off x="5379243" y="2394901"/>
            <a:ext cx="244417" cy="258694"/>
            <a:chOff x="1098607" y="3056422"/>
            <a:chExt cx="244417" cy="258694"/>
          </a:xfrm>
        </p:grpSpPr>
        <p:sp>
          <p:nvSpPr>
            <p:cNvPr id="69" name="이등변 삼각형 68">
              <a:extLst>
                <a:ext uri="{FF2B5EF4-FFF2-40B4-BE49-F238E27FC236}">
                  <a16:creationId xmlns:a16="http://schemas.microsoft.com/office/drawing/2014/main" id="{E0D071C9-81D2-846F-2FCA-B152B3E69D41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0" name="그룹 69">
              <a:extLst>
                <a:ext uri="{FF2B5EF4-FFF2-40B4-BE49-F238E27FC236}">
                  <a16:creationId xmlns:a16="http://schemas.microsoft.com/office/drawing/2014/main" id="{99A15DF9-F8F2-2AD3-17E8-6FB318CB4793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71" name="Oval 593">
                <a:extLst>
                  <a:ext uri="{FF2B5EF4-FFF2-40B4-BE49-F238E27FC236}">
                    <a16:creationId xmlns:a16="http://schemas.microsoft.com/office/drawing/2014/main" id="{384B4451-E403-1886-8095-367383F700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2" name="TextBox 14">
                <a:extLst>
                  <a:ext uri="{FF2B5EF4-FFF2-40B4-BE49-F238E27FC236}">
                    <a16:creationId xmlns:a16="http://schemas.microsoft.com/office/drawing/2014/main" id="{F9B7F341-7C4B-1670-6F10-D3691D7522E5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3" name="그룹 72">
            <a:extLst>
              <a:ext uri="{FF2B5EF4-FFF2-40B4-BE49-F238E27FC236}">
                <a16:creationId xmlns:a16="http://schemas.microsoft.com/office/drawing/2014/main" id="{C2A45C7D-A2A1-B588-4D8E-2EBA5727E3EC}"/>
              </a:ext>
            </a:extLst>
          </p:cNvPr>
          <p:cNvGrpSpPr/>
          <p:nvPr/>
        </p:nvGrpSpPr>
        <p:grpSpPr>
          <a:xfrm>
            <a:off x="90253" y="3003146"/>
            <a:ext cx="278496" cy="200053"/>
            <a:chOff x="1014019" y="2643309"/>
            <a:chExt cx="278496" cy="200053"/>
          </a:xfrm>
        </p:grpSpPr>
        <p:sp>
          <p:nvSpPr>
            <p:cNvPr id="74" name="이등변 삼각형 73">
              <a:extLst>
                <a:ext uri="{FF2B5EF4-FFF2-40B4-BE49-F238E27FC236}">
                  <a16:creationId xmlns:a16="http://schemas.microsoft.com/office/drawing/2014/main" id="{A3003EDD-A2B2-7974-CEE6-5636D230FD41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5" name="그룹 74">
              <a:extLst>
                <a:ext uri="{FF2B5EF4-FFF2-40B4-BE49-F238E27FC236}">
                  <a16:creationId xmlns:a16="http://schemas.microsoft.com/office/drawing/2014/main" id="{2B8681C3-5E73-3B00-CCE3-90FD9A71817D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76" name="Oval 593">
                <a:extLst>
                  <a:ext uri="{FF2B5EF4-FFF2-40B4-BE49-F238E27FC236}">
                    <a16:creationId xmlns:a16="http://schemas.microsoft.com/office/drawing/2014/main" id="{C72C7FC9-94E8-AE3F-5DD7-639DF5766E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7" name="TextBox 14">
                <a:extLst>
                  <a:ext uri="{FF2B5EF4-FFF2-40B4-BE49-F238E27FC236}">
                    <a16:creationId xmlns:a16="http://schemas.microsoft.com/office/drawing/2014/main" id="{4E05BC6C-9E34-15AB-6D03-AD8F7504CAFC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8" name="그룹 77">
            <a:extLst>
              <a:ext uri="{FF2B5EF4-FFF2-40B4-BE49-F238E27FC236}">
                <a16:creationId xmlns:a16="http://schemas.microsoft.com/office/drawing/2014/main" id="{E06F7CA3-2DB0-BB18-2D85-D441F258E1EC}"/>
              </a:ext>
            </a:extLst>
          </p:cNvPr>
          <p:cNvGrpSpPr/>
          <p:nvPr/>
        </p:nvGrpSpPr>
        <p:grpSpPr>
          <a:xfrm>
            <a:off x="90253" y="3282857"/>
            <a:ext cx="278496" cy="200053"/>
            <a:chOff x="1014019" y="2643309"/>
            <a:chExt cx="278496" cy="200053"/>
          </a:xfrm>
        </p:grpSpPr>
        <p:sp>
          <p:nvSpPr>
            <p:cNvPr id="79" name="이등변 삼각형 78">
              <a:extLst>
                <a:ext uri="{FF2B5EF4-FFF2-40B4-BE49-F238E27FC236}">
                  <a16:creationId xmlns:a16="http://schemas.microsoft.com/office/drawing/2014/main" id="{356A0C26-8824-9B92-2114-9934F5E5E5B0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0" name="그룹 79">
              <a:extLst>
                <a:ext uri="{FF2B5EF4-FFF2-40B4-BE49-F238E27FC236}">
                  <a16:creationId xmlns:a16="http://schemas.microsoft.com/office/drawing/2014/main" id="{F8430874-E8F4-39A9-61F0-3E53DCC375AC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1" name="Oval 593">
                <a:extLst>
                  <a:ext uri="{FF2B5EF4-FFF2-40B4-BE49-F238E27FC236}">
                    <a16:creationId xmlns:a16="http://schemas.microsoft.com/office/drawing/2014/main" id="{6D3F735A-8354-A256-A4C2-9CC73BAB67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2" name="TextBox 14">
                <a:extLst>
                  <a:ext uri="{FF2B5EF4-FFF2-40B4-BE49-F238E27FC236}">
                    <a16:creationId xmlns:a16="http://schemas.microsoft.com/office/drawing/2014/main" id="{31B2B897-2AA6-2942-AC51-E28DCFE8830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3" name="그룹 82">
            <a:extLst>
              <a:ext uri="{FF2B5EF4-FFF2-40B4-BE49-F238E27FC236}">
                <a16:creationId xmlns:a16="http://schemas.microsoft.com/office/drawing/2014/main" id="{374A4EB1-AF77-7494-CE46-421167E42BCE}"/>
              </a:ext>
            </a:extLst>
          </p:cNvPr>
          <p:cNvGrpSpPr/>
          <p:nvPr/>
        </p:nvGrpSpPr>
        <p:grpSpPr>
          <a:xfrm>
            <a:off x="1469373" y="5247643"/>
            <a:ext cx="278496" cy="200053"/>
            <a:chOff x="1014019" y="2643309"/>
            <a:chExt cx="278496" cy="200053"/>
          </a:xfrm>
        </p:grpSpPr>
        <p:sp>
          <p:nvSpPr>
            <p:cNvPr id="84" name="이등변 삼각형 83">
              <a:extLst>
                <a:ext uri="{FF2B5EF4-FFF2-40B4-BE49-F238E27FC236}">
                  <a16:creationId xmlns:a16="http://schemas.microsoft.com/office/drawing/2014/main" id="{900AF5A4-4182-9844-59C5-DC3B76831BF1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5" name="그룹 84">
              <a:extLst>
                <a:ext uri="{FF2B5EF4-FFF2-40B4-BE49-F238E27FC236}">
                  <a16:creationId xmlns:a16="http://schemas.microsoft.com/office/drawing/2014/main" id="{D1FEF49A-7EF0-49E4-7087-96C7CA4A4C71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6" name="Oval 593">
                <a:extLst>
                  <a:ext uri="{FF2B5EF4-FFF2-40B4-BE49-F238E27FC236}">
                    <a16:creationId xmlns:a16="http://schemas.microsoft.com/office/drawing/2014/main" id="{A92817E9-0CDC-D2E0-7C0D-E9A8A1BBBB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7" name="TextBox 14">
                <a:extLst>
                  <a:ext uri="{FF2B5EF4-FFF2-40B4-BE49-F238E27FC236}">
                    <a16:creationId xmlns:a16="http://schemas.microsoft.com/office/drawing/2014/main" id="{F48F97DD-BFC8-9746-2FF3-6C411B057FFC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8" name="그룹 87">
            <a:extLst>
              <a:ext uri="{FF2B5EF4-FFF2-40B4-BE49-F238E27FC236}">
                <a16:creationId xmlns:a16="http://schemas.microsoft.com/office/drawing/2014/main" id="{C789CC6C-49A6-F881-FFA8-687D3812A567}"/>
              </a:ext>
            </a:extLst>
          </p:cNvPr>
          <p:cNvGrpSpPr/>
          <p:nvPr/>
        </p:nvGrpSpPr>
        <p:grpSpPr>
          <a:xfrm>
            <a:off x="2469153" y="2698780"/>
            <a:ext cx="244417" cy="258694"/>
            <a:chOff x="1098607" y="3056422"/>
            <a:chExt cx="244417" cy="258694"/>
          </a:xfrm>
        </p:grpSpPr>
        <p:sp>
          <p:nvSpPr>
            <p:cNvPr id="89" name="이등변 삼각형 88">
              <a:extLst>
                <a:ext uri="{FF2B5EF4-FFF2-40B4-BE49-F238E27FC236}">
                  <a16:creationId xmlns:a16="http://schemas.microsoft.com/office/drawing/2014/main" id="{F05007BF-AC3D-A41C-9A14-3D602C4819F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0" name="그룹 89">
              <a:extLst>
                <a:ext uri="{FF2B5EF4-FFF2-40B4-BE49-F238E27FC236}">
                  <a16:creationId xmlns:a16="http://schemas.microsoft.com/office/drawing/2014/main" id="{0760ECB8-C759-0810-78F8-CBEBDFCECA1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1" name="Oval 593">
                <a:extLst>
                  <a:ext uri="{FF2B5EF4-FFF2-40B4-BE49-F238E27FC236}">
                    <a16:creationId xmlns:a16="http://schemas.microsoft.com/office/drawing/2014/main" id="{1057673C-9DB7-B9C2-4FF5-A34C6BA66E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2" name="TextBox 14">
                <a:extLst>
                  <a:ext uri="{FF2B5EF4-FFF2-40B4-BE49-F238E27FC236}">
                    <a16:creationId xmlns:a16="http://schemas.microsoft.com/office/drawing/2014/main" id="{7B7B2A7C-D57F-D5F7-EB45-5F91776B83B7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FCD3F52D-CC18-B68C-51D0-1EB7C321693F}"/>
              </a:ext>
            </a:extLst>
          </p:cNvPr>
          <p:cNvSpPr/>
          <p:nvPr/>
        </p:nvSpPr>
        <p:spPr>
          <a:xfrm>
            <a:off x="1261109" y="3238604"/>
            <a:ext cx="1228043" cy="282090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4" name="그룹 93">
            <a:extLst>
              <a:ext uri="{FF2B5EF4-FFF2-40B4-BE49-F238E27FC236}">
                <a16:creationId xmlns:a16="http://schemas.microsoft.com/office/drawing/2014/main" id="{9413B8B8-8FE9-69B9-897F-DB5F61809DA6}"/>
              </a:ext>
            </a:extLst>
          </p:cNvPr>
          <p:cNvGrpSpPr/>
          <p:nvPr/>
        </p:nvGrpSpPr>
        <p:grpSpPr>
          <a:xfrm>
            <a:off x="1803676" y="2973825"/>
            <a:ext cx="244417" cy="258694"/>
            <a:chOff x="1098607" y="3056422"/>
            <a:chExt cx="244417" cy="258694"/>
          </a:xfrm>
        </p:grpSpPr>
        <p:sp>
          <p:nvSpPr>
            <p:cNvPr id="95" name="이등변 삼각형 94">
              <a:extLst>
                <a:ext uri="{FF2B5EF4-FFF2-40B4-BE49-F238E27FC236}">
                  <a16:creationId xmlns:a16="http://schemas.microsoft.com/office/drawing/2014/main" id="{6BC410E2-45CE-56BE-A8D3-946E49DBD9D4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6" name="그룹 95">
              <a:extLst>
                <a:ext uri="{FF2B5EF4-FFF2-40B4-BE49-F238E27FC236}">
                  <a16:creationId xmlns:a16="http://schemas.microsoft.com/office/drawing/2014/main" id="{95211E62-A0CC-FA4B-C085-096B1D0C4BA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7" name="Oval 593">
                <a:extLst>
                  <a:ext uri="{FF2B5EF4-FFF2-40B4-BE49-F238E27FC236}">
                    <a16:creationId xmlns:a16="http://schemas.microsoft.com/office/drawing/2014/main" id="{0415B9C5-AE56-9C17-0DCA-B2AB750017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8" name="TextBox 14">
                <a:extLst>
                  <a:ext uri="{FF2B5EF4-FFF2-40B4-BE49-F238E27FC236}">
                    <a16:creationId xmlns:a16="http://schemas.microsoft.com/office/drawing/2014/main" id="{AA5C253C-6B19-58DF-6BCA-AC5095EA1ADB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823581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618868"/>
              </p:ext>
            </p:extLst>
          </p:nvPr>
        </p:nvGraphicFramePr>
        <p:xfrm>
          <a:off x="7794170" y="725881"/>
          <a:ext cx="4397830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사용자 정보 상세 확인을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사용자 회원 상세 정보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03435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포인트 적립 이력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에서 해당 사용자 정보만 필터링해서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en-US" altLang="ko-KR" sz="800" b="0">
                          <a:latin typeface="+mn-ea"/>
                          <a:ea typeface="+mn-ea"/>
                        </a:rPr>
                        <a:t>AD-03-0001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724923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97546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비밀번호 초기화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10391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5749607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622490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사용자 회원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사용자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AD-02-0002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6807FA-2162-70F1-5CF5-B6AF5BD8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16</a:t>
            </a:fld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5B5CB7-F723-B50A-2B4A-B8FCEACB0A9D}"/>
              </a:ext>
            </a:extLst>
          </p:cNvPr>
          <p:cNvSpPr txBox="1"/>
          <p:nvPr/>
        </p:nvSpPr>
        <p:spPr>
          <a:xfrm>
            <a:off x="314325" y="692380"/>
            <a:ext cx="1895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사용자 관리  </a:t>
            </a:r>
            <a:r>
              <a:rPr lang="en-US" altLang="ko-KR" sz="900"/>
              <a:t>&gt; </a:t>
            </a:r>
            <a:r>
              <a:rPr lang="ko-KR" altLang="en-US" sz="900"/>
              <a:t>사용자 회원 관리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2011F7-D3F8-F0BB-B9BA-3C95D7E91F4C}"/>
              </a:ext>
            </a:extLst>
          </p:cNvPr>
          <p:cNvSpPr txBox="1"/>
          <p:nvPr/>
        </p:nvSpPr>
        <p:spPr>
          <a:xfrm>
            <a:off x="314324" y="1230364"/>
            <a:ext cx="1895475" cy="1104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사용자 </a:t>
            </a:r>
            <a:r>
              <a:rPr lang="en-US" altLang="ko-KR" sz="900"/>
              <a:t>ID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사용자명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사용자 상태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8D22F51B-E499-7043-2D1A-4A79C40F6E38}"/>
              </a:ext>
            </a:extLst>
          </p:cNvPr>
          <p:cNvSpPr/>
          <p:nvPr/>
        </p:nvSpPr>
        <p:spPr>
          <a:xfrm>
            <a:off x="1162050" y="125893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CAAEA1B6-77DA-2E80-3D61-50D5BB1C73AB}"/>
              </a:ext>
            </a:extLst>
          </p:cNvPr>
          <p:cNvSpPr/>
          <p:nvPr/>
        </p:nvSpPr>
        <p:spPr>
          <a:xfrm>
            <a:off x="1162050" y="1668514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1E2C4725-3F79-967C-C7E0-DDF78B344F30}"/>
              </a:ext>
            </a:extLst>
          </p:cNvPr>
          <p:cNvSpPr/>
          <p:nvPr/>
        </p:nvSpPr>
        <p:spPr>
          <a:xfrm>
            <a:off x="1162050" y="2081061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전체 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496BDC63-63F0-10C9-65B7-B25445C35FE1}"/>
              </a:ext>
            </a:extLst>
          </p:cNvPr>
          <p:cNvSpPr/>
          <p:nvPr/>
        </p:nvSpPr>
        <p:spPr>
          <a:xfrm>
            <a:off x="5753101" y="2074965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0DFF68A0-433A-8AC8-C3C8-C55B1909DDB3}"/>
              </a:ext>
            </a:extLst>
          </p:cNvPr>
          <p:cNvCxnSpPr/>
          <p:nvPr/>
        </p:nvCxnSpPr>
        <p:spPr>
          <a:xfrm>
            <a:off x="257174" y="1047750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F797A02D-C442-FFFC-D9BD-229872FC3407}"/>
              </a:ext>
            </a:extLst>
          </p:cNvPr>
          <p:cNvCxnSpPr/>
          <p:nvPr/>
        </p:nvCxnSpPr>
        <p:spPr>
          <a:xfrm>
            <a:off x="257174" y="2537536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5" name="표 15">
            <a:extLst>
              <a:ext uri="{FF2B5EF4-FFF2-40B4-BE49-F238E27FC236}">
                <a16:creationId xmlns:a16="http://schemas.microsoft.com/office/drawing/2014/main" id="{7DFC14C4-98BE-6AA9-E9AA-097C55B62B6D}"/>
              </a:ext>
            </a:extLst>
          </p:cNvPr>
          <p:cNvGraphicFramePr>
            <a:graphicFrameLocks noGrp="1"/>
          </p:cNvGraphicFramePr>
          <p:nvPr/>
        </p:nvGraphicFramePr>
        <p:xfrm>
          <a:off x="257174" y="2957474"/>
          <a:ext cx="6029330" cy="197647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42901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757239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1100136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708663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602933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602933">
                  <a:extLst>
                    <a:ext uri="{9D8B030D-6E8A-4147-A177-3AD203B41FA5}">
                      <a16:colId xmlns:a16="http://schemas.microsoft.com/office/drawing/2014/main" val="1801206162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사용자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사용자명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가입일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최근 로그인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인증 구분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전화번호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이메일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회원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메일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010-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test12@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회원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카카오톡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신청 중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휴면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탈퇴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회원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</a:tbl>
          </a:graphicData>
        </a:graphic>
      </p:graphicFrame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3AB57982-DD90-6122-B6CE-29D6C5411931}"/>
              </a:ext>
            </a:extLst>
          </p:cNvPr>
          <p:cNvSpPr/>
          <p:nvPr/>
        </p:nvSpPr>
        <p:spPr>
          <a:xfrm>
            <a:off x="357183" y="302521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4C691B6D-5B83-2067-3F9F-DC089097AC03}"/>
              </a:ext>
            </a:extLst>
          </p:cNvPr>
          <p:cNvSpPr/>
          <p:nvPr/>
        </p:nvSpPr>
        <p:spPr>
          <a:xfrm>
            <a:off x="357183" y="330669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B5556822-CB6E-1DE0-3441-69AE9174E0D0}"/>
              </a:ext>
            </a:extLst>
          </p:cNvPr>
          <p:cNvSpPr/>
          <p:nvPr/>
        </p:nvSpPr>
        <p:spPr>
          <a:xfrm>
            <a:off x="357183" y="358768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0402D2EC-2BB1-4849-A62B-67B3183907DB}"/>
              </a:ext>
            </a:extLst>
          </p:cNvPr>
          <p:cNvSpPr/>
          <p:nvPr/>
        </p:nvSpPr>
        <p:spPr>
          <a:xfrm>
            <a:off x="357183" y="387268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7B949649-E2A9-7081-18C5-854E82C000FE}"/>
              </a:ext>
            </a:extLst>
          </p:cNvPr>
          <p:cNvSpPr/>
          <p:nvPr/>
        </p:nvSpPr>
        <p:spPr>
          <a:xfrm>
            <a:off x="357183" y="415654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414F454C-9FBA-377F-C6D6-882160589487}"/>
              </a:ext>
            </a:extLst>
          </p:cNvPr>
          <p:cNvSpPr/>
          <p:nvPr/>
        </p:nvSpPr>
        <p:spPr>
          <a:xfrm>
            <a:off x="357183" y="443889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F2ABBF63-02E9-C1DB-DC80-7A68153A4448}"/>
              </a:ext>
            </a:extLst>
          </p:cNvPr>
          <p:cNvSpPr/>
          <p:nvPr/>
        </p:nvSpPr>
        <p:spPr>
          <a:xfrm>
            <a:off x="357183" y="472245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E0725C65-9AC0-7BCD-B2BF-2B366CF0DBE1}"/>
              </a:ext>
            </a:extLst>
          </p:cNvPr>
          <p:cNvSpPr/>
          <p:nvPr/>
        </p:nvSpPr>
        <p:spPr>
          <a:xfrm>
            <a:off x="5379244" y="2653860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26" name="그래픽 25" descr="다운로드 윤곽선">
            <a:extLst>
              <a:ext uri="{FF2B5EF4-FFF2-40B4-BE49-F238E27FC236}">
                <a16:creationId xmlns:a16="http://schemas.microsoft.com/office/drawing/2014/main" id="{B9B100C7-E9F4-4480-4E2E-2BCDC70F2A8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414736" y="2666823"/>
            <a:ext cx="204905" cy="204905"/>
          </a:xfrm>
          <a:prstGeom prst="rect">
            <a:avLst/>
          </a:prstGeom>
        </p:spPr>
      </p:pic>
      <p:pic>
        <p:nvPicPr>
          <p:cNvPr id="36" name="그림 35">
            <a:extLst>
              <a:ext uri="{FF2B5EF4-FFF2-40B4-BE49-F238E27FC236}">
                <a16:creationId xmlns:a16="http://schemas.microsoft.com/office/drawing/2014/main" id="{50442D58-09E2-C605-895B-E699AD2A7B0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7191" b="-636"/>
          <a:stretch/>
        </p:blipFill>
        <p:spPr>
          <a:xfrm>
            <a:off x="1675317" y="5189486"/>
            <a:ext cx="3169061" cy="316369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4A39CE8C-4ECB-C8E2-AED1-31DEDEE9090F}"/>
              </a:ext>
            </a:extLst>
          </p:cNvPr>
          <p:cNvSpPr txBox="1"/>
          <p:nvPr/>
        </p:nvSpPr>
        <p:spPr>
          <a:xfrm>
            <a:off x="214312" y="2653859"/>
            <a:ext cx="1895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사용자 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1,100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3ADAD447-43E4-E9D5-F7F6-AF5A1A214D27}"/>
              </a:ext>
            </a:extLst>
          </p:cNvPr>
          <p:cNvSpPr/>
          <p:nvPr/>
        </p:nvSpPr>
        <p:spPr>
          <a:xfrm>
            <a:off x="0" y="481350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3C945689-BAAC-4DD1-1148-3829E77D61FC}"/>
              </a:ext>
            </a:extLst>
          </p:cNvPr>
          <p:cNvSpPr/>
          <p:nvPr/>
        </p:nvSpPr>
        <p:spPr>
          <a:xfrm>
            <a:off x="1581776" y="630528"/>
            <a:ext cx="5124452" cy="586273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7E0B7B0-9CBF-2421-2788-7B454457D1ED}"/>
              </a:ext>
            </a:extLst>
          </p:cNvPr>
          <p:cNvSpPr txBox="1"/>
          <p:nvPr/>
        </p:nvSpPr>
        <p:spPr>
          <a:xfrm>
            <a:off x="1737267" y="840556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사용자 회원 정보</a:t>
            </a:r>
          </a:p>
        </p:txBody>
      </p:sp>
      <p:sp>
        <p:nvSpPr>
          <p:cNvPr id="28" name="곱하기 기호 27">
            <a:extLst>
              <a:ext uri="{FF2B5EF4-FFF2-40B4-BE49-F238E27FC236}">
                <a16:creationId xmlns:a16="http://schemas.microsoft.com/office/drawing/2014/main" id="{2A68319A-C9C2-1857-4555-B564E6390B2E}"/>
              </a:ext>
            </a:extLst>
          </p:cNvPr>
          <p:cNvSpPr/>
          <p:nvPr/>
        </p:nvSpPr>
        <p:spPr>
          <a:xfrm>
            <a:off x="6408441" y="721801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BAB5313-F7E8-6F97-F191-17F89BEF249A}"/>
              </a:ext>
            </a:extLst>
          </p:cNvPr>
          <p:cNvSpPr txBox="1"/>
          <p:nvPr/>
        </p:nvSpPr>
        <p:spPr>
          <a:xfrm>
            <a:off x="1811673" y="1198746"/>
            <a:ext cx="1895475" cy="4428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사용자 </a:t>
            </a:r>
            <a:r>
              <a:rPr lang="en-US" altLang="ko-KR" sz="900"/>
              <a:t>ID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사용자명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사용자 상태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인증 구분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전화번호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이메일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최근 로그인 일자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가입일자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휴면 시작일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포인트 수정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구독 중인 상품</a:t>
            </a:r>
          </a:p>
        </p:txBody>
      </p:sp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id="{0C27E8BC-D30D-EEE5-0B6B-961D98C2E988}"/>
              </a:ext>
            </a:extLst>
          </p:cNvPr>
          <p:cNvSpPr/>
          <p:nvPr/>
        </p:nvSpPr>
        <p:spPr>
          <a:xfrm>
            <a:off x="4205070" y="6116503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저장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BCAE3C39-2BF7-3FE0-C439-1A62194A82C1}"/>
              </a:ext>
            </a:extLst>
          </p:cNvPr>
          <p:cNvSpPr/>
          <p:nvPr/>
        </p:nvSpPr>
        <p:spPr>
          <a:xfrm>
            <a:off x="4864507" y="6116503"/>
            <a:ext cx="105795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비밀번호 초기화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id="{1B00E422-40F2-50CD-148D-649ED6D1162A}"/>
              </a:ext>
            </a:extLst>
          </p:cNvPr>
          <p:cNvSpPr/>
          <p:nvPr/>
        </p:nvSpPr>
        <p:spPr>
          <a:xfrm>
            <a:off x="6033870" y="6116503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34" name="사각형: 둥근 모서리 33">
            <a:extLst>
              <a:ext uri="{FF2B5EF4-FFF2-40B4-BE49-F238E27FC236}">
                <a16:creationId xmlns:a16="http://schemas.microsoft.com/office/drawing/2014/main" id="{EA62537D-F1A0-3460-7A28-AABE140CCE81}"/>
              </a:ext>
            </a:extLst>
          </p:cNvPr>
          <p:cNvSpPr/>
          <p:nvPr/>
        </p:nvSpPr>
        <p:spPr>
          <a:xfrm>
            <a:off x="2977189" y="1232762"/>
            <a:ext cx="32861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test1111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35" name="사각형: 둥근 모서리 34">
            <a:extLst>
              <a:ext uri="{FF2B5EF4-FFF2-40B4-BE49-F238E27FC236}">
                <a16:creationId xmlns:a16="http://schemas.microsoft.com/office/drawing/2014/main" id="{F336A187-BAB2-E02E-EEAA-F7EABF981911}"/>
              </a:ext>
            </a:extLst>
          </p:cNvPr>
          <p:cNvSpPr/>
          <p:nvPr/>
        </p:nvSpPr>
        <p:spPr>
          <a:xfrm>
            <a:off x="2977189" y="1633082"/>
            <a:ext cx="329088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홍길동</a:t>
            </a:r>
          </a:p>
        </p:txBody>
      </p:sp>
      <p:sp>
        <p:nvSpPr>
          <p:cNvPr id="50" name="사각형: 둥근 모서리 49">
            <a:extLst>
              <a:ext uri="{FF2B5EF4-FFF2-40B4-BE49-F238E27FC236}">
                <a16:creationId xmlns:a16="http://schemas.microsoft.com/office/drawing/2014/main" id="{135E4818-A94C-FB1A-10D3-B64B43065FDE}"/>
              </a:ext>
            </a:extLst>
          </p:cNvPr>
          <p:cNvSpPr/>
          <p:nvPr/>
        </p:nvSpPr>
        <p:spPr>
          <a:xfrm>
            <a:off x="2977188" y="2052529"/>
            <a:ext cx="10572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 회원          ▼</a:t>
            </a:r>
          </a:p>
        </p:txBody>
      </p:sp>
      <p:sp>
        <p:nvSpPr>
          <p:cNvPr id="51" name="사각형: 둥근 모서리 50">
            <a:extLst>
              <a:ext uri="{FF2B5EF4-FFF2-40B4-BE49-F238E27FC236}">
                <a16:creationId xmlns:a16="http://schemas.microsoft.com/office/drawing/2014/main" id="{9FC0F47D-5A43-D71B-A11F-F57D0E6660D0}"/>
              </a:ext>
            </a:extLst>
          </p:cNvPr>
          <p:cNvSpPr/>
          <p:nvPr/>
        </p:nvSpPr>
        <p:spPr>
          <a:xfrm>
            <a:off x="2977189" y="2466749"/>
            <a:ext cx="32861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카카오톡 가입</a:t>
            </a:r>
          </a:p>
        </p:txBody>
      </p:sp>
      <p:sp>
        <p:nvSpPr>
          <p:cNvPr id="52" name="사각형: 둥근 모서리 51">
            <a:extLst>
              <a:ext uri="{FF2B5EF4-FFF2-40B4-BE49-F238E27FC236}">
                <a16:creationId xmlns:a16="http://schemas.microsoft.com/office/drawing/2014/main" id="{1394F9D4-8A45-5779-64F8-9E8459954EDC}"/>
              </a:ext>
            </a:extLst>
          </p:cNvPr>
          <p:cNvSpPr/>
          <p:nvPr/>
        </p:nvSpPr>
        <p:spPr>
          <a:xfrm>
            <a:off x="2977189" y="2873696"/>
            <a:ext cx="74662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010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99" name="사각형: 둥근 모서리 98">
            <a:extLst>
              <a:ext uri="{FF2B5EF4-FFF2-40B4-BE49-F238E27FC236}">
                <a16:creationId xmlns:a16="http://schemas.microsoft.com/office/drawing/2014/main" id="{77E30021-1885-B227-C1A6-B919421CFB89}"/>
              </a:ext>
            </a:extLst>
          </p:cNvPr>
          <p:cNvSpPr/>
          <p:nvPr/>
        </p:nvSpPr>
        <p:spPr>
          <a:xfrm>
            <a:off x="3863420" y="2873696"/>
            <a:ext cx="74662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1111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00" name="사각형: 둥근 모서리 99">
            <a:extLst>
              <a:ext uri="{FF2B5EF4-FFF2-40B4-BE49-F238E27FC236}">
                <a16:creationId xmlns:a16="http://schemas.microsoft.com/office/drawing/2014/main" id="{2FB907BD-A49B-6BBC-50B2-4AA3507FA4AA}"/>
              </a:ext>
            </a:extLst>
          </p:cNvPr>
          <p:cNvSpPr/>
          <p:nvPr/>
        </p:nvSpPr>
        <p:spPr>
          <a:xfrm>
            <a:off x="4760947" y="2873696"/>
            <a:ext cx="74662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1111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01" name="사각형: 둥근 모서리 100">
            <a:extLst>
              <a:ext uri="{FF2B5EF4-FFF2-40B4-BE49-F238E27FC236}">
                <a16:creationId xmlns:a16="http://schemas.microsoft.com/office/drawing/2014/main" id="{13F2E1C0-3BCA-5EC7-C293-47DE7B830DD8}"/>
              </a:ext>
            </a:extLst>
          </p:cNvPr>
          <p:cNvSpPr/>
          <p:nvPr/>
        </p:nvSpPr>
        <p:spPr>
          <a:xfrm>
            <a:off x="2977761" y="3271488"/>
            <a:ext cx="98656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test1234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02" name="사각형: 둥근 모서리 101">
            <a:extLst>
              <a:ext uri="{FF2B5EF4-FFF2-40B4-BE49-F238E27FC236}">
                <a16:creationId xmlns:a16="http://schemas.microsoft.com/office/drawing/2014/main" id="{591F5D23-B382-B594-89CB-85310E69596B}"/>
              </a:ext>
            </a:extLst>
          </p:cNvPr>
          <p:cNvSpPr/>
          <p:nvPr/>
        </p:nvSpPr>
        <p:spPr>
          <a:xfrm>
            <a:off x="4178223" y="3271488"/>
            <a:ext cx="98656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naver.com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03" name="사각형: 둥근 모서리 102">
            <a:extLst>
              <a:ext uri="{FF2B5EF4-FFF2-40B4-BE49-F238E27FC236}">
                <a16:creationId xmlns:a16="http://schemas.microsoft.com/office/drawing/2014/main" id="{970507C1-0DB7-8DAC-2551-194851CD7753}"/>
              </a:ext>
            </a:extLst>
          </p:cNvPr>
          <p:cNvSpPr/>
          <p:nvPr/>
        </p:nvSpPr>
        <p:spPr>
          <a:xfrm>
            <a:off x="2983893" y="3686293"/>
            <a:ext cx="32861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2023-03-04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04" name="사각형: 둥근 모서리 103">
            <a:extLst>
              <a:ext uri="{FF2B5EF4-FFF2-40B4-BE49-F238E27FC236}">
                <a16:creationId xmlns:a16="http://schemas.microsoft.com/office/drawing/2014/main" id="{AD7AA161-1818-59FB-E2BF-1C073D0E42C7}"/>
              </a:ext>
            </a:extLst>
          </p:cNvPr>
          <p:cNvSpPr/>
          <p:nvPr/>
        </p:nvSpPr>
        <p:spPr>
          <a:xfrm>
            <a:off x="2983893" y="4104111"/>
            <a:ext cx="32861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2023-03-03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05" name="사각형: 둥근 모서리 104">
            <a:extLst>
              <a:ext uri="{FF2B5EF4-FFF2-40B4-BE49-F238E27FC236}">
                <a16:creationId xmlns:a16="http://schemas.microsoft.com/office/drawing/2014/main" id="{CD48E6AA-8981-5EED-F660-C9CFFB22046B}"/>
              </a:ext>
            </a:extLst>
          </p:cNvPr>
          <p:cNvSpPr/>
          <p:nvPr/>
        </p:nvSpPr>
        <p:spPr>
          <a:xfrm>
            <a:off x="2983893" y="4519005"/>
            <a:ext cx="32861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57DE2827-EF66-ECD5-B4D3-7D26A806AB66}"/>
              </a:ext>
            </a:extLst>
          </p:cNvPr>
          <p:cNvSpPr txBox="1"/>
          <p:nvPr/>
        </p:nvSpPr>
        <p:spPr>
          <a:xfrm>
            <a:off x="3985529" y="328597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@</a:t>
            </a:r>
            <a:endParaRPr lang="ko-KR" altLang="en-US" sz="800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061A9E83-03DF-A754-825D-25DADBBFA441}"/>
              </a:ext>
            </a:extLst>
          </p:cNvPr>
          <p:cNvSpPr txBox="1"/>
          <p:nvPr/>
        </p:nvSpPr>
        <p:spPr>
          <a:xfrm>
            <a:off x="3702385" y="2871825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BC9E1E7F-FD7B-BC3E-AE6C-2B3619183D9F}"/>
              </a:ext>
            </a:extLst>
          </p:cNvPr>
          <p:cNvSpPr txBox="1"/>
          <p:nvPr/>
        </p:nvSpPr>
        <p:spPr>
          <a:xfrm>
            <a:off x="4592679" y="2881351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DFAF547-CD0B-2201-FF35-10340E685B1E}"/>
              </a:ext>
            </a:extLst>
          </p:cNvPr>
          <p:cNvSpPr txBox="1"/>
          <p:nvPr/>
        </p:nvSpPr>
        <p:spPr>
          <a:xfrm>
            <a:off x="1772987" y="1226759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F7169D6D-42F0-BA06-DB8C-A670620A33F8}"/>
              </a:ext>
            </a:extLst>
          </p:cNvPr>
          <p:cNvSpPr txBox="1"/>
          <p:nvPr/>
        </p:nvSpPr>
        <p:spPr>
          <a:xfrm>
            <a:off x="1771089" y="1626769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59EC2EC5-5F6B-7EE3-48E3-B0960705D394}"/>
              </a:ext>
            </a:extLst>
          </p:cNvPr>
          <p:cNvSpPr txBox="1"/>
          <p:nvPr/>
        </p:nvSpPr>
        <p:spPr>
          <a:xfrm>
            <a:off x="1775558" y="205545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51EDE228-8274-D8EB-04B7-B1213BA0E7E8}"/>
              </a:ext>
            </a:extLst>
          </p:cNvPr>
          <p:cNvSpPr txBox="1"/>
          <p:nvPr/>
        </p:nvSpPr>
        <p:spPr>
          <a:xfrm>
            <a:off x="1756801" y="285227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AE72B14B-D918-AF21-7228-DB0BA132C1F1}"/>
              </a:ext>
            </a:extLst>
          </p:cNvPr>
          <p:cNvSpPr txBox="1"/>
          <p:nvPr/>
        </p:nvSpPr>
        <p:spPr>
          <a:xfrm>
            <a:off x="1773579" y="326536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grpSp>
        <p:nvGrpSpPr>
          <p:cNvPr id="154" name="그룹 153">
            <a:extLst>
              <a:ext uri="{FF2B5EF4-FFF2-40B4-BE49-F238E27FC236}">
                <a16:creationId xmlns:a16="http://schemas.microsoft.com/office/drawing/2014/main" id="{DC06388B-3A1B-FBB1-19EA-DE44C7AE523F}"/>
              </a:ext>
            </a:extLst>
          </p:cNvPr>
          <p:cNvGrpSpPr/>
          <p:nvPr/>
        </p:nvGrpSpPr>
        <p:grpSpPr>
          <a:xfrm>
            <a:off x="6389449" y="449514"/>
            <a:ext cx="244417" cy="258694"/>
            <a:chOff x="1098607" y="3056422"/>
            <a:chExt cx="244417" cy="258694"/>
          </a:xfrm>
        </p:grpSpPr>
        <p:sp>
          <p:nvSpPr>
            <p:cNvPr id="155" name="이등변 삼각형 154">
              <a:extLst>
                <a:ext uri="{FF2B5EF4-FFF2-40B4-BE49-F238E27FC236}">
                  <a16:creationId xmlns:a16="http://schemas.microsoft.com/office/drawing/2014/main" id="{6EB589D6-BB77-8346-46B5-195A62BFF035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6" name="그룹 155">
              <a:extLst>
                <a:ext uri="{FF2B5EF4-FFF2-40B4-BE49-F238E27FC236}">
                  <a16:creationId xmlns:a16="http://schemas.microsoft.com/office/drawing/2014/main" id="{B0D3CD4C-A3D7-E98D-E3A7-FEAEE97D238B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57" name="Oval 593">
                <a:extLst>
                  <a:ext uri="{FF2B5EF4-FFF2-40B4-BE49-F238E27FC236}">
                    <a16:creationId xmlns:a16="http://schemas.microsoft.com/office/drawing/2014/main" id="{2A50DA70-2B47-BC88-FB9A-7FFA588ED0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58" name="TextBox 14">
                <a:extLst>
                  <a:ext uri="{FF2B5EF4-FFF2-40B4-BE49-F238E27FC236}">
                    <a16:creationId xmlns:a16="http://schemas.microsoft.com/office/drawing/2014/main" id="{918A41E4-CC7E-C186-8D08-E9EF94467D2A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64" name="그룹 163">
            <a:extLst>
              <a:ext uri="{FF2B5EF4-FFF2-40B4-BE49-F238E27FC236}">
                <a16:creationId xmlns:a16="http://schemas.microsoft.com/office/drawing/2014/main" id="{621D4B90-DE2C-67D2-23A6-1DEDD59B8E31}"/>
              </a:ext>
            </a:extLst>
          </p:cNvPr>
          <p:cNvGrpSpPr/>
          <p:nvPr/>
        </p:nvGrpSpPr>
        <p:grpSpPr>
          <a:xfrm>
            <a:off x="1376015" y="1367800"/>
            <a:ext cx="278496" cy="200053"/>
            <a:chOff x="1014019" y="2643309"/>
            <a:chExt cx="278496" cy="200053"/>
          </a:xfrm>
        </p:grpSpPr>
        <p:sp>
          <p:nvSpPr>
            <p:cNvPr id="165" name="이등변 삼각형 164">
              <a:extLst>
                <a:ext uri="{FF2B5EF4-FFF2-40B4-BE49-F238E27FC236}">
                  <a16:creationId xmlns:a16="http://schemas.microsoft.com/office/drawing/2014/main" id="{40642B87-0658-74D4-62FA-8F6E36933337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66" name="그룹 165">
              <a:extLst>
                <a:ext uri="{FF2B5EF4-FFF2-40B4-BE49-F238E27FC236}">
                  <a16:creationId xmlns:a16="http://schemas.microsoft.com/office/drawing/2014/main" id="{8307B577-7B8C-5F6C-C463-5B0A5187C4B5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67" name="Oval 593">
                <a:extLst>
                  <a:ext uri="{FF2B5EF4-FFF2-40B4-BE49-F238E27FC236}">
                    <a16:creationId xmlns:a16="http://schemas.microsoft.com/office/drawing/2014/main" id="{45DB4903-2705-FD98-4BD2-0616C0DD6C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68" name="TextBox 14">
                <a:extLst>
                  <a:ext uri="{FF2B5EF4-FFF2-40B4-BE49-F238E27FC236}">
                    <a16:creationId xmlns:a16="http://schemas.microsoft.com/office/drawing/2014/main" id="{4D756AD1-17BB-1B42-9323-0CFF56FDF858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69" name="TextBox 168">
            <a:extLst>
              <a:ext uri="{FF2B5EF4-FFF2-40B4-BE49-F238E27FC236}">
                <a16:creationId xmlns:a16="http://schemas.microsoft.com/office/drawing/2014/main" id="{DD73C050-19E1-6E3B-C202-11B054385A5A}"/>
              </a:ext>
            </a:extLst>
          </p:cNvPr>
          <p:cNvSpPr txBox="1"/>
          <p:nvPr/>
        </p:nvSpPr>
        <p:spPr>
          <a:xfrm>
            <a:off x="7858859" y="2621036"/>
            <a:ext cx="4075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- </a:t>
            </a:r>
            <a:r>
              <a:rPr lang="ko-KR" altLang="en-US" sz="900"/>
              <a:t>저장</a:t>
            </a:r>
            <a:r>
              <a:rPr lang="en-US" altLang="ko-KR" sz="900"/>
              <a:t>, </a:t>
            </a:r>
            <a:r>
              <a:rPr lang="ko-KR" altLang="en-US" sz="900"/>
              <a:t>비밀번호 초기화 등 이벤트 발생 시</a:t>
            </a:r>
            <a:r>
              <a:rPr lang="en-US" altLang="ko-KR" sz="900"/>
              <a:t>, </a:t>
            </a:r>
            <a:r>
              <a:rPr lang="ko-KR" altLang="en-US" sz="900"/>
              <a:t>해당 내용의 메시지 생성</a:t>
            </a:r>
            <a:endParaRPr lang="en-US" altLang="ko-KR" sz="900"/>
          </a:p>
          <a:p>
            <a:r>
              <a:rPr lang="en-US" altLang="ko-KR" sz="900"/>
              <a:t>- </a:t>
            </a:r>
            <a:r>
              <a:rPr lang="ko-KR" altLang="en-US" sz="900"/>
              <a:t>상세 정보 중 </a:t>
            </a:r>
            <a:r>
              <a:rPr lang="en-US" altLang="ko-KR" sz="900">
                <a:solidFill>
                  <a:srgbClr val="C00000"/>
                </a:solidFill>
              </a:rPr>
              <a:t>*</a:t>
            </a:r>
            <a:r>
              <a:rPr lang="ko-KR" altLang="en-US" sz="900"/>
              <a:t>은 필수 정보</a:t>
            </a:r>
            <a:r>
              <a:rPr lang="en-US" altLang="ko-KR" sz="900"/>
              <a:t>, </a:t>
            </a:r>
            <a:r>
              <a:rPr lang="ko-KR" altLang="en-US" sz="900">
                <a:highlight>
                  <a:srgbClr val="C0C0C0"/>
                </a:highlight>
              </a:rPr>
              <a:t>회색 영역</a:t>
            </a:r>
            <a:r>
              <a:rPr lang="ko-KR" altLang="en-US" sz="900"/>
              <a:t>은 변경 불가 영역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1F28871-AF45-E2DB-C8AE-4892B37CF7C9}"/>
              </a:ext>
            </a:extLst>
          </p:cNvPr>
          <p:cNvSpPr txBox="1"/>
          <p:nvPr/>
        </p:nvSpPr>
        <p:spPr>
          <a:xfrm>
            <a:off x="7849041" y="3012951"/>
            <a:ext cx="3904622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- </a:t>
            </a:r>
            <a:r>
              <a:rPr lang="ko-KR" altLang="en-US" sz="900"/>
              <a:t>인증 구분 </a:t>
            </a:r>
            <a:r>
              <a:rPr lang="en-US" altLang="ko-KR" sz="900"/>
              <a:t>: </a:t>
            </a:r>
            <a:r>
              <a:rPr lang="ko-KR" altLang="en-US" sz="900"/>
              <a:t>회원가입그룹</a:t>
            </a:r>
            <a:r>
              <a:rPr lang="en-US" altLang="ko-KR" sz="900"/>
              <a:t>(</a:t>
            </a:r>
            <a:r>
              <a:rPr lang="ko-KR" altLang="en-US" sz="900"/>
              <a:t>코드</a:t>
            </a:r>
            <a:r>
              <a:rPr lang="en-US" altLang="ko-KR" sz="900"/>
              <a:t>)</a:t>
            </a:r>
          </a:p>
          <a:p>
            <a:r>
              <a:rPr lang="ko-KR" altLang="en-US" sz="900"/>
              <a:t>   </a:t>
            </a:r>
            <a:r>
              <a:rPr lang="en-US" altLang="ko-KR" sz="900"/>
              <a:t>1. </a:t>
            </a:r>
            <a:r>
              <a:rPr lang="ko-KR" altLang="en-US" sz="900"/>
              <a:t>이메일 가입</a:t>
            </a:r>
            <a:endParaRPr lang="en-US" altLang="ko-KR" sz="900"/>
          </a:p>
          <a:p>
            <a:r>
              <a:rPr lang="ko-KR" altLang="en-US" sz="900"/>
              <a:t>   </a:t>
            </a:r>
            <a:r>
              <a:rPr lang="en-US" altLang="ko-KR" sz="900"/>
              <a:t>2. </a:t>
            </a:r>
            <a:r>
              <a:rPr lang="ko-KR" altLang="en-US" sz="900"/>
              <a:t>카카오톡 가입</a:t>
            </a:r>
            <a:endParaRPr lang="en-US" altLang="ko-KR" sz="900"/>
          </a:p>
          <a:p>
            <a:r>
              <a:rPr lang="ko-KR" altLang="en-US" sz="900"/>
              <a:t>   </a:t>
            </a:r>
            <a:r>
              <a:rPr lang="en-US" altLang="ko-KR" sz="900"/>
              <a:t>3. </a:t>
            </a:r>
            <a:r>
              <a:rPr lang="ko-KR" altLang="en-US" sz="900"/>
              <a:t>네이버 가입</a:t>
            </a:r>
            <a:endParaRPr lang="en-US" altLang="ko-KR" sz="900"/>
          </a:p>
          <a:p>
            <a:endParaRPr lang="en-US" altLang="ko-KR" sz="900"/>
          </a:p>
          <a:p>
            <a:r>
              <a:rPr lang="en-US" altLang="ko-KR" sz="900"/>
              <a:t>- </a:t>
            </a:r>
            <a:r>
              <a:rPr lang="ko-KR" altLang="en-US" sz="900"/>
              <a:t>사용자 상태 </a:t>
            </a:r>
            <a:r>
              <a:rPr lang="en-US" altLang="ko-KR" sz="900"/>
              <a:t>: </a:t>
            </a:r>
            <a:r>
              <a:rPr lang="ko-KR" altLang="en-US" sz="900"/>
              <a:t>사용자상태그룹</a:t>
            </a:r>
            <a:r>
              <a:rPr lang="en-US" altLang="ko-KR" sz="900"/>
              <a:t>(</a:t>
            </a:r>
            <a:r>
              <a:rPr lang="ko-KR" altLang="en-US" sz="900"/>
              <a:t>코드</a:t>
            </a:r>
            <a:r>
              <a:rPr lang="en-US" altLang="ko-KR" sz="900"/>
              <a:t>)</a:t>
            </a:r>
          </a:p>
          <a:p>
            <a:r>
              <a:rPr lang="en-US" altLang="ko-KR" sz="900"/>
              <a:t>   1. </a:t>
            </a:r>
            <a:r>
              <a:rPr lang="ko-KR" altLang="en-US" sz="900"/>
              <a:t>회원</a:t>
            </a:r>
            <a:endParaRPr lang="en-US" altLang="ko-KR" sz="900"/>
          </a:p>
          <a:p>
            <a:r>
              <a:rPr lang="en-US" altLang="ko-KR" sz="900"/>
              <a:t>   2. </a:t>
            </a:r>
            <a:r>
              <a:rPr lang="ko-KR" altLang="en-US" sz="900"/>
              <a:t>신청 중</a:t>
            </a:r>
            <a:endParaRPr lang="en-US" altLang="ko-KR" sz="900"/>
          </a:p>
          <a:p>
            <a:r>
              <a:rPr lang="en-US" altLang="ko-KR" sz="900"/>
              <a:t>   3. </a:t>
            </a:r>
            <a:r>
              <a:rPr lang="ko-KR" altLang="en-US" sz="900"/>
              <a:t>회원 정지</a:t>
            </a:r>
            <a:endParaRPr lang="en-US" altLang="ko-KR" sz="900"/>
          </a:p>
          <a:p>
            <a:r>
              <a:rPr lang="en-US" altLang="ko-KR" sz="900"/>
              <a:t>   4. </a:t>
            </a:r>
            <a:r>
              <a:rPr lang="ko-KR" altLang="en-US" sz="900"/>
              <a:t>휴면 회원</a:t>
            </a:r>
            <a:endParaRPr lang="en-US" altLang="ko-KR" sz="900"/>
          </a:p>
          <a:p>
            <a:r>
              <a:rPr lang="en-US" altLang="ko-KR" sz="900"/>
              <a:t>   5. </a:t>
            </a:r>
            <a:r>
              <a:rPr lang="ko-KR" altLang="en-US" sz="900"/>
              <a:t>탈퇴 회원</a:t>
            </a:r>
            <a:endParaRPr lang="en-US" altLang="ko-KR" sz="900"/>
          </a:p>
        </p:txBody>
      </p:sp>
      <p:sp>
        <p:nvSpPr>
          <p:cNvPr id="32" name="사각형: 둥근 모서리 31">
            <a:extLst>
              <a:ext uri="{FF2B5EF4-FFF2-40B4-BE49-F238E27FC236}">
                <a16:creationId xmlns:a16="http://schemas.microsoft.com/office/drawing/2014/main" id="{40883333-EA36-8D8B-8AA9-BF0D159677D8}"/>
              </a:ext>
            </a:extLst>
          </p:cNvPr>
          <p:cNvSpPr/>
          <p:nvPr/>
        </p:nvSpPr>
        <p:spPr>
          <a:xfrm>
            <a:off x="2983893" y="4937835"/>
            <a:ext cx="3286123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URL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38" name="그룹 37">
            <a:extLst>
              <a:ext uri="{FF2B5EF4-FFF2-40B4-BE49-F238E27FC236}">
                <a16:creationId xmlns:a16="http://schemas.microsoft.com/office/drawing/2014/main" id="{F6A17A80-100B-B7FE-831F-9FA0A14927D6}"/>
              </a:ext>
            </a:extLst>
          </p:cNvPr>
          <p:cNvGrpSpPr/>
          <p:nvPr/>
        </p:nvGrpSpPr>
        <p:grpSpPr>
          <a:xfrm>
            <a:off x="2721607" y="4943226"/>
            <a:ext cx="278496" cy="200053"/>
            <a:chOff x="1014019" y="2643309"/>
            <a:chExt cx="278496" cy="200053"/>
          </a:xfrm>
        </p:grpSpPr>
        <p:sp>
          <p:nvSpPr>
            <p:cNvPr id="39" name="이등변 삼각형 38">
              <a:extLst>
                <a:ext uri="{FF2B5EF4-FFF2-40B4-BE49-F238E27FC236}">
                  <a16:creationId xmlns:a16="http://schemas.microsoft.com/office/drawing/2014/main" id="{D56B1747-CB59-DE78-FCC7-B229E99EC5AA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0" name="그룹 39">
              <a:extLst>
                <a:ext uri="{FF2B5EF4-FFF2-40B4-BE49-F238E27FC236}">
                  <a16:creationId xmlns:a16="http://schemas.microsoft.com/office/drawing/2014/main" id="{47818953-07E0-B0D2-271F-108601077D71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41" name="Oval 593">
                <a:extLst>
                  <a:ext uri="{FF2B5EF4-FFF2-40B4-BE49-F238E27FC236}">
                    <a16:creationId xmlns:a16="http://schemas.microsoft.com/office/drawing/2014/main" id="{4A50DF9D-C48C-934C-9B0A-241B16CC76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2" name="TextBox 14">
                <a:extLst>
                  <a:ext uri="{FF2B5EF4-FFF2-40B4-BE49-F238E27FC236}">
                    <a16:creationId xmlns:a16="http://schemas.microsoft.com/office/drawing/2014/main" id="{F5B0A4F8-2F3C-9DFE-5281-793CA335B045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43" name="사각형: 둥근 모서리 42">
            <a:extLst>
              <a:ext uri="{FF2B5EF4-FFF2-40B4-BE49-F238E27FC236}">
                <a16:creationId xmlns:a16="http://schemas.microsoft.com/office/drawing/2014/main" id="{F20888A9-5721-6F55-FBBE-0CE52819A4BA}"/>
              </a:ext>
            </a:extLst>
          </p:cNvPr>
          <p:cNvSpPr/>
          <p:nvPr/>
        </p:nvSpPr>
        <p:spPr>
          <a:xfrm>
            <a:off x="2983893" y="5339896"/>
            <a:ext cx="9180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상품명</a:t>
            </a:r>
          </a:p>
        </p:txBody>
      </p:sp>
      <p:sp>
        <p:nvSpPr>
          <p:cNvPr id="44" name="사각형: 둥근 모서리 43">
            <a:extLst>
              <a:ext uri="{FF2B5EF4-FFF2-40B4-BE49-F238E27FC236}">
                <a16:creationId xmlns:a16="http://schemas.microsoft.com/office/drawing/2014/main" id="{63197747-C4E1-9959-5980-8EAA5DBC877F}"/>
              </a:ext>
            </a:extLst>
          </p:cNvPr>
          <p:cNvSpPr/>
          <p:nvPr/>
        </p:nvSpPr>
        <p:spPr>
          <a:xfrm>
            <a:off x="4937919" y="5339896"/>
            <a:ext cx="132319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브랜드명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매장명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5" name="사각형: 둥근 모서리 44">
            <a:extLst>
              <a:ext uri="{FF2B5EF4-FFF2-40B4-BE49-F238E27FC236}">
                <a16:creationId xmlns:a16="http://schemas.microsoft.com/office/drawing/2014/main" id="{AF4A9410-EB3C-3A69-EECE-C393DA32F127}"/>
              </a:ext>
            </a:extLst>
          </p:cNvPr>
          <p:cNvSpPr/>
          <p:nvPr/>
        </p:nvSpPr>
        <p:spPr>
          <a:xfrm>
            <a:off x="4376189" y="5667493"/>
            <a:ext cx="135854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잔여 수량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전체 수량</a:t>
            </a:r>
          </a:p>
        </p:txBody>
      </p:sp>
      <p:sp>
        <p:nvSpPr>
          <p:cNvPr id="46" name="사각형: 둥근 모서리 45">
            <a:extLst>
              <a:ext uri="{FF2B5EF4-FFF2-40B4-BE49-F238E27FC236}">
                <a16:creationId xmlns:a16="http://schemas.microsoft.com/office/drawing/2014/main" id="{C44C83BF-7F0A-A629-A464-30B267589807}"/>
              </a:ext>
            </a:extLst>
          </p:cNvPr>
          <p:cNvSpPr/>
          <p:nvPr/>
        </p:nvSpPr>
        <p:spPr>
          <a:xfrm>
            <a:off x="5794769" y="5661328"/>
            <a:ext cx="466106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>
                    <a:lumMod val="85000"/>
                    <a:lumOff val="15000"/>
                  </a:schemeClr>
                </a:solidFill>
              </a:rPr>
              <a:t>이월</a:t>
            </a:r>
          </a:p>
        </p:txBody>
      </p:sp>
      <p:sp>
        <p:nvSpPr>
          <p:cNvPr id="57" name="사각형: 둥근 모서리 56">
            <a:extLst>
              <a:ext uri="{FF2B5EF4-FFF2-40B4-BE49-F238E27FC236}">
                <a16:creationId xmlns:a16="http://schemas.microsoft.com/office/drawing/2014/main" id="{E9D92646-64AD-626E-9611-EF9B53798136}"/>
              </a:ext>
            </a:extLst>
          </p:cNvPr>
          <p:cNvSpPr/>
          <p:nvPr/>
        </p:nvSpPr>
        <p:spPr>
          <a:xfrm>
            <a:off x="3955269" y="5339896"/>
            <a:ext cx="918149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상품 코드</a:t>
            </a:r>
          </a:p>
        </p:txBody>
      </p:sp>
      <p:grpSp>
        <p:nvGrpSpPr>
          <p:cNvPr id="139" name="그룹 138">
            <a:extLst>
              <a:ext uri="{FF2B5EF4-FFF2-40B4-BE49-F238E27FC236}">
                <a16:creationId xmlns:a16="http://schemas.microsoft.com/office/drawing/2014/main" id="{5485EE93-E82F-235D-0BC4-B3FBE0728214}"/>
              </a:ext>
            </a:extLst>
          </p:cNvPr>
          <p:cNvGrpSpPr/>
          <p:nvPr/>
        </p:nvGrpSpPr>
        <p:grpSpPr>
          <a:xfrm>
            <a:off x="4349561" y="5867216"/>
            <a:ext cx="244417" cy="258694"/>
            <a:chOff x="1098607" y="3056422"/>
            <a:chExt cx="244417" cy="258694"/>
          </a:xfrm>
        </p:grpSpPr>
        <p:sp>
          <p:nvSpPr>
            <p:cNvPr id="140" name="이등변 삼각형 139">
              <a:extLst>
                <a:ext uri="{FF2B5EF4-FFF2-40B4-BE49-F238E27FC236}">
                  <a16:creationId xmlns:a16="http://schemas.microsoft.com/office/drawing/2014/main" id="{5EB93400-9EB7-DB82-0D12-81CB93CAEE7F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41" name="그룹 140">
              <a:extLst>
                <a:ext uri="{FF2B5EF4-FFF2-40B4-BE49-F238E27FC236}">
                  <a16:creationId xmlns:a16="http://schemas.microsoft.com/office/drawing/2014/main" id="{3FD1101E-0BA3-9502-515F-92A1F33FDE96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42" name="Oval 593">
                <a:extLst>
                  <a:ext uri="{FF2B5EF4-FFF2-40B4-BE49-F238E27FC236}">
                    <a16:creationId xmlns:a16="http://schemas.microsoft.com/office/drawing/2014/main" id="{78BA1B3C-688A-C727-1DFB-544371234B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43" name="TextBox 14">
                <a:extLst>
                  <a:ext uri="{FF2B5EF4-FFF2-40B4-BE49-F238E27FC236}">
                    <a16:creationId xmlns:a16="http://schemas.microsoft.com/office/drawing/2014/main" id="{6ED5C7F3-D174-6989-9732-BE2BCF224634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44" name="그룹 143">
            <a:extLst>
              <a:ext uri="{FF2B5EF4-FFF2-40B4-BE49-F238E27FC236}">
                <a16:creationId xmlns:a16="http://schemas.microsoft.com/office/drawing/2014/main" id="{FCA5DFB6-FD9F-83D8-0904-77E6C6CA2550}"/>
              </a:ext>
            </a:extLst>
          </p:cNvPr>
          <p:cNvGrpSpPr/>
          <p:nvPr/>
        </p:nvGrpSpPr>
        <p:grpSpPr>
          <a:xfrm>
            <a:off x="5258971" y="5866049"/>
            <a:ext cx="244417" cy="258694"/>
            <a:chOff x="1098607" y="3056422"/>
            <a:chExt cx="244417" cy="258694"/>
          </a:xfrm>
        </p:grpSpPr>
        <p:sp>
          <p:nvSpPr>
            <p:cNvPr id="145" name="이등변 삼각형 144">
              <a:extLst>
                <a:ext uri="{FF2B5EF4-FFF2-40B4-BE49-F238E27FC236}">
                  <a16:creationId xmlns:a16="http://schemas.microsoft.com/office/drawing/2014/main" id="{E87405F0-6714-813D-1EE0-D5992DB1635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46" name="그룹 145">
              <a:extLst>
                <a:ext uri="{FF2B5EF4-FFF2-40B4-BE49-F238E27FC236}">
                  <a16:creationId xmlns:a16="http://schemas.microsoft.com/office/drawing/2014/main" id="{964301A9-5001-567C-091A-DDCAB04A0694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47" name="Oval 593">
                <a:extLst>
                  <a:ext uri="{FF2B5EF4-FFF2-40B4-BE49-F238E27FC236}">
                    <a16:creationId xmlns:a16="http://schemas.microsoft.com/office/drawing/2014/main" id="{68BFCA25-8560-7A5B-A05B-97949A067B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48" name="TextBox 14">
                <a:extLst>
                  <a:ext uri="{FF2B5EF4-FFF2-40B4-BE49-F238E27FC236}">
                    <a16:creationId xmlns:a16="http://schemas.microsoft.com/office/drawing/2014/main" id="{12F279A6-75F6-DED5-0F2B-6A7D46103FE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49" name="그룹 148">
            <a:extLst>
              <a:ext uri="{FF2B5EF4-FFF2-40B4-BE49-F238E27FC236}">
                <a16:creationId xmlns:a16="http://schemas.microsoft.com/office/drawing/2014/main" id="{22541890-E090-781F-87AC-8C2BE0FF667A}"/>
              </a:ext>
            </a:extLst>
          </p:cNvPr>
          <p:cNvGrpSpPr/>
          <p:nvPr/>
        </p:nvGrpSpPr>
        <p:grpSpPr>
          <a:xfrm>
            <a:off x="6183265" y="5867217"/>
            <a:ext cx="244417" cy="258694"/>
            <a:chOff x="1098607" y="3056422"/>
            <a:chExt cx="244417" cy="258694"/>
          </a:xfrm>
        </p:grpSpPr>
        <p:sp>
          <p:nvSpPr>
            <p:cNvPr id="150" name="이등변 삼각형 149">
              <a:extLst>
                <a:ext uri="{FF2B5EF4-FFF2-40B4-BE49-F238E27FC236}">
                  <a16:creationId xmlns:a16="http://schemas.microsoft.com/office/drawing/2014/main" id="{9B6A8CD6-56DC-E86D-4AFE-F60CF06063E2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1" name="그룹 150">
              <a:extLst>
                <a:ext uri="{FF2B5EF4-FFF2-40B4-BE49-F238E27FC236}">
                  <a16:creationId xmlns:a16="http://schemas.microsoft.com/office/drawing/2014/main" id="{CCE20114-B010-8CB3-ED38-992FBCE40A8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52" name="Oval 593">
                <a:extLst>
                  <a:ext uri="{FF2B5EF4-FFF2-40B4-BE49-F238E27FC236}">
                    <a16:creationId xmlns:a16="http://schemas.microsoft.com/office/drawing/2014/main" id="{4E665EAC-C698-CC2A-636B-5580C26E76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53" name="TextBox 14">
                <a:extLst>
                  <a:ext uri="{FF2B5EF4-FFF2-40B4-BE49-F238E27FC236}">
                    <a16:creationId xmlns:a16="http://schemas.microsoft.com/office/drawing/2014/main" id="{7CB03E4D-6B33-4774-0810-3D8F697E63FE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66" name="사각형: 둥근 모서리 65">
            <a:extLst>
              <a:ext uri="{FF2B5EF4-FFF2-40B4-BE49-F238E27FC236}">
                <a16:creationId xmlns:a16="http://schemas.microsoft.com/office/drawing/2014/main" id="{63AF5B09-569A-8B81-94CF-C40446A4CFD0}"/>
              </a:ext>
            </a:extLst>
          </p:cNvPr>
          <p:cNvSpPr/>
          <p:nvPr/>
        </p:nvSpPr>
        <p:spPr>
          <a:xfrm>
            <a:off x="2981059" y="5668843"/>
            <a:ext cx="1331919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구독 기간</a:t>
            </a:r>
          </a:p>
        </p:txBody>
      </p:sp>
    </p:spTree>
    <p:extLst>
      <p:ext uri="{BB962C8B-B14F-4D97-AF65-F5344CB8AC3E}">
        <p14:creationId xmlns:p14="http://schemas.microsoft.com/office/powerpoint/2010/main" val="2106932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091338"/>
              </p:ext>
            </p:extLst>
          </p:nvPr>
        </p:nvGraphicFramePr>
        <p:xfrm>
          <a:off x="7794170" y="725881"/>
          <a:ext cx="439783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사용자 로그 확인을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ID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03435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관리자명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97546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이벤트 기간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10391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메뉴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574960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사용자 로그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898601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사용자 로그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325149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사용자 로그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85111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919549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로그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587987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사용자 로그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44190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8736166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562938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사용자 로그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사용자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AD-02-0003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6807FA-2162-70F1-5CF5-B6AF5BD8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17</a:t>
            </a:fld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5B5CB7-F723-B50A-2B4A-B8FCEACB0A9D}"/>
              </a:ext>
            </a:extLst>
          </p:cNvPr>
          <p:cNvSpPr txBox="1"/>
          <p:nvPr/>
        </p:nvSpPr>
        <p:spPr>
          <a:xfrm>
            <a:off x="314325" y="692380"/>
            <a:ext cx="1895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/>
              <a:t>사용자 관리  </a:t>
            </a:r>
            <a:r>
              <a:rPr lang="en-US" altLang="ko-KR" sz="900" dirty="0"/>
              <a:t>&gt; </a:t>
            </a:r>
            <a:r>
              <a:rPr lang="ko-KR" altLang="en-US" sz="900" dirty="0"/>
              <a:t>사용자 로그 관리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2011F7-D3F8-F0BB-B9BA-3C95D7E91F4C}"/>
              </a:ext>
            </a:extLst>
          </p:cNvPr>
          <p:cNvSpPr txBox="1"/>
          <p:nvPr/>
        </p:nvSpPr>
        <p:spPr>
          <a:xfrm>
            <a:off x="314324" y="1230364"/>
            <a:ext cx="1895475" cy="1519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관리자 </a:t>
            </a:r>
            <a:r>
              <a:rPr lang="en-US" altLang="ko-KR" sz="900"/>
              <a:t>ID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관리자명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이벤트 일자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메뉴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8D22F51B-E499-7043-2D1A-4A79C40F6E38}"/>
              </a:ext>
            </a:extLst>
          </p:cNvPr>
          <p:cNvSpPr/>
          <p:nvPr/>
        </p:nvSpPr>
        <p:spPr>
          <a:xfrm>
            <a:off x="1162050" y="1258938"/>
            <a:ext cx="1606057" cy="233775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CAAEA1B6-77DA-2E80-3D61-50D5BB1C73AB}"/>
              </a:ext>
            </a:extLst>
          </p:cNvPr>
          <p:cNvSpPr/>
          <p:nvPr/>
        </p:nvSpPr>
        <p:spPr>
          <a:xfrm>
            <a:off x="1162050" y="1668513"/>
            <a:ext cx="1606057" cy="233775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1E2C4725-3F79-967C-C7E0-DDF78B344F30}"/>
              </a:ext>
            </a:extLst>
          </p:cNvPr>
          <p:cNvSpPr/>
          <p:nvPr/>
        </p:nvSpPr>
        <p:spPr>
          <a:xfrm>
            <a:off x="1162050" y="2081061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496BDC63-63F0-10C9-65B7-B25445C35FE1}"/>
              </a:ext>
            </a:extLst>
          </p:cNvPr>
          <p:cNvSpPr/>
          <p:nvPr/>
        </p:nvSpPr>
        <p:spPr>
          <a:xfrm>
            <a:off x="6242307" y="2493452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0DFF68A0-433A-8AC8-C3C8-C55B1909DDB3}"/>
              </a:ext>
            </a:extLst>
          </p:cNvPr>
          <p:cNvCxnSpPr/>
          <p:nvPr/>
        </p:nvCxnSpPr>
        <p:spPr>
          <a:xfrm>
            <a:off x="257174" y="1047750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F797A02D-C442-FFFC-D9BD-229872FC3407}"/>
              </a:ext>
            </a:extLst>
          </p:cNvPr>
          <p:cNvCxnSpPr>
            <a:cxnSpLocks/>
          </p:cNvCxnSpPr>
          <p:nvPr/>
        </p:nvCxnSpPr>
        <p:spPr>
          <a:xfrm>
            <a:off x="341200" y="2963927"/>
            <a:ext cx="64484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5" name="표 15">
            <a:extLst>
              <a:ext uri="{FF2B5EF4-FFF2-40B4-BE49-F238E27FC236}">
                <a16:creationId xmlns:a16="http://schemas.microsoft.com/office/drawing/2014/main" id="{7DFC14C4-98BE-6AA9-E9AA-097C55B62B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950442"/>
              </p:ext>
            </p:extLst>
          </p:nvPr>
        </p:nvGraphicFramePr>
        <p:xfrm>
          <a:off x="326860" y="3375344"/>
          <a:ext cx="6500866" cy="197647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90380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400196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862065">
                  <a:extLst>
                    <a:ext uri="{9D8B030D-6E8A-4147-A177-3AD203B41FA5}">
                      <a16:colId xmlns:a16="http://schemas.microsoft.com/office/drawing/2014/main" val="1801206162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번호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메뉴명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이벤트명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이벤트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이벤트 일시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접속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IP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사용자 로그관리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조회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http://localhost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2023-03-14 12:22:50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218.232.78.85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사용자 회원관리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조회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http://localhost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</a:tbl>
          </a:graphicData>
        </a:graphic>
      </p:graphicFrame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3AB57982-DD90-6122-B6CE-29D6C5411931}"/>
              </a:ext>
            </a:extLst>
          </p:cNvPr>
          <p:cNvSpPr/>
          <p:nvPr/>
        </p:nvSpPr>
        <p:spPr>
          <a:xfrm>
            <a:off x="441209" y="345161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4C691B6D-5B83-2067-3F9F-DC089097AC03}"/>
              </a:ext>
            </a:extLst>
          </p:cNvPr>
          <p:cNvSpPr/>
          <p:nvPr/>
        </p:nvSpPr>
        <p:spPr>
          <a:xfrm>
            <a:off x="441209" y="373308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B5556822-CB6E-1DE0-3441-69AE9174E0D0}"/>
              </a:ext>
            </a:extLst>
          </p:cNvPr>
          <p:cNvSpPr/>
          <p:nvPr/>
        </p:nvSpPr>
        <p:spPr>
          <a:xfrm>
            <a:off x="441209" y="401407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0402D2EC-2BB1-4849-A62B-67B3183907DB}"/>
              </a:ext>
            </a:extLst>
          </p:cNvPr>
          <p:cNvSpPr/>
          <p:nvPr/>
        </p:nvSpPr>
        <p:spPr>
          <a:xfrm>
            <a:off x="441209" y="429907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7B949649-E2A9-7081-18C5-854E82C000FE}"/>
              </a:ext>
            </a:extLst>
          </p:cNvPr>
          <p:cNvSpPr/>
          <p:nvPr/>
        </p:nvSpPr>
        <p:spPr>
          <a:xfrm>
            <a:off x="441209" y="458293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414F454C-9FBA-377F-C6D6-882160589487}"/>
              </a:ext>
            </a:extLst>
          </p:cNvPr>
          <p:cNvSpPr/>
          <p:nvPr/>
        </p:nvSpPr>
        <p:spPr>
          <a:xfrm>
            <a:off x="441209" y="486528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F2ABBF63-02E9-C1DB-DC80-7A68153A4448}"/>
              </a:ext>
            </a:extLst>
          </p:cNvPr>
          <p:cNvSpPr/>
          <p:nvPr/>
        </p:nvSpPr>
        <p:spPr>
          <a:xfrm>
            <a:off x="441209" y="514884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E0725C65-9AC0-7BCD-B2BF-2B366CF0DBE1}"/>
              </a:ext>
            </a:extLst>
          </p:cNvPr>
          <p:cNvSpPr/>
          <p:nvPr/>
        </p:nvSpPr>
        <p:spPr>
          <a:xfrm>
            <a:off x="5958570" y="3080251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26" name="그래픽 25" descr="다운로드 윤곽선">
            <a:extLst>
              <a:ext uri="{FF2B5EF4-FFF2-40B4-BE49-F238E27FC236}">
                <a16:creationId xmlns:a16="http://schemas.microsoft.com/office/drawing/2014/main" id="{B9B100C7-E9F4-4480-4E2E-2BCDC70F2A8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994062" y="3093214"/>
            <a:ext cx="204905" cy="204905"/>
          </a:xfrm>
          <a:prstGeom prst="rect">
            <a:avLst/>
          </a:prstGeom>
        </p:spPr>
      </p:pic>
      <p:pic>
        <p:nvPicPr>
          <p:cNvPr id="36" name="그림 35">
            <a:extLst>
              <a:ext uri="{FF2B5EF4-FFF2-40B4-BE49-F238E27FC236}">
                <a16:creationId xmlns:a16="http://schemas.microsoft.com/office/drawing/2014/main" id="{50442D58-09E2-C605-895B-E699AD2A7B0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7191" b="-636"/>
          <a:stretch/>
        </p:blipFill>
        <p:spPr>
          <a:xfrm>
            <a:off x="1759343" y="5615877"/>
            <a:ext cx="3169061" cy="316369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4A39CE8C-4ECB-C8E2-AED1-31DEDEE9090F}"/>
              </a:ext>
            </a:extLst>
          </p:cNvPr>
          <p:cNvSpPr txBox="1"/>
          <p:nvPr/>
        </p:nvSpPr>
        <p:spPr>
          <a:xfrm>
            <a:off x="298338" y="3080250"/>
            <a:ext cx="1895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사용자 로그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11,100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8" name="그룹 37">
            <a:extLst>
              <a:ext uri="{FF2B5EF4-FFF2-40B4-BE49-F238E27FC236}">
                <a16:creationId xmlns:a16="http://schemas.microsoft.com/office/drawing/2014/main" id="{71833184-012B-3A8E-1260-0DAF77408F14}"/>
              </a:ext>
            </a:extLst>
          </p:cNvPr>
          <p:cNvGrpSpPr/>
          <p:nvPr/>
        </p:nvGrpSpPr>
        <p:grpSpPr>
          <a:xfrm rot="5400000">
            <a:off x="2231813" y="689696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9" name="이등변 삼각형 38">
              <a:extLst>
                <a:ext uri="{FF2B5EF4-FFF2-40B4-BE49-F238E27FC236}">
                  <a16:creationId xmlns:a16="http://schemas.microsoft.com/office/drawing/2014/main" id="{6B5670F0-CEA8-6981-70BF-08CE90E66A47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0" name="Oval 593">
              <a:extLst>
                <a:ext uri="{FF2B5EF4-FFF2-40B4-BE49-F238E27FC236}">
                  <a16:creationId xmlns:a16="http://schemas.microsoft.com/office/drawing/2014/main" id="{72FEF486-F491-8ABF-96B5-2DE82791B5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41" name="그룹 40">
            <a:extLst>
              <a:ext uri="{FF2B5EF4-FFF2-40B4-BE49-F238E27FC236}">
                <a16:creationId xmlns:a16="http://schemas.microsoft.com/office/drawing/2014/main" id="{AAC07A32-30BB-468E-2009-C46D75834976}"/>
              </a:ext>
            </a:extLst>
          </p:cNvPr>
          <p:cNvGrpSpPr/>
          <p:nvPr/>
        </p:nvGrpSpPr>
        <p:grpSpPr>
          <a:xfrm rot="5400000">
            <a:off x="2797198" y="126654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2" name="이등변 삼각형 41">
              <a:extLst>
                <a:ext uri="{FF2B5EF4-FFF2-40B4-BE49-F238E27FC236}">
                  <a16:creationId xmlns:a16="http://schemas.microsoft.com/office/drawing/2014/main" id="{3DCA4FD1-5FE4-B479-7818-0D88485CEE2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3" name="Oval 593">
              <a:extLst>
                <a:ext uri="{FF2B5EF4-FFF2-40B4-BE49-F238E27FC236}">
                  <a16:creationId xmlns:a16="http://schemas.microsoft.com/office/drawing/2014/main" id="{E1F49AC4-3D08-1840-099C-F5673F4623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44" name="그룹 43">
            <a:extLst>
              <a:ext uri="{FF2B5EF4-FFF2-40B4-BE49-F238E27FC236}">
                <a16:creationId xmlns:a16="http://schemas.microsoft.com/office/drawing/2014/main" id="{0E1A9636-EFFE-3EB6-CAC5-92956A64884E}"/>
              </a:ext>
            </a:extLst>
          </p:cNvPr>
          <p:cNvGrpSpPr/>
          <p:nvPr/>
        </p:nvGrpSpPr>
        <p:grpSpPr>
          <a:xfrm rot="5400000">
            <a:off x="2801997" y="166434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5" name="이등변 삼각형 44">
              <a:extLst>
                <a:ext uri="{FF2B5EF4-FFF2-40B4-BE49-F238E27FC236}">
                  <a16:creationId xmlns:a16="http://schemas.microsoft.com/office/drawing/2014/main" id="{DAAB7E18-7828-D8BC-E385-5194E02FFC5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6" name="Oval 593">
              <a:extLst>
                <a:ext uri="{FF2B5EF4-FFF2-40B4-BE49-F238E27FC236}">
                  <a16:creationId xmlns:a16="http://schemas.microsoft.com/office/drawing/2014/main" id="{353CF1ED-1115-737E-5232-6445D906B7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grpSp>
        <p:nvGrpSpPr>
          <p:cNvPr id="58" name="그룹 57">
            <a:extLst>
              <a:ext uri="{FF2B5EF4-FFF2-40B4-BE49-F238E27FC236}">
                <a16:creationId xmlns:a16="http://schemas.microsoft.com/office/drawing/2014/main" id="{241E70AA-9B07-3825-45E1-40384D327EC4}"/>
              </a:ext>
            </a:extLst>
          </p:cNvPr>
          <p:cNvGrpSpPr/>
          <p:nvPr/>
        </p:nvGrpSpPr>
        <p:grpSpPr>
          <a:xfrm>
            <a:off x="6258652" y="2257171"/>
            <a:ext cx="244417" cy="258694"/>
            <a:chOff x="1098607" y="3056422"/>
            <a:chExt cx="244417" cy="258694"/>
          </a:xfrm>
        </p:grpSpPr>
        <p:sp>
          <p:nvSpPr>
            <p:cNvPr id="59" name="이등변 삼각형 58">
              <a:extLst>
                <a:ext uri="{FF2B5EF4-FFF2-40B4-BE49-F238E27FC236}">
                  <a16:creationId xmlns:a16="http://schemas.microsoft.com/office/drawing/2014/main" id="{8747D533-EC67-A817-ACFD-64FBD22B894D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0" name="그룹 59">
              <a:extLst>
                <a:ext uri="{FF2B5EF4-FFF2-40B4-BE49-F238E27FC236}">
                  <a16:creationId xmlns:a16="http://schemas.microsoft.com/office/drawing/2014/main" id="{42E30FA6-98A9-AEBD-F976-FB9A6CB38925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1" name="Oval 593">
                <a:extLst>
                  <a:ext uri="{FF2B5EF4-FFF2-40B4-BE49-F238E27FC236}">
                    <a16:creationId xmlns:a16="http://schemas.microsoft.com/office/drawing/2014/main" id="{245483FA-0400-BEC7-83EC-2985F65BEE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2" name="TextBox 14">
                <a:extLst>
                  <a:ext uri="{FF2B5EF4-FFF2-40B4-BE49-F238E27FC236}">
                    <a16:creationId xmlns:a16="http://schemas.microsoft.com/office/drawing/2014/main" id="{BE93F9D0-AE84-FC40-3F08-E8BF6B34892B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3" name="그룹 62">
            <a:extLst>
              <a:ext uri="{FF2B5EF4-FFF2-40B4-BE49-F238E27FC236}">
                <a16:creationId xmlns:a16="http://schemas.microsoft.com/office/drawing/2014/main" id="{BA7B08C7-897D-59DB-14EA-BFEDCDB9827A}"/>
              </a:ext>
            </a:extLst>
          </p:cNvPr>
          <p:cNvGrpSpPr/>
          <p:nvPr/>
        </p:nvGrpSpPr>
        <p:grpSpPr>
          <a:xfrm>
            <a:off x="929714" y="2869630"/>
            <a:ext cx="244417" cy="258694"/>
            <a:chOff x="1098607" y="3056422"/>
            <a:chExt cx="244417" cy="258694"/>
          </a:xfrm>
        </p:grpSpPr>
        <p:sp>
          <p:nvSpPr>
            <p:cNvPr id="64" name="이등변 삼각형 63">
              <a:extLst>
                <a:ext uri="{FF2B5EF4-FFF2-40B4-BE49-F238E27FC236}">
                  <a16:creationId xmlns:a16="http://schemas.microsoft.com/office/drawing/2014/main" id="{9395A45D-4CD7-6540-71E4-B4D58562748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5" name="그룹 64">
              <a:extLst>
                <a:ext uri="{FF2B5EF4-FFF2-40B4-BE49-F238E27FC236}">
                  <a16:creationId xmlns:a16="http://schemas.microsoft.com/office/drawing/2014/main" id="{1AAF6D94-0FD1-A528-7A2C-77AFF258EC9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6" name="Oval 593">
                <a:extLst>
                  <a:ext uri="{FF2B5EF4-FFF2-40B4-BE49-F238E27FC236}">
                    <a16:creationId xmlns:a16="http://schemas.microsoft.com/office/drawing/2014/main" id="{6F8E01B8-F844-330E-D839-D2D5E4381E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7" name="TextBox 14">
                <a:extLst>
                  <a:ext uri="{FF2B5EF4-FFF2-40B4-BE49-F238E27FC236}">
                    <a16:creationId xmlns:a16="http://schemas.microsoft.com/office/drawing/2014/main" id="{8C2CE4FC-5282-94A5-4A74-A891CD478AA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8" name="그룹 67">
            <a:extLst>
              <a:ext uri="{FF2B5EF4-FFF2-40B4-BE49-F238E27FC236}">
                <a16:creationId xmlns:a16="http://schemas.microsoft.com/office/drawing/2014/main" id="{D452443A-13FC-1916-4570-1E6EEF8DCF7A}"/>
              </a:ext>
            </a:extLst>
          </p:cNvPr>
          <p:cNvGrpSpPr/>
          <p:nvPr/>
        </p:nvGrpSpPr>
        <p:grpSpPr>
          <a:xfrm>
            <a:off x="6051627" y="2849957"/>
            <a:ext cx="244417" cy="258694"/>
            <a:chOff x="1098607" y="3056422"/>
            <a:chExt cx="244417" cy="258694"/>
          </a:xfrm>
        </p:grpSpPr>
        <p:sp>
          <p:nvSpPr>
            <p:cNvPr id="69" name="이등변 삼각형 68">
              <a:extLst>
                <a:ext uri="{FF2B5EF4-FFF2-40B4-BE49-F238E27FC236}">
                  <a16:creationId xmlns:a16="http://schemas.microsoft.com/office/drawing/2014/main" id="{E0D071C9-81D2-846F-2FCA-B152B3E69D41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0" name="그룹 69">
              <a:extLst>
                <a:ext uri="{FF2B5EF4-FFF2-40B4-BE49-F238E27FC236}">
                  <a16:creationId xmlns:a16="http://schemas.microsoft.com/office/drawing/2014/main" id="{99A15DF9-F8F2-2AD3-17E8-6FB318CB4793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71" name="Oval 593">
                <a:extLst>
                  <a:ext uri="{FF2B5EF4-FFF2-40B4-BE49-F238E27FC236}">
                    <a16:creationId xmlns:a16="http://schemas.microsoft.com/office/drawing/2014/main" id="{384B4451-E403-1886-8095-367383F700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2" name="TextBox 14">
                <a:extLst>
                  <a:ext uri="{FF2B5EF4-FFF2-40B4-BE49-F238E27FC236}">
                    <a16:creationId xmlns:a16="http://schemas.microsoft.com/office/drawing/2014/main" id="{F9B7F341-7C4B-1670-6F10-D3691D7522E5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3" name="그룹 72">
            <a:extLst>
              <a:ext uri="{FF2B5EF4-FFF2-40B4-BE49-F238E27FC236}">
                <a16:creationId xmlns:a16="http://schemas.microsoft.com/office/drawing/2014/main" id="{C2A45C7D-A2A1-B588-4D8E-2EBA5727E3EC}"/>
              </a:ext>
            </a:extLst>
          </p:cNvPr>
          <p:cNvGrpSpPr/>
          <p:nvPr/>
        </p:nvGrpSpPr>
        <p:grpSpPr>
          <a:xfrm>
            <a:off x="174279" y="3429537"/>
            <a:ext cx="278496" cy="200053"/>
            <a:chOff x="1014019" y="2643309"/>
            <a:chExt cx="278496" cy="200053"/>
          </a:xfrm>
        </p:grpSpPr>
        <p:sp>
          <p:nvSpPr>
            <p:cNvPr id="74" name="이등변 삼각형 73">
              <a:extLst>
                <a:ext uri="{FF2B5EF4-FFF2-40B4-BE49-F238E27FC236}">
                  <a16:creationId xmlns:a16="http://schemas.microsoft.com/office/drawing/2014/main" id="{A3003EDD-A2B2-7974-CEE6-5636D230FD41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5" name="그룹 74">
              <a:extLst>
                <a:ext uri="{FF2B5EF4-FFF2-40B4-BE49-F238E27FC236}">
                  <a16:creationId xmlns:a16="http://schemas.microsoft.com/office/drawing/2014/main" id="{2B8681C3-5E73-3B00-CCE3-90FD9A71817D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76" name="Oval 593">
                <a:extLst>
                  <a:ext uri="{FF2B5EF4-FFF2-40B4-BE49-F238E27FC236}">
                    <a16:creationId xmlns:a16="http://schemas.microsoft.com/office/drawing/2014/main" id="{C72C7FC9-94E8-AE3F-5DD7-639DF5766E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7" name="TextBox 14">
                <a:extLst>
                  <a:ext uri="{FF2B5EF4-FFF2-40B4-BE49-F238E27FC236}">
                    <a16:creationId xmlns:a16="http://schemas.microsoft.com/office/drawing/2014/main" id="{4E05BC6C-9E34-15AB-6D03-AD8F7504CAFC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8" name="그룹 77">
            <a:extLst>
              <a:ext uri="{FF2B5EF4-FFF2-40B4-BE49-F238E27FC236}">
                <a16:creationId xmlns:a16="http://schemas.microsoft.com/office/drawing/2014/main" id="{E06F7CA3-2DB0-BB18-2D85-D441F258E1EC}"/>
              </a:ext>
            </a:extLst>
          </p:cNvPr>
          <p:cNvGrpSpPr/>
          <p:nvPr/>
        </p:nvGrpSpPr>
        <p:grpSpPr>
          <a:xfrm>
            <a:off x="174279" y="3709248"/>
            <a:ext cx="278496" cy="200053"/>
            <a:chOff x="1014019" y="2643309"/>
            <a:chExt cx="278496" cy="200053"/>
          </a:xfrm>
        </p:grpSpPr>
        <p:sp>
          <p:nvSpPr>
            <p:cNvPr id="79" name="이등변 삼각형 78">
              <a:extLst>
                <a:ext uri="{FF2B5EF4-FFF2-40B4-BE49-F238E27FC236}">
                  <a16:creationId xmlns:a16="http://schemas.microsoft.com/office/drawing/2014/main" id="{356A0C26-8824-9B92-2114-9934F5E5E5B0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0" name="그룹 79">
              <a:extLst>
                <a:ext uri="{FF2B5EF4-FFF2-40B4-BE49-F238E27FC236}">
                  <a16:creationId xmlns:a16="http://schemas.microsoft.com/office/drawing/2014/main" id="{F8430874-E8F4-39A9-61F0-3E53DCC375AC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1" name="Oval 593">
                <a:extLst>
                  <a:ext uri="{FF2B5EF4-FFF2-40B4-BE49-F238E27FC236}">
                    <a16:creationId xmlns:a16="http://schemas.microsoft.com/office/drawing/2014/main" id="{6D3F735A-8354-A256-A4C2-9CC73BAB67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2" name="TextBox 14">
                <a:extLst>
                  <a:ext uri="{FF2B5EF4-FFF2-40B4-BE49-F238E27FC236}">
                    <a16:creationId xmlns:a16="http://schemas.microsoft.com/office/drawing/2014/main" id="{31B2B897-2AA6-2942-AC51-E28DCFE8830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3" name="그룹 82">
            <a:extLst>
              <a:ext uri="{FF2B5EF4-FFF2-40B4-BE49-F238E27FC236}">
                <a16:creationId xmlns:a16="http://schemas.microsoft.com/office/drawing/2014/main" id="{374A4EB1-AF77-7494-CE46-421167E42BCE}"/>
              </a:ext>
            </a:extLst>
          </p:cNvPr>
          <p:cNvGrpSpPr/>
          <p:nvPr/>
        </p:nvGrpSpPr>
        <p:grpSpPr>
          <a:xfrm>
            <a:off x="1553399" y="5674034"/>
            <a:ext cx="278496" cy="200053"/>
            <a:chOff x="1014019" y="2643309"/>
            <a:chExt cx="278496" cy="200053"/>
          </a:xfrm>
        </p:grpSpPr>
        <p:sp>
          <p:nvSpPr>
            <p:cNvPr id="84" name="이등변 삼각형 83">
              <a:extLst>
                <a:ext uri="{FF2B5EF4-FFF2-40B4-BE49-F238E27FC236}">
                  <a16:creationId xmlns:a16="http://schemas.microsoft.com/office/drawing/2014/main" id="{900AF5A4-4182-9844-59C5-DC3B76831BF1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5" name="그룹 84">
              <a:extLst>
                <a:ext uri="{FF2B5EF4-FFF2-40B4-BE49-F238E27FC236}">
                  <a16:creationId xmlns:a16="http://schemas.microsoft.com/office/drawing/2014/main" id="{D1FEF49A-7EF0-49E4-7087-96C7CA4A4C71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6" name="Oval 593">
                <a:extLst>
                  <a:ext uri="{FF2B5EF4-FFF2-40B4-BE49-F238E27FC236}">
                    <a16:creationId xmlns:a16="http://schemas.microsoft.com/office/drawing/2014/main" id="{A92817E9-0CDC-D2E0-7C0D-E9A8A1BBBB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7" name="TextBox 14">
                <a:extLst>
                  <a:ext uri="{FF2B5EF4-FFF2-40B4-BE49-F238E27FC236}">
                    <a16:creationId xmlns:a16="http://schemas.microsoft.com/office/drawing/2014/main" id="{F48F97DD-BFC8-9746-2FF3-6C411B057FFC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8" name="그룹 87">
            <a:extLst>
              <a:ext uri="{FF2B5EF4-FFF2-40B4-BE49-F238E27FC236}">
                <a16:creationId xmlns:a16="http://schemas.microsoft.com/office/drawing/2014/main" id="{C789CC6C-49A6-F881-FFA8-687D3812A567}"/>
              </a:ext>
            </a:extLst>
          </p:cNvPr>
          <p:cNvGrpSpPr/>
          <p:nvPr/>
        </p:nvGrpSpPr>
        <p:grpSpPr>
          <a:xfrm>
            <a:off x="2553179" y="3125171"/>
            <a:ext cx="244417" cy="258694"/>
            <a:chOff x="1098607" y="3056422"/>
            <a:chExt cx="244417" cy="258694"/>
          </a:xfrm>
        </p:grpSpPr>
        <p:sp>
          <p:nvSpPr>
            <p:cNvPr id="89" name="이등변 삼각형 88">
              <a:extLst>
                <a:ext uri="{FF2B5EF4-FFF2-40B4-BE49-F238E27FC236}">
                  <a16:creationId xmlns:a16="http://schemas.microsoft.com/office/drawing/2014/main" id="{F05007BF-AC3D-A41C-9A14-3D602C4819F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0" name="그룹 89">
              <a:extLst>
                <a:ext uri="{FF2B5EF4-FFF2-40B4-BE49-F238E27FC236}">
                  <a16:creationId xmlns:a16="http://schemas.microsoft.com/office/drawing/2014/main" id="{0760ECB8-C759-0810-78F8-CBEBDFCECA1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1" name="Oval 593">
                <a:extLst>
                  <a:ext uri="{FF2B5EF4-FFF2-40B4-BE49-F238E27FC236}">
                    <a16:creationId xmlns:a16="http://schemas.microsoft.com/office/drawing/2014/main" id="{1057673C-9DB7-B9C2-4FF5-A34C6BA66E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2" name="TextBox 14">
                <a:extLst>
                  <a:ext uri="{FF2B5EF4-FFF2-40B4-BE49-F238E27FC236}">
                    <a16:creationId xmlns:a16="http://schemas.microsoft.com/office/drawing/2014/main" id="{7B7B2A7C-D57F-D5F7-EB45-5F91776B83B7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12" name="그림 11" descr="렌치, 도구이(가) 표시된 사진&#10;&#10;자동 생성된 설명">
            <a:extLst>
              <a:ext uri="{FF2B5EF4-FFF2-40B4-BE49-F238E27FC236}">
                <a16:creationId xmlns:a16="http://schemas.microsoft.com/office/drawing/2014/main" id="{42F3B170-7024-5D87-D022-C73B91AE6F6A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988" y="2112983"/>
            <a:ext cx="195806" cy="193744"/>
          </a:xfrm>
          <a:prstGeom prst="rect">
            <a:avLst/>
          </a:prstGeom>
        </p:spPr>
      </p:pic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1CC3FC3E-3CCA-7368-5990-AFAD6602E82F}"/>
              </a:ext>
            </a:extLst>
          </p:cNvPr>
          <p:cNvSpPr/>
          <p:nvPr/>
        </p:nvSpPr>
        <p:spPr>
          <a:xfrm>
            <a:off x="2388232" y="2076757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5" name="그림 24" descr="렌치, 도구이(가) 표시된 사진&#10;&#10;자동 생성된 설명">
            <a:extLst>
              <a:ext uri="{FF2B5EF4-FFF2-40B4-BE49-F238E27FC236}">
                <a16:creationId xmlns:a16="http://schemas.microsoft.com/office/drawing/2014/main" id="{E95D892B-C8B0-C917-A2FE-0CAD04573357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170" y="2108679"/>
            <a:ext cx="195806" cy="193744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D029918B-0FCE-81EC-640C-F03155A2516F}"/>
              </a:ext>
            </a:extLst>
          </p:cNvPr>
          <p:cNvSpPr txBox="1"/>
          <p:nvPr/>
        </p:nvSpPr>
        <p:spPr>
          <a:xfrm>
            <a:off x="2156964" y="2080316"/>
            <a:ext cx="23884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/>
              <a:t>~</a:t>
            </a:r>
            <a:endParaRPr lang="ko-KR" altLang="en-US" sz="900"/>
          </a:p>
        </p:txBody>
      </p:sp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CE21AE1A-B799-70DB-9123-C439FCA917A3}"/>
              </a:ext>
            </a:extLst>
          </p:cNvPr>
          <p:cNvSpPr/>
          <p:nvPr/>
        </p:nvSpPr>
        <p:spPr>
          <a:xfrm>
            <a:off x="1156494" y="2497218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전체 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33" name="그룹 32">
            <a:extLst>
              <a:ext uri="{FF2B5EF4-FFF2-40B4-BE49-F238E27FC236}">
                <a16:creationId xmlns:a16="http://schemas.microsoft.com/office/drawing/2014/main" id="{C7B46DA8-33F4-F335-4943-E2FA512B9E8F}"/>
              </a:ext>
            </a:extLst>
          </p:cNvPr>
          <p:cNvGrpSpPr/>
          <p:nvPr/>
        </p:nvGrpSpPr>
        <p:grpSpPr>
          <a:xfrm rot="5400000">
            <a:off x="3420186" y="207249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4" name="이등변 삼각형 33">
              <a:extLst>
                <a:ext uri="{FF2B5EF4-FFF2-40B4-BE49-F238E27FC236}">
                  <a16:creationId xmlns:a16="http://schemas.microsoft.com/office/drawing/2014/main" id="{F6C21BA9-A8D0-6A9D-58CD-365E05F2BCC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5" name="Oval 593">
              <a:extLst>
                <a:ext uri="{FF2B5EF4-FFF2-40B4-BE49-F238E27FC236}">
                  <a16:creationId xmlns:a16="http://schemas.microsoft.com/office/drawing/2014/main" id="{7970DAFB-8459-DB90-B4D4-1768BE8F2E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pSp>
        <p:nvGrpSpPr>
          <p:cNvPr id="50" name="그룹 49">
            <a:extLst>
              <a:ext uri="{FF2B5EF4-FFF2-40B4-BE49-F238E27FC236}">
                <a16:creationId xmlns:a16="http://schemas.microsoft.com/office/drawing/2014/main" id="{DC3D72C3-5F94-8D5A-F0C5-8F0CCD33D2F8}"/>
              </a:ext>
            </a:extLst>
          </p:cNvPr>
          <p:cNvGrpSpPr/>
          <p:nvPr/>
        </p:nvGrpSpPr>
        <p:grpSpPr>
          <a:xfrm rot="5400000">
            <a:off x="2197222" y="2497630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1" name="이등변 삼각형 50">
              <a:extLst>
                <a:ext uri="{FF2B5EF4-FFF2-40B4-BE49-F238E27FC236}">
                  <a16:creationId xmlns:a16="http://schemas.microsoft.com/office/drawing/2014/main" id="{06618367-5CC4-37E2-12EC-98F08C251B3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52" name="Oval 593">
              <a:extLst>
                <a:ext uri="{FF2B5EF4-FFF2-40B4-BE49-F238E27FC236}">
                  <a16:creationId xmlns:a16="http://schemas.microsoft.com/office/drawing/2014/main" id="{5B59B367-3D82-BD54-72B7-634C559FFE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sp>
        <p:nvSpPr>
          <p:cNvPr id="99" name="사각형: 둥근 모서리 98">
            <a:extLst>
              <a:ext uri="{FF2B5EF4-FFF2-40B4-BE49-F238E27FC236}">
                <a16:creationId xmlns:a16="http://schemas.microsoft.com/office/drawing/2014/main" id="{3A139391-BB71-85AD-DA85-7D80AC75A49C}"/>
              </a:ext>
            </a:extLst>
          </p:cNvPr>
          <p:cNvSpPr/>
          <p:nvPr/>
        </p:nvSpPr>
        <p:spPr>
          <a:xfrm>
            <a:off x="3874976" y="1499537"/>
            <a:ext cx="1200590" cy="47873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사용자 회원관리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사용자 로그관리</a:t>
            </a:r>
          </a:p>
        </p:txBody>
      </p:sp>
      <p:cxnSp>
        <p:nvCxnSpPr>
          <p:cNvPr id="100" name="직선 화살표 연결선 99">
            <a:extLst>
              <a:ext uri="{FF2B5EF4-FFF2-40B4-BE49-F238E27FC236}">
                <a16:creationId xmlns:a16="http://schemas.microsoft.com/office/drawing/2014/main" id="{8EDFE734-7A86-B830-CC5F-3B4D9C691E6B}"/>
              </a:ext>
            </a:extLst>
          </p:cNvPr>
          <p:cNvCxnSpPr>
            <a:cxnSpLocks/>
            <a:endCxn id="99" idx="1"/>
          </p:cNvCxnSpPr>
          <p:nvPr/>
        </p:nvCxnSpPr>
        <p:spPr>
          <a:xfrm flipV="1">
            <a:off x="2156619" y="1738906"/>
            <a:ext cx="1718357" cy="7547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51055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B5D9106D-56CA-0E50-65B7-017C59646F66}"/>
              </a:ext>
            </a:extLst>
          </p:cNvPr>
          <p:cNvGrpSpPr/>
          <p:nvPr/>
        </p:nvGrpSpPr>
        <p:grpSpPr>
          <a:xfrm>
            <a:off x="3534627" y="2598560"/>
            <a:ext cx="5452946" cy="1124219"/>
            <a:chOff x="702527" y="4728403"/>
            <a:chExt cx="5452946" cy="1124219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7DBF478-76A2-CAC0-0A0E-AA7A11759383}"/>
                </a:ext>
              </a:extLst>
            </p:cNvPr>
            <p:cNvSpPr txBox="1"/>
            <p:nvPr/>
          </p:nvSpPr>
          <p:spPr>
            <a:xfrm>
              <a:off x="1283703" y="5206291"/>
              <a:ext cx="429059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>
                  <a:solidFill>
                    <a:schemeClr val="bg1"/>
                  </a:solidFill>
                  <a:latin typeface="+mn-ea"/>
                </a:rPr>
                <a:t>3. </a:t>
              </a:r>
              <a:r>
                <a:rPr lang="ko-KR" altLang="en-US" sz="3600" b="1">
                  <a:solidFill>
                    <a:schemeClr val="bg1"/>
                  </a:solidFill>
                  <a:latin typeface="+mn-ea"/>
                </a:rPr>
                <a:t>포인트</a:t>
              </a:r>
              <a:r>
                <a:rPr lang="en-US" altLang="ko-KR" sz="3600" b="1">
                  <a:solidFill>
                    <a:schemeClr val="bg1"/>
                  </a:solidFill>
                  <a:latin typeface="+mn-ea"/>
                </a:rPr>
                <a:t>/</a:t>
              </a:r>
              <a:r>
                <a:rPr lang="ko-KR" altLang="en-US" sz="3600" b="1">
                  <a:solidFill>
                    <a:schemeClr val="bg1"/>
                  </a:solidFill>
                  <a:latin typeface="+mn-ea"/>
                </a:rPr>
                <a:t>구매 관리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E1519F1-9B06-C228-72BF-65A69C049CCA}"/>
                </a:ext>
              </a:extLst>
            </p:cNvPr>
            <p:cNvSpPr txBox="1"/>
            <p:nvPr/>
          </p:nvSpPr>
          <p:spPr>
            <a:xfrm>
              <a:off x="702527" y="4728403"/>
              <a:ext cx="5452946" cy="468141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algn="ctr">
                <a:lnSpc>
                  <a:spcPts val="3500"/>
                </a:lnSpc>
              </a:pPr>
              <a:r>
                <a:rPr lang="ko-KR" altLang="en-US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모바일 기반 공공 유통 플랫폼</a:t>
              </a:r>
              <a:r>
                <a:rPr lang="en-US" altLang="ko-KR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 </a:t>
              </a:r>
              <a:r>
                <a:rPr lang="ko-KR" altLang="en-US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구축 및 유지 관리</a:t>
              </a:r>
              <a:endParaRPr lang="ko-KR" altLang="en-US" sz="140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50311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024045"/>
              </p:ext>
            </p:extLst>
          </p:nvPr>
        </p:nvGraphicFramePr>
        <p:xfrm>
          <a:off x="7794170" y="725881"/>
          <a:ext cx="439783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포인트 적립 이력 확인을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사용자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ID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525409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사용자명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410275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사용자 상태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23883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여부 선택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694288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적립 일자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354254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출발지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577609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도착지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770319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적립 이력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893912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적립 이력의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503209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957913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이력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640487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적립 이력 정보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866049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적립 이력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282730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이력 추가 팝업 생성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포인트 적립 이력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071251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267731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3064685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포인트 적립 이력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포인트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구매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AD-03-0001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8F6DF1B3-04B0-1335-6151-26B25F53C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19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31DD1D-CCB0-8C5B-7CF0-81B163FF8B09}"/>
              </a:ext>
            </a:extLst>
          </p:cNvPr>
          <p:cNvSpPr txBox="1"/>
          <p:nvPr/>
        </p:nvSpPr>
        <p:spPr>
          <a:xfrm>
            <a:off x="314324" y="692380"/>
            <a:ext cx="21926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/>
              <a:t>포인트</a:t>
            </a:r>
            <a:r>
              <a:rPr lang="en-US" altLang="ko-KR" sz="900" dirty="0"/>
              <a:t>/</a:t>
            </a:r>
            <a:r>
              <a:rPr lang="ko-KR" altLang="en-US" sz="900" dirty="0"/>
              <a:t>구매 관리  </a:t>
            </a:r>
            <a:r>
              <a:rPr lang="en-US" altLang="ko-KR" sz="900" dirty="0"/>
              <a:t>&gt; </a:t>
            </a:r>
            <a:r>
              <a:rPr lang="ko-KR" altLang="en-US" sz="900" dirty="0"/>
              <a:t>포인트 적립 이력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E2310E-0BBC-87E1-EAC6-7B30258F5CCF}"/>
              </a:ext>
            </a:extLst>
          </p:cNvPr>
          <p:cNvSpPr txBox="1"/>
          <p:nvPr/>
        </p:nvSpPr>
        <p:spPr>
          <a:xfrm>
            <a:off x="247649" y="1230364"/>
            <a:ext cx="1895475" cy="1519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사용자 </a:t>
            </a:r>
            <a:r>
              <a:rPr lang="en-US" altLang="ko-KR" sz="900"/>
              <a:t>ID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사용자명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사용자 상태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추가 여부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8AC78D81-FC9D-91D9-3569-5AB8B8CD5A5F}"/>
              </a:ext>
            </a:extLst>
          </p:cNvPr>
          <p:cNvSpPr/>
          <p:nvPr/>
        </p:nvSpPr>
        <p:spPr>
          <a:xfrm>
            <a:off x="1095375" y="125893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79264FD8-7612-C72B-9B3A-954DB9D6DDB5}"/>
              </a:ext>
            </a:extLst>
          </p:cNvPr>
          <p:cNvSpPr/>
          <p:nvPr/>
        </p:nvSpPr>
        <p:spPr>
          <a:xfrm>
            <a:off x="1095375" y="1668514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30795704-5E40-D202-D1B7-DAE5D03D87D6}"/>
              </a:ext>
            </a:extLst>
          </p:cNvPr>
          <p:cNvSpPr/>
          <p:nvPr/>
        </p:nvSpPr>
        <p:spPr>
          <a:xfrm>
            <a:off x="1095375" y="2081061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전체 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4465C962-AF1D-7C92-1751-0BD6942FCE68}"/>
              </a:ext>
            </a:extLst>
          </p:cNvPr>
          <p:cNvSpPr/>
          <p:nvPr/>
        </p:nvSpPr>
        <p:spPr>
          <a:xfrm>
            <a:off x="6217978" y="2781206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45C38E5E-5605-F83A-57EC-3D4D4301A773}"/>
              </a:ext>
            </a:extLst>
          </p:cNvPr>
          <p:cNvCxnSpPr>
            <a:cxnSpLocks/>
          </p:cNvCxnSpPr>
          <p:nvPr/>
        </p:nvCxnSpPr>
        <p:spPr>
          <a:xfrm>
            <a:off x="257174" y="1047750"/>
            <a:ext cx="66389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70E89FC4-5BA5-5E8C-1DBD-1D7BE9DB080D}"/>
              </a:ext>
            </a:extLst>
          </p:cNvPr>
          <p:cNvCxnSpPr>
            <a:cxnSpLocks/>
          </p:cNvCxnSpPr>
          <p:nvPr/>
        </p:nvCxnSpPr>
        <p:spPr>
          <a:xfrm>
            <a:off x="314320" y="3115186"/>
            <a:ext cx="646323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4" name="표 15">
            <a:extLst>
              <a:ext uri="{FF2B5EF4-FFF2-40B4-BE49-F238E27FC236}">
                <a16:creationId xmlns:a16="http://schemas.microsoft.com/office/drawing/2014/main" id="{1A3833D5-464B-4C4B-00ED-B5DC059CF8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715820"/>
              </p:ext>
            </p:extLst>
          </p:nvPr>
        </p:nvGraphicFramePr>
        <p:xfrm>
          <a:off x="314320" y="3535124"/>
          <a:ext cx="6463234" cy="197647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11728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502227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624205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625793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763905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763905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1160780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524193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524193">
                  <a:extLst>
                    <a:ext uri="{9D8B030D-6E8A-4147-A177-3AD203B41FA5}">
                      <a16:colId xmlns:a16="http://schemas.microsoft.com/office/drawing/2014/main" val="1801206162"/>
                    </a:ext>
                  </a:extLst>
                </a:gridCol>
                <a:gridCol w="662305">
                  <a:extLst>
                    <a:ext uri="{9D8B030D-6E8A-4147-A177-3AD203B41FA5}">
                      <a16:colId xmlns:a16="http://schemas.microsoft.com/office/drawing/2014/main" val="2057818106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사용자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사용자명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적립 포인트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보유 포인트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적립 일시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출발지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도착지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추가 여부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회원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1,100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2023-03-14 17:19:45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서울역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수원역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회원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620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2023-03-14 17:19:45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서울역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안양역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</a:tbl>
          </a:graphicData>
        </a:graphic>
      </p:graphicFrame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F3866D8D-70D6-E4D0-2006-97A2CAAA10F1}"/>
              </a:ext>
            </a:extLst>
          </p:cNvPr>
          <p:cNvSpPr/>
          <p:nvPr/>
        </p:nvSpPr>
        <p:spPr>
          <a:xfrm>
            <a:off x="414329" y="360286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11C7CAB8-1CDC-8D8D-31DA-B10A611CA496}"/>
              </a:ext>
            </a:extLst>
          </p:cNvPr>
          <p:cNvSpPr/>
          <p:nvPr/>
        </p:nvSpPr>
        <p:spPr>
          <a:xfrm>
            <a:off x="414329" y="388434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71F0D9F8-8408-2257-D90A-DAFC93ED004D}"/>
              </a:ext>
            </a:extLst>
          </p:cNvPr>
          <p:cNvSpPr/>
          <p:nvPr/>
        </p:nvSpPr>
        <p:spPr>
          <a:xfrm>
            <a:off x="414329" y="415580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A1B4D4D3-1D2F-9880-5C77-72C8FE179962}"/>
              </a:ext>
            </a:extLst>
          </p:cNvPr>
          <p:cNvSpPr/>
          <p:nvPr/>
        </p:nvSpPr>
        <p:spPr>
          <a:xfrm>
            <a:off x="414329" y="445033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DE4B6E0C-2F77-0FA1-683C-A18CFA311A09}"/>
              </a:ext>
            </a:extLst>
          </p:cNvPr>
          <p:cNvSpPr/>
          <p:nvPr/>
        </p:nvSpPr>
        <p:spPr>
          <a:xfrm>
            <a:off x="414329" y="473419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C8C0A912-FEB2-BBEB-3A50-41FE77493B2A}"/>
              </a:ext>
            </a:extLst>
          </p:cNvPr>
          <p:cNvSpPr/>
          <p:nvPr/>
        </p:nvSpPr>
        <p:spPr>
          <a:xfrm>
            <a:off x="414329" y="501654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76DF6C23-50F9-7FC9-B42E-EE0C5C771A5A}"/>
              </a:ext>
            </a:extLst>
          </p:cNvPr>
          <p:cNvSpPr/>
          <p:nvPr/>
        </p:nvSpPr>
        <p:spPr>
          <a:xfrm>
            <a:off x="414329" y="529058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203C1EF8-C4D6-D700-6AA2-1F96460FCA24}"/>
              </a:ext>
            </a:extLst>
          </p:cNvPr>
          <p:cNvSpPr/>
          <p:nvPr/>
        </p:nvSpPr>
        <p:spPr>
          <a:xfrm>
            <a:off x="4711062" y="3231510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23" name="그래픽 22" descr="다운로드 윤곽선">
            <a:extLst>
              <a:ext uri="{FF2B5EF4-FFF2-40B4-BE49-F238E27FC236}">
                <a16:creationId xmlns:a16="http://schemas.microsoft.com/office/drawing/2014/main" id="{4A21CA0C-1C72-52E1-6859-174451A1EFF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746554" y="3244473"/>
            <a:ext cx="204905" cy="204905"/>
          </a:xfrm>
          <a:prstGeom prst="rect">
            <a:avLst/>
          </a:prstGeom>
        </p:spPr>
      </p:pic>
      <p:pic>
        <p:nvPicPr>
          <p:cNvPr id="26" name="그림 25">
            <a:extLst>
              <a:ext uri="{FF2B5EF4-FFF2-40B4-BE49-F238E27FC236}">
                <a16:creationId xmlns:a16="http://schemas.microsoft.com/office/drawing/2014/main" id="{1185F327-4EF3-FDD0-E04A-D54A914A22C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7191" b="-636"/>
          <a:stretch/>
        </p:blipFill>
        <p:spPr>
          <a:xfrm>
            <a:off x="1732463" y="5767136"/>
            <a:ext cx="3169061" cy="316369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54644DA9-BA72-570F-6330-87B5BEE5BA0B}"/>
              </a:ext>
            </a:extLst>
          </p:cNvPr>
          <p:cNvSpPr txBox="1"/>
          <p:nvPr/>
        </p:nvSpPr>
        <p:spPr>
          <a:xfrm>
            <a:off x="271458" y="3249981"/>
            <a:ext cx="2035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포인트 적립 이력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11,100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B9CC616-4BCB-21AB-15E3-0B5FB03E0DE6}"/>
              </a:ext>
            </a:extLst>
          </p:cNvPr>
          <p:cNvSpPr txBox="1"/>
          <p:nvPr/>
        </p:nvSpPr>
        <p:spPr>
          <a:xfrm>
            <a:off x="3438524" y="1239889"/>
            <a:ext cx="1895475" cy="1104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적립 일자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출발지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도착지</a:t>
            </a:r>
          </a:p>
        </p:txBody>
      </p:sp>
      <p:sp>
        <p:nvSpPr>
          <p:cNvPr id="89" name="사각형: 둥근 모서리 88">
            <a:extLst>
              <a:ext uri="{FF2B5EF4-FFF2-40B4-BE49-F238E27FC236}">
                <a16:creationId xmlns:a16="http://schemas.microsoft.com/office/drawing/2014/main" id="{B0035B06-6F3D-F8BB-FFC8-F19CB4E4F269}"/>
              </a:ext>
            </a:extLst>
          </p:cNvPr>
          <p:cNvSpPr/>
          <p:nvPr/>
        </p:nvSpPr>
        <p:spPr>
          <a:xfrm>
            <a:off x="4286250" y="2090586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전체          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▼</a:t>
            </a:r>
          </a:p>
        </p:txBody>
      </p:sp>
      <p:sp>
        <p:nvSpPr>
          <p:cNvPr id="90" name="사각형: 둥근 모서리 89">
            <a:extLst>
              <a:ext uri="{FF2B5EF4-FFF2-40B4-BE49-F238E27FC236}">
                <a16:creationId xmlns:a16="http://schemas.microsoft.com/office/drawing/2014/main" id="{C1DD1C56-4C97-D49F-0D15-AD7719B01699}"/>
              </a:ext>
            </a:extLst>
          </p:cNvPr>
          <p:cNvSpPr/>
          <p:nvPr/>
        </p:nvSpPr>
        <p:spPr>
          <a:xfrm>
            <a:off x="4286250" y="1679703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전체 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2" name="사각형: 둥근 모서리 91">
            <a:extLst>
              <a:ext uri="{FF2B5EF4-FFF2-40B4-BE49-F238E27FC236}">
                <a16:creationId xmlns:a16="http://schemas.microsoft.com/office/drawing/2014/main" id="{C7D45768-D972-45BC-2B5A-BBC7469BF459}"/>
              </a:ext>
            </a:extLst>
          </p:cNvPr>
          <p:cNvSpPr/>
          <p:nvPr/>
        </p:nvSpPr>
        <p:spPr>
          <a:xfrm>
            <a:off x="4286250" y="1275195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93" name="그림 92" descr="렌치, 도구이(가) 표시된 사진&#10;&#10;자동 생성된 설명">
            <a:extLst>
              <a:ext uri="{FF2B5EF4-FFF2-40B4-BE49-F238E27FC236}">
                <a16:creationId xmlns:a16="http://schemas.microsoft.com/office/drawing/2014/main" id="{0A6A8EDE-C886-83AE-D26A-920B99B60D69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9188" y="1307117"/>
            <a:ext cx="195806" cy="193744"/>
          </a:xfrm>
          <a:prstGeom prst="rect">
            <a:avLst/>
          </a:prstGeom>
        </p:spPr>
      </p:pic>
      <p:sp>
        <p:nvSpPr>
          <p:cNvPr id="94" name="사각형: 둥근 모서리 93">
            <a:extLst>
              <a:ext uri="{FF2B5EF4-FFF2-40B4-BE49-F238E27FC236}">
                <a16:creationId xmlns:a16="http://schemas.microsoft.com/office/drawing/2014/main" id="{1A38FB04-6B49-6EB7-7F48-5925AFF2B55F}"/>
              </a:ext>
            </a:extLst>
          </p:cNvPr>
          <p:cNvSpPr/>
          <p:nvPr/>
        </p:nvSpPr>
        <p:spPr>
          <a:xfrm>
            <a:off x="5512432" y="1270891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95" name="그림 94" descr="렌치, 도구이(가) 표시된 사진&#10;&#10;자동 생성된 설명">
            <a:extLst>
              <a:ext uri="{FF2B5EF4-FFF2-40B4-BE49-F238E27FC236}">
                <a16:creationId xmlns:a16="http://schemas.microsoft.com/office/drawing/2014/main" id="{363BB71D-166F-2245-E097-379F1E3A3709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5370" y="1302813"/>
            <a:ext cx="195806" cy="193744"/>
          </a:xfrm>
          <a:prstGeom prst="rect">
            <a:avLst/>
          </a:prstGeom>
        </p:spPr>
      </p:pic>
      <p:sp>
        <p:nvSpPr>
          <p:cNvPr id="96" name="TextBox 95">
            <a:extLst>
              <a:ext uri="{FF2B5EF4-FFF2-40B4-BE49-F238E27FC236}">
                <a16:creationId xmlns:a16="http://schemas.microsoft.com/office/drawing/2014/main" id="{5CC14EED-D9E8-C67C-5634-B0530DD338B5}"/>
              </a:ext>
            </a:extLst>
          </p:cNvPr>
          <p:cNvSpPr txBox="1"/>
          <p:nvPr/>
        </p:nvSpPr>
        <p:spPr>
          <a:xfrm>
            <a:off x="5281164" y="1274450"/>
            <a:ext cx="23884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/>
              <a:t>~</a:t>
            </a:r>
            <a:endParaRPr lang="ko-KR" altLang="en-US" sz="900"/>
          </a:p>
        </p:txBody>
      </p:sp>
      <p:grpSp>
        <p:nvGrpSpPr>
          <p:cNvPr id="97" name="그룹 96">
            <a:extLst>
              <a:ext uri="{FF2B5EF4-FFF2-40B4-BE49-F238E27FC236}">
                <a16:creationId xmlns:a16="http://schemas.microsoft.com/office/drawing/2014/main" id="{246884C7-49F8-D0C9-6323-5A9E0108844E}"/>
              </a:ext>
            </a:extLst>
          </p:cNvPr>
          <p:cNvGrpSpPr/>
          <p:nvPr/>
        </p:nvGrpSpPr>
        <p:grpSpPr>
          <a:xfrm rot="5400000">
            <a:off x="6544386" y="126662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98" name="이등변 삼각형 97">
              <a:extLst>
                <a:ext uri="{FF2B5EF4-FFF2-40B4-BE49-F238E27FC236}">
                  <a16:creationId xmlns:a16="http://schemas.microsoft.com/office/drawing/2014/main" id="{641F7713-050C-B608-084D-282CF5A1B59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99" name="Oval 593">
              <a:extLst>
                <a:ext uri="{FF2B5EF4-FFF2-40B4-BE49-F238E27FC236}">
                  <a16:creationId xmlns:a16="http://schemas.microsoft.com/office/drawing/2014/main" id="{0327000B-C689-941F-6A73-F30A1C4994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</a:t>
              </a:r>
            </a:p>
          </p:txBody>
        </p:sp>
      </p:grpSp>
      <p:grpSp>
        <p:nvGrpSpPr>
          <p:cNvPr id="100" name="그룹 99">
            <a:extLst>
              <a:ext uri="{FF2B5EF4-FFF2-40B4-BE49-F238E27FC236}">
                <a16:creationId xmlns:a16="http://schemas.microsoft.com/office/drawing/2014/main" id="{60B9E223-348A-A29B-68DC-2F14BD9025B2}"/>
              </a:ext>
            </a:extLst>
          </p:cNvPr>
          <p:cNvGrpSpPr/>
          <p:nvPr/>
        </p:nvGrpSpPr>
        <p:grpSpPr>
          <a:xfrm>
            <a:off x="1172680" y="3018282"/>
            <a:ext cx="244417" cy="258694"/>
            <a:chOff x="1098607" y="3056422"/>
            <a:chExt cx="244417" cy="258694"/>
          </a:xfrm>
        </p:grpSpPr>
        <p:sp>
          <p:nvSpPr>
            <p:cNvPr id="101" name="이등변 삼각형 100">
              <a:extLst>
                <a:ext uri="{FF2B5EF4-FFF2-40B4-BE49-F238E27FC236}">
                  <a16:creationId xmlns:a16="http://schemas.microsoft.com/office/drawing/2014/main" id="{0FF0D63D-80E7-DB3F-CFA7-1EDC74B42B0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2" name="그룹 101">
              <a:extLst>
                <a:ext uri="{FF2B5EF4-FFF2-40B4-BE49-F238E27FC236}">
                  <a16:creationId xmlns:a16="http://schemas.microsoft.com/office/drawing/2014/main" id="{70D661FD-73F5-22E1-EC36-413729DC709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03" name="Oval 593">
                <a:extLst>
                  <a:ext uri="{FF2B5EF4-FFF2-40B4-BE49-F238E27FC236}">
                    <a16:creationId xmlns:a16="http://schemas.microsoft.com/office/drawing/2014/main" id="{12F40CE5-52EB-6A54-3EAD-A90969DC9E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4" name="TextBox 14">
                <a:extLst>
                  <a:ext uri="{FF2B5EF4-FFF2-40B4-BE49-F238E27FC236}">
                    <a16:creationId xmlns:a16="http://schemas.microsoft.com/office/drawing/2014/main" id="{084ED70C-2F7B-49DA-E38E-529C31C1F4D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05" name="그룹 104">
            <a:extLst>
              <a:ext uri="{FF2B5EF4-FFF2-40B4-BE49-F238E27FC236}">
                <a16:creationId xmlns:a16="http://schemas.microsoft.com/office/drawing/2014/main" id="{4F7426BA-9E22-664E-44C5-D361A5C1B2B7}"/>
              </a:ext>
            </a:extLst>
          </p:cNvPr>
          <p:cNvGrpSpPr/>
          <p:nvPr/>
        </p:nvGrpSpPr>
        <p:grpSpPr>
          <a:xfrm rot="5400000">
            <a:off x="2482609" y="67855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6" name="이등변 삼각형 105">
              <a:extLst>
                <a:ext uri="{FF2B5EF4-FFF2-40B4-BE49-F238E27FC236}">
                  <a16:creationId xmlns:a16="http://schemas.microsoft.com/office/drawing/2014/main" id="{507C62B1-303B-7C97-9EB9-62490B54CB5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07" name="Oval 593">
              <a:extLst>
                <a:ext uri="{FF2B5EF4-FFF2-40B4-BE49-F238E27FC236}">
                  <a16:creationId xmlns:a16="http://schemas.microsoft.com/office/drawing/2014/main" id="{0C011682-4F9D-857A-ED7B-2552E386E1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08" name="그룹 107">
            <a:extLst>
              <a:ext uri="{FF2B5EF4-FFF2-40B4-BE49-F238E27FC236}">
                <a16:creationId xmlns:a16="http://schemas.microsoft.com/office/drawing/2014/main" id="{4A598EFE-B226-5D8B-E20E-7C4E1F557AF3}"/>
              </a:ext>
            </a:extLst>
          </p:cNvPr>
          <p:cNvGrpSpPr/>
          <p:nvPr/>
        </p:nvGrpSpPr>
        <p:grpSpPr>
          <a:xfrm rot="5400000">
            <a:off x="3111698" y="124566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9" name="이등변 삼각형 108">
              <a:extLst>
                <a:ext uri="{FF2B5EF4-FFF2-40B4-BE49-F238E27FC236}">
                  <a16:creationId xmlns:a16="http://schemas.microsoft.com/office/drawing/2014/main" id="{3BF155E1-2A60-D5D4-1536-F5CD80ACBC29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0" name="Oval 593">
              <a:extLst>
                <a:ext uri="{FF2B5EF4-FFF2-40B4-BE49-F238E27FC236}">
                  <a16:creationId xmlns:a16="http://schemas.microsoft.com/office/drawing/2014/main" id="{2546F4DA-703D-3445-D510-D4D8FC71F3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111" name="그룹 110">
            <a:extLst>
              <a:ext uri="{FF2B5EF4-FFF2-40B4-BE49-F238E27FC236}">
                <a16:creationId xmlns:a16="http://schemas.microsoft.com/office/drawing/2014/main" id="{063E27D0-0027-42BD-B47A-46AFA09395EC}"/>
              </a:ext>
            </a:extLst>
          </p:cNvPr>
          <p:cNvGrpSpPr/>
          <p:nvPr/>
        </p:nvGrpSpPr>
        <p:grpSpPr>
          <a:xfrm rot="5400000">
            <a:off x="3147883" y="166477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2" name="이등변 삼각형 111">
              <a:extLst>
                <a:ext uri="{FF2B5EF4-FFF2-40B4-BE49-F238E27FC236}">
                  <a16:creationId xmlns:a16="http://schemas.microsoft.com/office/drawing/2014/main" id="{DB6C1003-9368-C5B5-E71E-88154B34BC5C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3" name="Oval 593">
              <a:extLst>
                <a:ext uri="{FF2B5EF4-FFF2-40B4-BE49-F238E27FC236}">
                  <a16:creationId xmlns:a16="http://schemas.microsoft.com/office/drawing/2014/main" id="{54CCF9AF-3B98-2212-0591-7E20CF284D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grpSp>
        <p:nvGrpSpPr>
          <p:cNvPr id="114" name="그룹 113">
            <a:extLst>
              <a:ext uri="{FF2B5EF4-FFF2-40B4-BE49-F238E27FC236}">
                <a16:creationId xmlns:a16="http://schemas.microsoft.com/office/drawing/2014/main" id="{30717099-FD77-A797-0DEC-44A61B8AD478}"/>
              </a:ext>
            </a:extLst>
          </p:cNvPr>
          <p:cNvGrpSpPr/>
          <p:nvPr/>
        </p:nvGrpSpPr>
        <p:grpSpPr>
          <a:xfrm rot="5400000">
            <a:off x="2091065" y="2087769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5" name="이등변 삼각형 114">
              <a:extLst>
                <a:ext uri="{FF2B5EF4-FFF2-40B4-BE49-F238E27FC236}">
                  <a16:creationId xmlns:a16="http://schemas.microsoft.com/office/drawing/2014/main" id="{6A5334DE-4E2B-3E51-1CC3-D1A452A91483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6" name="Oval 593">
              <a:extLst>
                <a:ext uri="{FF2B5EF4-FFF2-40B4-BE49-F238E27FC236}">
                  <a16:creationId xmlns:a16="http://schemas.microsoft.com/office/drawing/2014/main" id="{84741AE4-58CD-F614-D808-88F2DAF685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pSp>
        <p:nvGrpSpPr>
          <p:cNvPr id="117" name="그룹 116">
            <a:extLst>
              <a:ext uri="{FF2B5EF4-FFF2-40B4-BE49-F238E27FC236}">
                <a16:creationId xmlns:a16="http://schemas.microsoft.com/office/drawing/2014/main" id="{8504AC17-1209-8971-086A-AC3CED5C6B01}"/>
              </a:ext>
            </a:extLst>
          </p:cNvPr>
          <p:cNvGrpSpPr/>
          <p:nvPr/>
        </p:nvGrpSpPr>
        <p:grpSpPr>
          <a:xfrm rot="5400000">
            <a:off x="5303653" y="168369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8" name="이등변 삼각형 117">
              <a:extLst>
                <a:ext uri="{FF2B5EF4-FFF2-40B4-BE49-F238E27FC236}">
                  <a16:creationId xmlns:a16="http://schemas.microsoft.com/office/drawing/2014/main" id="{354AFE2C-9830-B675-2733-CCAF4906D3A1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9" name="Oval 593">
              <a:extLst>
                <a:ext uri="{FF2B5EF4-FFF2-40B4-BE49-F238E27FC236}">
                  <a16:creationId xmlns:a16="http://schemas.microsoft.com/office/drawing/2014/main" id="{D1277941-9E56-CB1E-1C5C-8B41A2CDC6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7</a:t>
              </a:r>
            </a:p>
          </p:txBody>
        </p:sp>
      </p:grpSp>
      <p:grpSp>
        <p:nvGrpSpPr>
          <p:cNvPr id="120" name="그룹 119">
            <a:extLst>
              <a:ext uri="{FF2B5EF4-FFF2-40B4-BE49-F238E27FC236}">
                <a16:creationId xmlns:a16="http://schemas.microsoft.com/office/drawing/2014/main" id="{227477BB-CC93-1438-78D0-650CD1091D6A}"/>
              </a:ext>
            </a:extLst>
          </p:cNvPr>
          <p:cNvGrpSpPr/>
          <p:nvPr/>
        </p:nvGrpSpPr>
        <p:grpSpPr>
          <a:xfrm rot="5400000">
            <a:off x="5306009" y="2078569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21" name="이등변 삼각형 120">
              <a:extLst>
                <a:ext uri="{FF2B5EF4-FFF2-40B4-BE49-F238E27FC236}">
                  <a16:creationId xmlns:a16="http://schemas.microsoft.com/office/drawing/2014/main" id="{64FA3033-A672-11E5-BE91-CA8F9C94924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22" name="Oval 593">
              <a:extLst>
                <a:ext uri="{FF2B5EF4-FFF2-40B4-BE49-F238E27FC236}">
                  <a16:creationId xmlns:a16="http://schemas.microsoft.com/office/drawing/2014/main" id="{25D3DC27-D51A-8FD2-989D-3D8B723BEF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8</a:t>
              </a:r>
            </a:p>
          </p:txBody>
        </p:sp>
      </p:grpSp>
      <p:grpSp>
        <p:nvGrpSpPr>
          <p:cNvPr id="123" name="그룹 122">
            <a:extLst>
              <a:ext uri="{FF2B5EF4-FFF2-40B4-BE49-F238E27FC236}">
                <a16:creationId xmlns:a16="http://schemas.microsoft.com/office/drawing/2014/main" id="{4C991EF2-4056-3090-1C42-DB109731F61B}"/>
              </a:ext>
            </a:extLst>
          </p:cNvPr>
          <p:cNvGrpSpPr/>
          <p:nvPr/>
        </p:nvGrpSpPr>
        <p:grpSpPr>
          <a:xfrm>
            <a:off x="6241203" y="2553247"/>
            <a:ext cx="244417" cy="258694"/>
            <a:chOff x="1098607" y="3056422"/>
            <a:chExt cx="244417" cy="258694"/>
          </a:xfrm>
        </p:grpSpPr>
        <p:sp>
          <p:nvSpPr>
            <p:cNvPr id="124" name="이등변 삼각형 123">
              <a:extLst>
                <a:ext uri="{FF2B5EF4-FFF2-40B4-BE49-F238E27FC236}">
                  <a16:creationId xmlns:a16="http://schemas.microsoft.com/office/drawing/2014/main" id="{BE9B624D-952F-88DD-4552-00C28EE640D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25" name="그룹 124">
              <a:extLst>
                <a:ext uri="{FF2B5EF4-FFF2-40B4-BE49-F238E27FC236}">
                  <a16:creationId xmlns:a16="http://schemas.microsoft.com/office/drawing/2014/main" id="{2B1C955E-8AF7-FE5D-381A-AC98A598EC7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26" name="Oval 593">
                <a:extLst>
                  <a:ext uri="{FF2B5EF4-FFF2-40B4-BE49-F238E27FC236}">
                    <a16:creationId xmlns:a16="http://schemas.microsoft.com/office/drawing/2014/main" id="{14444406-6598-02D2-7455-7B6DA7D5A7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27" name="TextBox 14">
                <a:extLst>
                  <a:ext uri="{FF2B5EF4-FFF2-40B4-BE49-F238E27FC236}">
                    <a16:creationId xmlns:a16="http://schemas.microsoft.com/office/drawing/2014/main" id="{3422D629-8931-B7B8-18E0-6ABD7FFCE31D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28" name="그룹 127">
            <a:extLst>
              <a:ext uri="{FF2B5EF4-FFF2-40B4-BE49-F238E27FC236}">
                <a16:creationId xmlns:a16="http://schemas.microsoft.com/office/drawing/2014/main" id="{3F2F4416-EDE8-1A13-B605-67DFE77877C8}"/>
              </a:ext>
            </a:extLst>
          </p:cNvPr>
          <p:cNvGrpSpPr/>
          <p:nvPr/>
        </p:nvGrpSpPr>
        <p:grpSpPr>
          <a:xfrm>
            <a:off x="4450312" y="3244054"/>
            <a:ext cx="278496" cy="200053"/>
            <a:chOff x="1014019" y="2643309"/>
            <a:chExt cx="278496" cy="200053"/>
          </a:xfrm>
        </p:grpSpPr>
        <p:sp>
          <p:nvSpPr>
            <p:cNvPr id="129" name="이등변 삼각형 128">
              <a:extLst>
                <a:ext uri="{FF2B5EF4-FFF2-40B4-BE49-F238E27FC236}">
                  <a16:creationId xmlns:a16="http://schemas.microsoft.com/office/drawing/2014/main" id="{EA77705C-707E-1C92-53D0-469224103E2B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30" name="그룹 129">
              <a:extLst>
                <a:ext uri="{FF2B5EF4-FFF2-40B4-BE49-F238E27FC236}">
                  <a16:creationId xmlns:a16="http://schemas.microsoft.com/office/drawing/2014/main" id="{350BDFCC-8287-15C0-D4C1-F9A7591B197B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31" name="Oval 593">
                <a:extLst>
                  <a:ext uri="{FF2B5EF4-FFF2-40B4-BE49-F238E27FC236}">
                    <a16:creationId xmlns:a16="http://schemas.microsoft.com/office/drawing/2014/main" id="{A46C6D8D-F7D9-A22B-5371-566971FEA1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2" name="TextBox 14">
                <a:extLst>
                  <a:ext uri="{FF2B5EF4-FFF2-40B4-BE49-F238E27FC236}">
                    <a16:creationId xmlns:a16="http://schemas.microsoft.com/office/drawing/2014/main" id="{784EB3B3-3AB7-251F-05D8-A380D8FEA4C7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33" name="그룹 132">
            <a:extLst>
              <a:ext uri="{FF2B5EF4-FFF2-40B4-BE49-F238E27FC236}">
                <a16:creationId xmlns:a16="http://schemas.microsoft.com/office/drawing/2014/main" id="{57B1039F-8C00-2EDD-A0E9-BDB0CF1DF95D}"/>
              </a:ext>
            </a:extLst>
          </p:cNvPr>
          <p:cNvGrpSpPr/>
          <p:nvPr/>
        </p:nvGrpSpPr>
        <p:grpSpPr>
          <a:xfrm>
            <a:off x="135832" y="3578248"/>
            <a:ext cx="278496" cy="200053"/>
            <a:chOff x="1014019" y="2643309"/>
            <a:chExt cx="278496" cy="200053"/>
          </a:xfrm>
        </p:grpSpPr>
        <p:sp>
          <p:nvSpPr>
            <p:cNvPr id="134" name="이등변 삼각형 133">
              <a:extLst>
                <a:ext uri="{FF2B5EF4-FFF2-40B4-BE49-F238E27FC236}">
                  <a16:creationId xmlns:a16="http://schemas.microsoft.com/office/drawing/2014/main" id="{C1FE9494-ABA3-5F55-439F-FC4FB22E0ABF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35" name="그룹 134">
              <a:extLst>
                <a:ext uri="{FF2B5EF4-FFF2-40B4-BE49-F238E27FC236}">
                  <a16:creationId xmlns:a16="http://schemas.microsoft.com/office/drawing/2014/main" id="{966E03DA-33B0-7B73-DEFF-1A92A50609A0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36" name="Oval 593">
                <a:extLst>
                  <a:ext uri="{FF2B5EF4-FFF2-40B4-BE49-F238E27FC236}">
                    <a16:creationId xmlns:a16="http://schemas.microsoft.com/office/drawing/2014/main" id="{058EA0DE-A19F-C4AB-1A15-194678256F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7" name="TextBox 14">
                <a:extLst>
                  <a:ext uri="{FF2B5EF4-FFF2-40B4-BE49-F238E27FC236}">
                    <a16:creationId xmlns:a16="http://schemas.microsoft.com/office/drawing/2014/main" id="{1460B060-DD15-6758-08AC-154DB6EADA5C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38" name="그룹 137">
            <a:extLst>
              <a:ext uri="{FF2B5EF4-FFF2-40B4-BE49-F238E27FC236}">
                <a16:creationId xmlns:a16="http://schemas.microsoft.com/office/drawing/2014/main" id="{4F16109C-624E-B0CB-700A-15FAB3BE0261}"/>
              </a:ext>
            </a:extLst>
          </p:cNvPr>
          <p:cNvGrpSpPr/>
          <p:nvPr/>
        </p:nvGrpSpPr>
        <p:grpSpPr>
          <a:xfrm>
            <a:off x="123924" y="3864683"/>
            <a:ext cx="278496" cy="200053"/>
            <a:chOff x="1014019" y="2643309"/>
            <a:chExt cx="278496" cy="200053"/>
          </a:xfrm>
        </p:grpSpPr>
        <p:sp>
          <p:nvSpPr>
            <p:cNvPr id="139" name="이등변 삼각형 138">
              <a:extLst>
                <a:ext uri="{FF2B5EF4-FFF2-40B4-BE49-F238E27FC236}">
                  <a16:creationId xmlns:a16="http://schemas.microsoft.com/office/drawing/2014/main" id="{55FF4DE6-F14C-B04D-6A3D-39D870F985D6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40" name="그룹 139">
              <a:extLst>
                <a:ext uri="{FF2B5EF4-FFF2-40B4-BE49-F238E27FC236}">
                  <a16:creationId xmlns:a16="http://schemas.microsoft.com/office/drawing/2014/main" id="{C08B3E8F-42F0-B61E-05C4-B0EDB7DB6F80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41" name="Oval 593">
                <a:extLst>
                  <a:ext uri="{FF2B5EF4-FFF2-40B4-BE49-F238E27FC236}">
                    <a16:creationId xmlns:a16="http://schemas.microsoft.com/office/drawing/2014/main" id="{82AA609D-8162-3874-6A2E-A408D8C86F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42" name="TextBox 14">
                <a:extLst>
                  <a:ext uri="{FF2B5EF4-FFF2-40B4-BE49-F238E27FC236}">
                    <a16:creationId xmlns:a16="http://schemas.microsoft.com/office/drawing/2014/main" id="{78DC3489-32B9-9A9E-1474-03E981F642C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43" name="그룹 142">
            <a:extLst>
              <a:ext uri="{FF2B5EF4-FFF2-40B4-BE49-F238E27FC236}">
                <a16:creationId xmlns:a16="http://schemas.microsoft.com/office/drawing/2014/main" id="{15CE5A57-B11E-A2E1-86C7-77D18854AD91}"/>
              </a:ext>
            </a:extLst>
          </p:cNvPr>
          <p:cNvGrpSpPr/>
          <p:nvPr/>
        </p:nvGrpSpPr>
        <p:grpSpPr>
          <a:xfrm>
            <a:off x="2345421" y="3314760"/>
            <a:ext cx="244417" cy="258694"/>
            <a:chOff x="1098607" y="3056422"/>
            <a:chExt cx="244417" cy="258694"/>
          </a:xfrm>
        </p:grpSpPr>
        <p:sp>
          <p:nvSpPr>
            <p:cNvPr id="144" name="이등변 삼각형 143">
              <a:extLst>
                <a:ext uri="{FF2B5EF4-FFF2-40B4-BE49-F238E27FC236}">
                  <a16:creationId xmlns:a16="http://schemas.microsoft.com/office/drawing/2014/main" id="{EC8A4751-50CB-BEFA-E679-F5294C1A47AB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45" name="그룹 144">
              <a:extLst>
                <a:ext uri="{FF2B5EF4-FFF2-40B4-BE49-F238E27FC236}">
                  <a16:creationId xmlns:a16="http://schemas.microsoft.com/office/drawing/2014/main" id="{E42341AF-6C5D-F599-2573-55EF832A68E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46" name="Oval 593">
                <a:extLst>
                  <a:ext uri="{FF2B5EF4-FFF2-40B4-BE49-F238E27FC236}">
                    <a16:creationId xmlns:a16="http://schemas.microsoft.com/office/drawing/2014/main" id="{641E715E-9637-9440-FF7C-5C3B11DBB6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47" name="TextBox 14">
                <a:extLst>
                  <a:ext uri="{FF2B5EF4-FFF2-40B4-BE49-F238E27FC236}">
                    <a16:creationId xmlns:a16="http://schemas.microsoft.com/office/drawing/2014/main" id="{AF2DC8E7-B8B2-0BA6-490B-B8EEAE1ACA98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48" name="그룹 147">
            <a:extLst>
              <a:ext uri="{FF2B5EF4-FFF2-40B4-BE49-F238E27FC236}">
                <a16:creationId xmlns:a16="http://schemas.microsoft.com/office/drawing/2014/main" id="{ABE19468-81A8-D339-D95B-4E273B3FC326}"/>
              </a:ext>
            </a:extLst>
          </p:cNvPr>
          <p:cNvGrpSpPr/>
          <p:nvPr/>
        </p:nvGrpSpPr>
        <p:grpSpPr>
          <a:xfrm>
            <a:off x="1552574" y="5819775"/>
            <a:ext cx="278496" cy="200053"/>
            <a:chOff x="1014019" y="2643309"/>
            <a:chExt cx="278496" cy="200053"/>
          </a:xfrm>
        </p:grpSpPr>
        <p:sp>
          <p:nvSpPr>
            <p:cNvPr id="149" name="이등변 삼각형 148">
              <a:extLst>
                <a:ext uri="{FF2B5EF4-FFF2-40B4-BE49-F238E27FC236}">
                  <a16:creationId xmlns:a16="http://schemas.microsoft.com/office/drawing/2014/main" id="{D5B9A203-2479-7C9C-A7D1-A8133015EB34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0" name="그룹 149">
              <a:extLst>
                <a:ext uri="{FF2B5EF4-FFF2-40B4-BE49-F238E27FC236}">
                  <a16:creationId xmlns:a16="http://schemas.microsoft.com/office/drawing/2014/main" id="{1CC787EC-B478-A208-6CCB-96E18A6400FE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51" name="Oval 593">
                <a:extLst>
                  <a:ext uri="{FF2B5EF4-FFF2-40B4-BE49-F238E27FC236}">
                    <a16:creationId xmlns:a16="http://schemas.microsoft.com/office/drawing/2014/main" id="{3308D013-46E8-ABBD-980A-8C54376886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52" name="TextBox 14">
                <a:extLst>
                  <a:ext uri="{FF2B5EF4-FFF2-40B4-BE49-F238E27FC236}">
                    <a16:creationId xmlns:a16="http://schemas.microsoft.com/office/drawing/2014/main" id="{8D099C24-CF75-6C2F-CA46-E7654A8FA37F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1317C13D-2687-E98A-57A3-D89680599F2D}"/>
              </a:ext>
            </a:extLst>
          </p:cNvPr>
          <p:cNvSpPr txBox="1"/>
          <p:nvPr/>
        </p:nvSpPr>
        <p:spPr>
          <a:xfrm>
            <a:off x="7850210" y="5286062"/>
            <a:ext cx="40671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- </a:t>
            </a:r>
            <a:r>
              <a:rPr lang="ko-KR" altLang="en-US" sz="900"/>
              <a:t>출발지</a:t>
            </a:r>
            <a:r>
              <a:rPr lang="en-US" altLang="ko-KR" sz="900"/>
              <a:t>/</a:t>
            </a:r>
            <a:r>
              <a:rPr lang="ko-KR" altLang="en-US" sz="900"/>
              <a:t>도착지 </a:t>
            </a:r>
            <a:r>
              <a:rPr lang="en-US" altLang="ko-KR" sz="900"/>
              <a:t>: </a:t>
            </a:r>
            <a:r>
              <a:rPr lang="ko-KR" altLang="en-US" sz="900"/>
              <a:t>기차역</a:t>
            </a:r>
            <a:r>
              <a:rPr lang="en-US" altLang="ko-KR" sz="900"/>
              <a:t>, </a:t>
            </a:r>
            <a:r>
              <a:rPr lang="ko-KR" altLang="en-US" sz="900"/>
              <a:t>지하철역그룹</a:t>
            </a:r>
            <a:r>
              <a:rPr lang="en-US" altLang="ko-KR" sz="900"/>
              <a:t>(</a:t>
            </a:r>
            <a:r>
              <a:rPr lang="ko-KR" altLang="en-US" sz="900"/>
              <a:t>코드 작성 예정</a:t>
            </a:r>
            <a:r>
              <a:rPr lang="en-US" altLang="ko-KR" sz="900"/>
              <a:t>)</a:t>
            </a:r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8EFC726B-3F63-4E99-6972-A08C677583D0}"/>
              </a:ext>
            </a:extLst>
          </p:cNvPr>
          <p:cNvSpPr/>
          <p:nvPr/>
        </p:nvSpPr>
        <p:spPr>
          <a:xfrm>
            <a:off x="5615418" y="3231030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추가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88FC6A77-9031-B919-016E-88E7C2D87B58}"/>
              </a:ext>
            </a:extLst>
          </p:cNvPr>
          <p:cNvSpPr/>
          <p:nvPr/>
        </p:nvSpPr>
        <p:spPr>
          <a:xfrm>
            <a:off x="6217978" y="3231030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삭제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id="{D9D0AD0E-7A14-9A01-A246-B91CF5B6E6E3}"/>
              </a:ext>
            </a:extLst>
          </p:cNvPr>
          <p:cNvSpPr/>
          <p:nvPr/>
        </p:nvSpPr>
        <p:spPr>
          <a:xfrm>
            <a:off x="1095375" y="2477746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전체 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30" name="그룹 29">
            <a:extLst>
              <a:ext uri="{FF2B5EF4-FFF2-40B4-BE49-F238E27FC236}">
                <a16:creationId xmlns:a16="http://schemas.microsoft.com/office/drawing/2014/main" id="{4C515E8A-57FD-6080-6285-9766F61F4A34}"/>
              </a:ext>
            </a:extLst>
          </p:cNvPr>
          <p:cNvGrpSpPr/>
          <p:nvPr/>
        </p:nvGrpSpPr>
        <p:grpSpPr>
          <a:xfrm rot="5400000">
            <a:off x="2115682" y="245579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1" name="이등변 삼각형 30">
              <a:extLst>
                <a:ext uri="{FF2B5EF4-FFF2-40B4-BE49-F238E27FC236}">
                  <a16:creationId xmlns:a16="http://schemas.microsoft.com/office/drawing/2014/main" id="{59A7A3F0-0427-4056-5987-03FA934DC99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2" name="Oval 593">
              <a:extLst>
                <a:ext uri="{FF2B5EF4-FFF2-40B4-BE49-F238E27FC236}">
                  <a16:creationId xmlns:a16="http://schemas.microsoft.com/office/drawing/2014/main" id="{A8B9C9DF-C57B-2EEC-B5C6-5E5213F912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grpSp>
        <p:nvGrpSpPr>
          <p:cNvPr id="37" name="그룹 36">
            <a:extLst>
              <a:ext uri="{FF2B5EF4-FFF2-40B4-BE49-F238E27FC236}">
                <a16:creationId xmlns:a16="http://schemas.microsoft.com/office/drawing/2014/main" id="{B50A6D2B-D8C1-5AD6-7F03-9E2B88262195}"/>
              </a:ext>
            </a:extLst>
          </p:cNvPr>
          <p:cNvGrpSpPr/>
          <p:nvPr/>
        </p:nvGrpSpPr>
        <p:grpSpPr>
          <a:xfrm>
            <a:off x="5582695" y="3018282"/>
            <a:ext cx="244417" cy="258694"/>
            <a:chOff x="1098607" y="3056422"/>
            <a:chExt cx="244417" cy="258694"/>
          </a:xfrm>
        </p:grpSpPr>
        <p:sp>
          <p:nvSpPr>
            <p:cNvPr id="38" name="이등변 삼각형 37">
              <a:extLst>
                <a:ext uri="{FF2B5EF4-FFF2-40B4-BE49-F238E27FC236}">
                  <a16:creationId xmlns:a16="http://schemas.microsoft.com/office/drawing/2014/main" id="{220ED142-E01E-AC34-1884-37359E28EFCF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9" name="그룹 38">
              <a:extLst>
                <a:ext uri="{FF2B5EF4-FFF2-40B4-BE49-F238E27FC236}">
                  <a16:creationId xmlns:a16="http://schemas.microsoft.com/office/drawing/2014/main" id="{08F14690-E7B6-FB30-7FB6-A449074E212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0" name="Oval 593">
                <a:extLst>
                  <a:ext uri="{FF2B5EF4-FFF2-40B4-BE49-F238E27FC236}">
                    <a16:creationId xmlns:a16="http://schemas.microsoft.com/office/drawing/2014/main" id="{58BE3BA7-3F21-88B7-5E79-FAEDB6CF6C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1" name="TextBox 14">
                <a:extLst>
                  <a:ext uri="{FF2B5EF4-FFF2-40B4-BE49-F238E27FC236}">
                    <a16:creationId xmlns:a16="http://schemas.microsoft.com/office/drawing/2014/main" id="{0DA4452C-161B-9758-BCDF-B40D07FF279C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5BD3445C-E316-E67F-80B8-3C435AE52341}"/>
              </a:ext>
            </a:extLst>
          </p:cNvPr>
          <p:cNvGrpSpPr/>
          <p:nvPr/>
        </p:nvGrpSpPr>
        <p:grpSpPr>
          <a:xfrm>
            <a:off x="6192848" y="3010462"/>
            <a:ext cx="244417" cy="258694"/>
            <a:chOff x="1098607" y="3056422"/>
            <a:chExt cx="244417" cy="258694"/>
          </a:xfrm>
        </p:grpSpPr>
        <p:sp>
          <p:nvSpPr>
            <p:cNvPr id="43" name="이등변 삼각형 42">
              <a:extLst>
                <a:ext uri="{FF2B5EF4-FFF2-40B4-BE49-F238E27FC236}">
                  <a16:creationId xmlns:a16="http://schemas.microsoft.com/office/drawing/2014/main" id="{18334735-FEEA-CAB7-44E0-E613B9E6A87D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4" name="그룹 43">
              <a:extLst>
                <a:ext uri="{FF2B5EF4-FFF2-40B4-BE49-F238E27FC236}">
                  <a16:creationId xmlns:a16="http://schemas.microsoft.com/office/drawing/2014/main" id="{305D9CA1-9658-5A36-E58A-C71044B7C959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5" name="Oval 593">
                <a:extLst>
                  <a:ext uri="{FF2B5EF4-FFF2-40B4-BE49-F238E27FC236}">
                    <a16:creationId xmlns:a16="http://schemas.microsoft.com/office/drawing/2014/main" id="{11DCF34B-C928-E4B0-2F37-3D47F2D67B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6" name="TextBox 14">
                <a:extLst>
                  <a:ext uri="{FF2B5EF4-FFF2-40B4-BE49-F238E27FC236}">
                    <a16:creationId xmlns:a16="http://schemas.microsoft.com/office/drawing/2014/main" id="{66E968D0-5729-A89A-F362-BF6DD2C00813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E0F13188-0C84-68A8-0ECB-AED1AA7B7BB1}"/>
              </a:ext>
            </a:extLst>
          </p:cNvPr>
          <p:cNvSpPr txBox="1"/>
          <p:nvPr/>
        </p:nvSpPr>
        <p:spPr>
          <a:xfrm>
            <a:off x="7850209" y="5485860"/>
            <a:ext cx="4234582" cy="1104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l" latinLnBrk="1">
              <a:lnSpc>
                <a:spcPct val="150000"/>
              </a:lnSpc>
              <a:buFontTx/>
              <a:buChar char="-"/>
            </a:pP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>
              <a:latin typeface="+mn-ea"/>
            </a:endParaRPr>
          </a:p>
          <a:p>
            <a:pPr marL="171450" indent="-171450" algn="l" latinLnBrk="1">
              <a:lnSpc>
                <a:spcPct val="150000"/>
              </a:lnSpc>
              <a:buFontTx/>
              <a:buChar char="-"/>
            </a:pP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선택된 데이터가 없을 경우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선택한 데이터가 없습니다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 후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완료하였습니다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7935758" y="770346"/>
            <a:ext cx="3633537" cy="674030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ko-KR" altLang="en-US" sz="900" dirty="0"/>
              <a:t>포인트</a:t>
            </a:r>
            <a:r>
              <a:rPr lang="en-US" altLang="ko-KR" sz="900" dirty="0"/>
              <a:t>/</a:t>
            </a:r>
            <a:r>
              <a:rPr lang="ko-KR" altLang="en-US" sz="900" dirty="0"/>
              <a:t>구매 </a:t>
            </a:r>
            <a:r>
              <a:rPr lang="ko-KR" altLang="en-US" sz="900" dirty="0" smtClean="0"/>
              <a:t>관리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포인트 적립 이력 </a:t>
            </a:r>
            <a:r>
              <a:rPr lang="en-US" altLang="ko-KR" sz="900" dirty="0" smtClean="0"/>
              <a:t>(point save management)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/>
              <a:t>2.Search 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사용자 </a:t>
            </a:r>
            <a:r>
              <a:rPr lang="en-US" altLang="ko-KR" sz="900" dirty="0" smtClean="0"/>
              <a:t>ID </a:t>
            </a:r>
            <a:r>
              <a:rPr lang="en-US" altLang="ko-KR" sz="900" dirty="0"/>
              <a:t>: user ID LIKE (by </a:t>
            </a:r>
            <a:r>
              <a:rPr lang="en-US" altLang="ko-KR" sz="900" b="1" dirty="0" err="1"/>
              <a:t>user_seq</a:t>
            </a:r>
            <a:r>
              <a:rPr lang="en-US" altLang="ko-KR" sz="900" dirty="0"/>
              <a:t>)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적립일자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save_date</a:t>
            </a:r>
            <a:r>
              <a:rPr lang="en-US" altLang="ko-KR" sz="900" dirty="0" smtClean="0"/>
              <a:t>} (from ~ to)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en-US" altLang="ko-KR" sz="900" dirty="0" err="1" smtClean="0"/>
              <a:t>inpubtox</a:t>
            </a:r>
            <a:r>
              <a:rPr lang="en-US" altLang="ko-KR" sz="900" dirty="0" smtClean="0"/>
              <a:t>/</a:t>
            </a:r>
            <a:r>
              <a:rPr lang="en-US" altLang="ko-KR" sz="900" dirty="0" err="1" smtClean="0"/>
              <a:t>datepicker</a:t>
            </a:r>
            <a:r>
              <a:rPr lang="en-US" altLang="ko-KR" sz="900" dirty="0" smtClean="0"/>
              <a:t> (from ~ to)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3) </a:t>
            </a:r>
            <a:r>
              <a:rPr lang="ko-KR" altLang="en-US" sz="900" dirty="0" smtClean="0"/>
              <a:t>사용자명 </a:t>
            </a:r>
            <a:r>
              <a:rPr lang="en-US" altLang="ko-KR" sz="900" dirty="0" smtClean="0"/>
              <a:t>: {username} LIKE </a:t>
            </a:r>
            <a:r>
              <a:rPr lang="en-US" altLang="ko-KR" sz="900" dirty="0"/>
              <a:t>(by </a:t>
            </a:r>
            <a:r>
              <a:rPr lang="en-US" altLang="ko-KR" sz="900" b="1" dirty="0" err="1"/>
              <a:t>user_seq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4) </a:t>
            </a:r>
            <a:r>
              <a:rPr lang="ko-KR" altLang="en-US" sz="900" dirty="0" smtClean="0"/>
              <a:t>출발지 </a:t>
            </a:r>
            <a:r>
              <a:rPr lang="en-US" altLang="ko-KR" sz="900" dirty="0"/>
              <a:t>: </a:t>
            </a:r>
            <a:r>
              <a:rPr lang="en-US" altLang="ko-KR" sz="900" dirty="0" smtClean="0"/>
              <a:t>{</a:t>
            </a:r>
            <a:r>
              <a:rPr lang="en-US" altLang="ko-KR" sz="900" dirty="0" err="1" smtClean="0"/>
              <a:t>st_station.station_name</a:t>
            </a:r>
            <a:r>
              <a:rPr lang="en-US" altLang="ko-KR" sz="900" dirty="0" smtClean="0"/>
              <a:t>} LIKE {by </a:t>
            </a:r>
            <a:r>
              <a:rPr lang="en-US" altLang="ko-KR" sz="900" dirty="0" err="1" smtClean="0"/>
              <a:t>depart_station_code</a:t>
            </a:r>
            <a:r>
              <a:rPr lang="en-US" altLang="ko-KR" sz="900" dirty="0" smtClean="0"/>
              <a:t>}</a:t>
            </a:r>
            <a:br>
              <a:rPr lang="en-US" altLang="ko-KR" sz="900" dirty="0" smtClean="0"/>
            </a:br>
            <a:r>
              <a:rPr lang="en-US" altLang="ko-KR" sz="900" dirty="0" smtClean="0"/>
              <a:t>    a)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(not </a:t>
            </a:r>
            <a:r>
              <a:rPr lang="en-US" altLang="ko-KR" sz="900" dirty="0" err="1" smtClean="0"/>
              <a:t>selectbox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5) </a:t>
            </a:r>
            <a:r>
              <a:rPr lang="ko-KR" altLang="en-US" sz="900" dirty="0" smtClean="0"/>
              <a:t>사용자 상태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st_user.user_status</a:t>
            </a:r>
            <a:r>
              <a:rPr lang="en-US" altLang="ko-KR" sz="900" dirty="0" smtClean="0"/>
              <a:t>}</a:t>
            </a:r>
            <a:br>
              <a:rPr lang="en-US" altLang="ko-KR" sz="900" dirty="0" smtClean="0"/>
            </a:br>
            <a:r>
              <a:rPr lang="en-US" altLang="ko-KR" sz="900" dirty="0" smtClean="0"/>
              <a:t>    a) </a:t>
            </a:r>
            <a:r>
              <a:rPr lang="en-US" altLang="ko-KR" sz="900" dirty="0" err="1" smtClean="0"/>
              <a:t>selectbox</a:t>
            </a:r>
            <a:r>
              <a:rPr lang="en-US" altLang="ko-KR" sz="900" dirty="0"/>
              <a:t> </a:t>
            </a:r>
            <a:r>
              <a:rPr lang="en-US" altLang="ko-KR" sz="900" dirty="0" smtClean="0"/>
              <a:t>options: </a:t>
            </a:r>
            <a:r>
              <a:rPr lang="ko-KR" altLang="en-US" sz="900" dirty="0" smtClean="0"/>
              <a:t>전체</a:t>
            </a:r>
            <a:r>
              <a:rPr lang="en-US" altLang="ko-KR" sz="900" dirty="0" smtClean="0"/>
              <a:t>(all), show US codes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6) </a:t>
            </a:r>
            <a:r>
              <a:rPr lang="ko-KR" altLang="en-US" sz="900" dirty="0" smtClean="0"/>
              <a:t>도착지 </a:t>
            </a:r>
            <a:r>
              <a:rPr lang="en-US" altLang="ko-KR" sz="900" dirty="0" smtClean="0"/>
              <a:t>: </a:t>
            </a:r>
            <a:r>
              <a:rPr lang="en-US" altLang="ko-KR" sz="900" dirty="0"/>
              <a:t>{</a:t>
            </a:r>
            <a:r>
              <a:rPr lang="en-US" altLang="ko-KR" sz="900" dirty="0" err="1"/>
              <a:t>st_station.station_name</a:t>
            </a:r>
            <a:r>
              <a:rPr lang="en-US" altLang="ko-KR" sz="900" dirty="0"/>
              <a:t>} LIKE {by </a:t>
            </a:r>
            <a:r>
              <a:rPr lang="en-US" altLang="ko-KR" sz="900" dirty="0" err="1" smtClean="0"/>
              <a:t>arrive_station_code</a:t>
            </a:r>
            <a:r>
              <a:rPr lang="en-US" altLang="ko-KR" sz="900" dirty="0" smtClean="0"/>
              <a:t>)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/>
              <a:t>    a)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 (not </a:t>
            </a:r>
            <a:r>
              <a:rPr lang="en-US" altLang="ko-KR" sz="900" dirty="0" err="1"/>
              <a:t>selectbox</a:t>
            </a:r>
            <a:r>
              <a:rPr lang="en-US" altLang="ko-KR" sz="900" dirty="0"/>
              <a:t>)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7) </a:t>
            </a:r>
            <a:r>
              <a:rPr lang="ko-KR" altLang="en-US" sz="900" dirty="0" smtClean="0"/>
              <a:t>추가여부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admin_add_yn</a:t>
            </a:r>
            <a:r>
              <a:rPr lang="en-US" altLang="ko-KR" sz="900" dirty="0" smtClean="0"/>
              <a:t>}</a:t>
            </a:r>
            <a:br>
              <a:rPr lang="en-US" altLang="ko-KR" sz="900" dirty="0" smtClean="0"/>
            </a:br>
            <a:r>
              <a:rPr lang="en-US" altLang="ko-KR" sz="900" dirty="0" smtClean="0"/>
              <a:t>    a) </a:t>
            </a:r>
            <a:r>
              <a:rPr lang="en-US" altLang="ko-KR" sz="900" dirty="0" err="1"/>
              <a:t>selectbox</a:t>
            </a:r>
            <a:r>
              <a:rPr lang="en-US" altLang="ko-KR" sz="900" dirty="0"/>
              <a:t> options: </a:t>
            </a:r>
            <a:r>
              <a:rPr lang="ko-KR" altLang="en-US" sz="900" dirty="0"/>
              <a:t>전체</a:t>
            </a:r>
            <a:r>
              <a:rPr lang="en-US" altLang="ko-KR" sz="900" dirty="0"/>
              <a:t>(all), </a:t>
            </a:r>
            <a:r>
              <a:rPr lang="ko-KR" altLang="en-US" sz="900" dirty="0" smtClean="0"/>
              <a:t>여</a:t>
            </a:r>
            <a:r>
              <a:rPr lang="en-US" altLang="ko-KR" sz="900" dirty="0" smtClean="0"/>
              <a:t>/</a:t>
            </a:r>
            <a:r>
              <a:rPr lang="ko-KR" altLang="en-US" sz="900" dirty="0" smtClean="0"/>
              <a:t>부 </a:t>
            </a:r>
            <a:r>
              <a:rPr lang="en-US" altLang="ko-KR" sz="900" dirty="0" smtClean="0"/>
              <a:t>(Y/N)</a:t>
            </a:r>
            <a:endParaRPr lang="en-US" altLang="ko-KR" sz="900" dirty="0"/>
          </a:p>
          <a:p>
            <a:endParaRPr lang="en-US" altLang="ko-KR" sz="900" dirty="0" smtClean="0"/>
          </a:p>
          <a:p>
            <a:r>
              <a:rPr lang="en-US" altLang="ko-KR" sz="900" dirty="0" smtClean="0"/>
              <a:t>3. grid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logic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DB: </a:t>
            </a:r>
            <a:r>
              <a:rPr lang="en-US" altLang="ko-KR" sz="900" dirty="0" err="1"/>
              <a:t>st_user_save_point</a:t>
            </a:r>
            <a:r>
              <a:rPr lang="en-US" altLang="ko-KR" sz="900" dirty="0"/>
              <a:t> 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/>
              <a:t>     </a:t>
            </a:r>
            <a:r>
              <a:rPr lang="en-US" altLang="ko-KR" sz="900" dirty="0" smtClean="0"/>
              <a:t>condition</a:t>
            </a:r>
            <a:r>
              <a:rPr lang="en-US" altLang="ko-KR" sz="900" dirty="0"/>
              <a:t>: </a:t>
            </a:r>
            <a:r>
              <a:rPr lang="en-US" altLang="ko-KR" sz="900" dirty="0" smtClean="0"/>
              <a:t>set by search options</a:t>
            </a:r>
          </a:p>
          <a:p>
            <a:r>
              <a:rPr lang="en-US" altLang="ko-KR" sz="900" dirty="0"/>
              <a:t>     </a:t>
            </a:r>
            <a:r>
              <a:rPr lang="en-US" altLang="ko-KR" sz="900" dirty="0" smtClean="0"/>
              <a:t>sort</a:t>
            </a:r>
            <a:r>
              <a:rPr lang="en-US" altLang="ko-KR" sz="900" dirty="0"/>
              <a:t>: </a:t>
            </a:r>
            <a:r>
              <a:rPr lang="en-US" altLang="ko-KR" sz="900" dirty="0" err="1"/>
              <a:t>save_date</a:t>
            </a:r>
            <a:r>
              <a:rPr lang="en-US" altLang="ko-KR" sz="900" dirty="0"/>
              <a:t> </a:t>
            </a:r>
            <a:r>
              <a:rPr lang="en-US" altLang="ko-KR" sz="900" dirty="0" smtClean="0"/>
              <a:t>DESC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columns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ko-KR" altLang="en-US" sz="900" dirty="0" smtClean="0"/>
              <a:t>상태 </a:t>
            </a:r>
            <a:r>
              <a:rPr lang="en-US" altLang="ko-KR" sz="900" dirty="0" smtClean="0"/>
              <a:t>: {</a:t>
            </a:r>
            <a:r>
              <a:rPr lang="en-US" altLang="ko-KR" sz="900" dirty="0" err="1"/>
              <a:t>st_user.user_status</a:t>
            </a:r>
            <a:r>
              <a:rPr lang="en-US" altLang="ko-KR" sz="900" dirty="0" smtClean="0"/>
              <a:t>} (show </a:t>
            </a:r>
            <a:r>
              <a:rPr lang="en-US" altLang="ko-KR" sz="900" dirty="0"/>
              <a:t>code </a:t>
            </a:r>
            <a:r>
              <a:rPr lang="en-US" altLang="ko-KR" sz="900" dirty="0" smtClean="0"/>
              <a:t>name) </a:t>
            </a:r>
            <a:r>
              <a:rPr lang="en-US" altLang="ko-KR" sz="900" dirty="0"/>
              <a:t>by </a:t>
            </a:r>
            <a:r>
              <a:rPr lang="en-US" altLang="ko-KR" sz="900" dirty="0" err="1" smtClean="0"/>
              <a:t>reg_user_seq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</a:t>
            </a:r>
            <a:r>
              <a:rPr lang="ko-KR" altLang="en-US" sz="900" dirty="0" smtClean="0"/>
              <a:t>사용자</a:t>
            </a:r>
            <a:r>
              <a:rPr lang="en-US" altLang="ko-KR" sz="900" dirty="0" smtClean="0"/>
              <a:t>ID</a:t>
            </a:r>
            <a:r>
              <a:rPr lang="en-US" altLang="ko-KR" sz="900" dirty="0"/>
              <a:t>: {</a:t>
            </a:r>
            <a:r>
              <a:rPr lang="en-US" altLang="ko-KR" sz="900" dirty="0" smtClean="0"/>
              <a:t>st_user.id}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c) </a:t>
            </a:r>
            <a:r>
              <a:rPr lang="ko-KR" altLang="en-US" sz="900" dirty="0" smtClean="0"/>
              <a:t>사용자명</a:t>
            </a:r>
            <a:r>
              <a:rPr lang="en-US" altLang="ko-KR" sz="900" dirty="0" smtClean="0"/>
              <a:t>: </a:t>
            </a:r>
            <a:r>
              <a:rPr lang="en-US" altLang="ko-KR" sz="900" dirty="0"/>
              <a:t>{</a:t>
            </a:r>
            <a:r>
              <a:rPr lang="en-US" altLang="ko-KR" sz="900" dirty="0" err="1" smtClean="0"/>
              <a:t>st_user.username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d) </a:t>
            </a:r>
            <a:r>
              <a:rPr lang="ko-KR" altLang="en-US" sz="900" dirty="0" smtClean="0"/>
              <a:t>적립 포인트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save_point</a:t>
            </a:r>
            <a:r>
              <a:rPr lang="en-US" altLang="ko-KR" sz="900" dirty="0" smtClean="0"/>
              <a:t>} (show , per thousand)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e) </a:t>
            </a:r>
            <a:r>
              <a:rPr lang="ko-KR" altLang="en-US" sz="900" dirty="0" smtClean="0"/>
              <a:t>적립 일시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save_date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f) </a:t>
            </a:r>
            <a:r>
              <a:rPr lang="ko-KR" altLang="en-US" sz="900" dirty="0" smtClean="0"/>
              <a:t>출발지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st_station.station_name</a:t>
            </a:r>
            <a:r>
              <a:rPr lang="en-US" altLang="ko-KR" sz="900" dirty="0"/>
              <a:t>} of </a:t>
            </a:r>
            <a:r>
              <a:rPr lang="en-US" altLang="ko-KR" sz="900" dirty="0" err="1"/>
              <a:t>depart_station_code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g) </a:t>
            </a:r>
            <a:r>
              <a:rPr lang="ko-KR" altLang="en-US" sz="900" dirty="0" smtClean="0"/>
              <a:t>도착지 </a:t>
            </a:r>
            <a:r>
              <a:rPr lang="en-US" altLang="ko-KR" sz="900" dirty="0" smtClean="0"/>
              <a:t>: </a:t>
            </a:r>
            <a:r>
              <a:rPr lang="en-US" altLang="ko-KR" sz="900" dirty="0"/>
              <a:t>{</a:t>
            </a:r>
            <a:r>
              <a:rPr lang="en-US" altLang="ko-KR" sz="900" dirty="0" err="1"/>
              <a:t>st_station.station_name</a:t>
            </a:r>
            <a:r>
              <a:rPr lang="en-US" altLang="ko-KR" sz="900" dirty="0"/>
              <a:t>} of </a:t>
            </a:r>
            <a:r>
              <a:rPr lang="en-US" altLang="ko-KR" sz="900" dirty="0" err="1"/>
              <a:t>arrive_station_code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h) </a:t>
            </a:r>
            <a:r>
              <a:rPr lang="ko-KR" altLang="en-US" sz="900" dirty="0" smtClean="0"/>
              <a:t>추가 여부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admin_add_yn</a:t>
            </a:r>
            <a:r>
              <a:rPr lang="en-US" altLang="ko-KR" sz="900" dirty="0" smtClean="0"/>
              <a:t>} (</a:t>
            </a:r>
            <a:r>
              <a:rPr lang="ko-KR" altLang="en-US" sz="900" dirty="0" smtClean="0"/>
              <a:t>여</a:t>
            </a:r>
            <a:r>
              <a:rPr lang="en-US" altLang="ko-KR" sz="900" dirty="0" smtClean="0"/>
              <a:t>/</a:t>
            </a:r>
            <a:r>
              <a:rPr lang="ko-KR" altLang="en-US" sz="900" dirty="0" smtClean="0"/>
              <a:t>부 </a:t>
            </a:r>
            <a:r>
              <a:rPr lang="en-US" altLang="ko-KR" sz="900" dirty="0" smtClean="0"/>
              <a:t>: Y/N)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/>
              <a:t>4.buttons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추가 </a:t>
            </a:r>
            <a:r>
              <a:rPr lang="en-US" altLang="ko-KR" sz="900" dirty="0" smtClean="0"/>
              <a:t>(add) : if clicks, open point add modal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삭제 </a:t>
            </a:r>
            <a:r>
              <a:rPr lang="en-US" altLang="ko-KR" sz="900" dirty="0" smtClean="0"/>
              <a:t>(delete)</a:t>
            </a:r>
            <a:br>
              <a:rPr lang="en-US" altLang="ko-KR" sz="900" dirty="0" smtClean="0"/>
            </a:br>
            <a:r>
              <a:rPr lang="en-US" altLang="ko-KR" sz="900" dirty="0" smtClean="0"/>
              <a:t>    - if no selection, alert common no-selection msg.</a:t>
            </a:r>
            <a:br>
              <a:rPr lang="en-US" altLang="ko-KR" sz="900" dirty="0" smtClean="0"/>
            </a:br>
            <a:r>
              <a:rPr lang="en-US" altLang="ko-KR" sz="900" dirty="0" smtClean="0"/>
              <a:t>    - if clicks, show common delete confirm msg.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- if YES, do the process </a:t>
            </a:r>
            <a:r>
              <a:rPr lang="en-US" altLang="ko-KR" sz="900" dirty="0">
                <a:latin typeface="+mn-ea"/>
              </a:rPr>
              <a:t>and alert common delete complete </a:t>
            </a:r>
            <a:r>
              <a:rPr lang="en-US" altLang="ko-KR" sz="900" dirty="0" err="1" smtClean="0">
                <a:latin typeface="+mn-ea"/>
              </a:rPr>
              <a:t>msg</a:t>
            </a:r>
            <a:r>
              <a:rPr lang="en-US" altLang="ko-KR" sz="900" dirty="0" smtClean="0">
                <a:latin typeface="+mn-ea"/>
              </a:rPr>
              <a:t> and reload the grid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[PROCESS]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DELETE </a:t>
            </a:r>
            <a:r>
              <a:rPr lang="en-US" altLang="ko-KR" sz="900" dirty="0" err="1" smtClean="0"/>
              <a:t>st_user_save_point</a:t>
            </a:r>
            <a:endParaRPr lang="en-US" altLang="ko-KR" sz="900" dirty="0" smtClean="0"/>
          </a:p>
          <a:p>
            <a:r>
              <a:rPr lang="en-US" altLang="ko-KR" sz="900" dirty="0" smtClean="0"/>
              <a:t>5. </a:t>
            </a:r>
            <a:r>
              <a:rPr lang="ko-KR" altLang="en-US" sz="900" dirty="0"/>
              <a:t>엑셀 다운 </a:t>
            </a:r>
            <a:r>
              <a:rPr lang="en-US" altLang="ko-KR" sz="900" dirty="0"/>
              <a:t>(download excel)</a:t>
            </a:r>
          </a:p>
          <a:p>
            <a:r>
              <a:rPr lang="en-US" altLang="ko-KR" sz="900" dirty="0"/>
              <a:t>   - if clicks, download excel</a:t>
            </a:r>
            <a:br>
              <a:rPr lang="en-US" altLang="ko-KR" sz="900" dirty="0"/>
            </a:br>
            <a:r>
              <a:rPr lang="en-US" altLang="ko-KR" sz="900" dirty="0"/>
              <a:t>   - file name: </a:t>
            </a:r>
            <a:r>
              <a:rPr lang="en-US" altLang="ko-KR" sz="900" dirty="0" smtClean="0"/>
              <a:t>‘</a:t>
            </a:r>
            <a:r>
              <a:rPr lang="ko-KR" altLang="en-US" sz="900" dirty="0" smtClean="0"/>
              <a:t>포인트적립이력</a:t>
            </a:r>
            <a:r>
              <a:rPr lang="en-US" altLang="ko-KR" sz="900" dirty="0" smtClean="0"/>
              <a:t>’.</a:t>
            </a:r>
            <a:r>
              <a:rPr lang="en-US" altLang="ko-KR" sz="900" dirty="0"/>
              <a:t>xlsx </a:t>
            </a:r>
          </a:p>
          <a:p>
            <a:r>
              <a:rPr lang="en-US" altLang="ko-KR" sz="900" dirty="0"/>
              <a:t>   - columns: all grid columns</a:t>
            </a:r>
            <a:endParaRPr lang="en-US" altLang="ko-KR" sz="9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29431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FA8A0332-7990-7ABB-CDF4-E84EC687D1AB}"/>
              </a:ext>
            </a:extLst>
          </p:cNvPr>
          <p:cNvSpPr/>
          <p:nvPr/>
        </p:nvSpPr>
        <p:spPr>
          <a:xfrm>
            <a:off x="-101600" y="289931"/>
            <a:ext cx="8258628" cy="52322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A148757F-F0B4-7A28-9D28-20AFE57EE3DE}"/>
              </a:ext>
            </a:extLst>
          </p:cNvPr>
          <p:cNvSpPr/>
          <p:nvPr/>
        </p:nvSpPr>
        <p:spPr>
          <a:xfrm>
            <a:off x="8316686" y="289931"/>
            <a:ext cx="3966029" cy="523219"/>
          </a:xfrm>
          <a:prstGeom prst="round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AA00AE-7983-6616-6853-2D248641A81E}"/>
              </a:ext>
            </a:extLst>
          </p:cNvPr>
          <p:cNvSpPr txBox="1"/>
          <p:nvPr/>
        </p:nvSpPr>
        <p:spPr>
          <a:xfrm>
            <a:off x="199571" y="346802"/>
            <a:ext cx="3657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>
                <a:solidFill>
                  <a:schemeClr val="bg1"/>
                </a:solidFill>
                <a:latin typeface="+mj-ea"/>
                <a:ea typeface="+mj-ea"/>
              </a:rPr>
              <a:t>History</a:t>
            </a:r>
            <a:endParaRPr lang="ko-KR" altLang="en-US" sz="2000"/>
          </a:p>
        </p:txBody>
      </p:sp>
      <p:graphicFrame>
        <p:nvGraphicFramePr>
          <p:cNvPr id="7" name="Group 181">
            <a:extLst>
              <a:ext uri="{FF2B5EF4-FFF2-40B4-BE49-F238E27FC236}">
                <a16:creationId xmlns:a16="http://schemas.microsoft.com/office/drawing/2014/main" id="{9213DDF7-790C-5151-733D-C6167DE037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668007"/>
              </p:ext>
            </p:extLst>
          </p:nvPr>
        </p:nvGraphicFramePr>
        <p:xfrm>
          <a:off x="506526" y="1205283"/>
          <a:ext cx="11178948" cy="3864841"/>
        </p:xfrm>
        <a:graphic>
          <a:graphicData uri="http://schemas.openxmlformats.org/drawingml/2006/table">
            <a:tbl>
              <a:tblPr/>
              <a:tblGrid>
                <a:gridCol w="1420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484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38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921">
                <a:tc gridSpan="4"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변   경   관   리</a:t>
                      </a:r>
                    </a:p>
                  </a:txBody>
                  <a:tcPr marL="90535" marR="90535" marT="33842" marB="33842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353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작업일자</a:t>
                      </a:r>
                    </a:p>
                  </a:txBody>
                  <a:tcPr marL="78753" marR="78753" marT="33842" marB="33842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     역</a:t>
                      </a: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버전</a:t>
                      </a: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012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2023.03.14.</a:t>
                      </a:r>
                    </a:p>
                  </a:txBody>
                  <a:tcPr marL="79745" marR="79745" marT="34269" marB="34269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최초 작성</a:t>
                      </a:r>
                      <a:endParaRPr kumimoji="1" lang="en-US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1.0</a:t>
                      </a:r>
                      <a:endParaRPr kumimoji="1" 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최지수</a:t>
                      </a:r>
                      <a:endParaRPr kumimoji="1" 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012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2023.03.15.</a:t>
                      </a:r>
                    </a:p>
                  </a:txBody>
                  <a:tcPr marL="79745" marR="79745" marT="34269" marB="34269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목차 수정 및 </a:t>
                      </a: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온라인몰 관리</a:t>
                      </a: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] 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내용 추가 작성</a:t>
                      </a:r>
                      <a:endParaRPr kumimoji="1" lang="en-US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1.1</a:t>
                      </a:r>
                      <a:endParaRPr kumimoji="1" 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최지수</a:t>
                      </a: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012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2023.03.16.</a:t>
                      </a:r>
                    </a:p>
                  </a:txBody>
                  <a:tcPr marL="79745" marR="79745" marT="34269" marB="34269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[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스마트 오더</a:t>
                      </a: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] 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내용 추가 작성</a:t>
                      </a:r>
                      <a:endParaRPr kumimoji="1" lang="en-US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1.2</a:t>
                      </a:r>
                      <a:endParaRPr kumimoji="1" 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최지수</a:t>
                      </a: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012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2023.03.16.</a:t>
                      </a:r>
                    </a:p>
                  </a:txBody>
                  <a:tcPr marL="79745" marR="79745" marT="34269" marB="34269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대시보드 통계 내용 추가 작성</a:t>
                      </a:r>
                      <a:endParaRPr kumimoji="1" lang="en-US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1.21</a:t>
                      </a: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최지수</a:t>
                      </a:r>
                      <a:endParaRPr kumimoji="1" lang="en-US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012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2023.03.17.</a:t>
                      </a:r>
                    </a:p>
                  </a:txBody>
                  <a:tcPr marL="79745" marR="79745" marT="34269" marB="34269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[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온라인몰 관리</a:t>
                      </a: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]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주문</a:t>
                      </a: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배송 관리</a:t>
                      </a: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[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스마트 오더 관리</a:t>
                      </a: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]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주문 관리 내용 추가 작성</a:t>
                      </a:r>
                      <a:endParaRPr kumimoji="1" lang="en-US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화면 </a:t>
                      </a: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ID 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부여</a:t>
                      </a: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1.3</a:t>
                      </a: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최지수</a:t>
                      </a: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012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2023.03.20.</a:t>
                      </a:r>
                    </a:p>
                  </a:txBody>
                  <a:tcPr marL="79745" marR="79745" marT="34269" marB="34269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온라인몰 카테고리 부분 수정</a:t>
                      </a:r>
                      <a:endParaRPr kumimoji="1" lang="en-US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  <a:p>
                      <a:pPr marL="0" marR="0" lvl="0" indent="0" algn="l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기존 </a:t>
                      </a: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쇼핑몰과 상품의 </a:t>
                      </a: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1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차 카테고리 동일</a:t>
                      </a:r>
                      <a:endParaRPr kumimoji="1" lang="en-US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  <a:p>
                      <a:pPr marL="0" marR="0" lvl="0" indent="0" algn="l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변경 </a:t>
                      </a: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쇼핑몰과 상품의 카테고리 분리</a:t>
                      </a: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쇼핑몰</a:t>
                      </a: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=1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차</a:t>
                      </a: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상품</a:t>
                      </a: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=1,2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차</a:t>
                      </a: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))</a:t>
                      </a: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1.4</a:t>
                      </a: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최지수</a:t>
                      </a: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012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2023.03.27.</a:t>
                      </a:r>
                    </a:p>
                  </a:txBody>
                  <a:tcPr marL="79745" marR="79745" marT="34269" marB="34269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일부 기능 삭제 및 내용 변경</a:t>
                      </a: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1.41</a:t>
                      </a: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최지수</a:t>
                      </a: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012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2023.03.31.</a:t>
                      </a:r>
                    </a:p>
                  </a:txBody>
                  <a:tcPr marL="79745" marR="79745" marT="34269" marB="34269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일부 기능 삭제 및 내용 변경</a:t>
                      </a: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1.42</a:t>
                      </a: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최지수</a:t>
                      </a: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9334560"/>
                  </a:ext>
                </a:extLst>
              </a:tr>
              <a:tr h="224012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2023.04.03.</a:t>
                      </a:r>
                    </a:p>
                  </a:txBody>
                  <a:tcPr marL="79745" marR="79745" marT="34269" marB="34269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일부 기능 삭제 및 추가</a:t>
                      </a: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1.43</a:t>
                      </a: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최지수</a:t>
                      </a: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012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45" marR="79745" marT="34269" marB="34269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4012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45" marR="79745" marT="34269" marB="34269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4012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45" marR="79745" marT="34269" marB="34269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4012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45" marR="79745" marT="34269" marB="34269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8753" marR="78753" marT="33842" marB="3384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8" name="직사각형 7">
            <a:extLst>
              <a:ext uri="{FF2B5EF4-FFF2-40B4-BE49-F238E27FC236}">
                <a16:creationId xmlns:a16="http://schemas.microsoft.com/office/drawing/2014/main" id="{710BC5CA-E775-2669-ECC7-BB0E8FABC34B}"/>
              </a:ext>
            </a:extLst>
          </p:cNvPr>
          <p:cNvSpPr/>
          <p:nvPr/>
        </p:nvSpPr>
        <p:spPr>
          <a:xfrm>
            <a:off x="0" y="5650162"/>
            <a:ext cx="12192000" cy="1207838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FE7DE096-CA01-41E2-35D6-EBC251660322}"/>
              </a:ext>
            </a:extLst>
          </p:cNvPr>
          <p:cNvSpPr/>
          <p:nvPr/>
        </p:nvSpPr>
        <p:spPr>
          <a:xfrm>
            <a:off x="790121" y="5597317"/>
            <a:ext cx="1127919" cy="38317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FDB752-2049-1FCD-1411-BA43E8DD1CB3}"/>
              </a:ext>
            </a:extLst>
          </p:cNvPr>
          <p:cNvSpPr txBox="1"/>
          <p:nvPr/>
        </p:nvSpPr>
        <p:spPr>
          <a:xfrm>
            <a:off x="790122" y="5650162"/>
            <a:ext cx="1127918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ko-KR" altLang="en-US" sz="1400" b="1">
                <a:solidFill>
                  <a:schemeClr val="tx1">
                    <a:lumMod val="75000"/>
                    <a:lumOff val="25000"/>
                  </a:schemeClr>
                </a:solidFill>
              </a:rPr>
              <a:t>작성 방법</a:t>
            </a:r>
            <a:endParaRPr lang="ko-KR" altLang="en-US" sz="16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3CE4523-3DB8-2DE2-92EE-219D7368D559}"/>
              </a:ext>
            </a:extLst>
          </p:cNvPr>
          <p:cNvSpPr txBox="1"/>
          <p:nvPr/>
        </p:nvSpPr>
        <p:spPr>
          <a:xfrm>
            <a:off x="539295" y="6075308"/>
            <a:ext cx="11487378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문서 버전 </a:t>
            </a: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: </a:t>
            </a:r>
            <a:r>
              <a:rPr lang="ko-KR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최초 버전은 </a:t>
            </a: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1.0</a:t>
            </a:r>
            <a:r>
              <a:rPr lang="ko-KR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으로 시작하되</a:t>
            </a: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lang="ko-KR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변경 사항이 오류 수정 등 미비할</a:t>
            </a: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ko-KR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경우</a:t>
            </a: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ko-KR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소수점 자리</a:t>
            </a: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lang="ko-KR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 추가 등 중대한 변경이 발생한 경우는 정수</a:t>
            </a: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ko-KR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자리의 버전 번호 증가로 구분</a:t>
            </a:r>
          </a:p>
        </p:txBody>
      </p:sp>
      <p:sp>
        <p:nvSpPr>
          <p:cNvPr id="12" name="슬라이드 번호 개체 틀 2">
            <a:extLst>
              <a:ext uri="{FF2B5EF4-FFF2-40B4-BE49-F238E27FC236}">
                <a16:creationId xmlns:a16="http://schemas.microsoft.com/office/drawing/2014/main" id="{BD05D8BC-24A2-44D2-2EDA-21B36E7E8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0225" y="6496931"/>
            <a:ext cx="2743200" cy="365125"/>
          </a:xfrm>
        </p:spPr>
        <p:txBody>
          <a:bodyPr/>
          <a:lstStyle/>
          <a:p>
            <a:fld id="{570C7F58-70B2-401F-A845-12B5C0580F1B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7448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998006"/>
              </p:ext>
            </p:extLst>
          </p:nvPr>
        </p:nvGraphicFramePr>
        <p:xfrm>
          <a:off x="7794170" y="725881"/>
          <a:ext cx="439783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포인트 적립 이력 추가를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추가하는 경우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일시 정보 대신 일자 정보를 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525409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410275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2388333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024065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포인트 적립 이력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추가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포인트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구매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AD-03-0002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8F6DF1B3-04B0-1335-6151-26B25F53C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20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31DD1D-CCB0-8C5B-7CF0-81B163FF8B09}"/>
              </a:ext>
            </a:extLst>
          </p:cNvPr>
          <p:cNvSpPr txBox="1"/>
          <p:nvPr/>
        </p:nvSpPr>
        <p:spPr>
          <a:xfrm>
            <a:off x="314324" y="692380"/>
            <a:ext cx="21926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포인트</a:t>
            </a:r>
            <a:r>
              <a:rPr lang="en-US" altLang="ko-KR" sz="900"/>
              <a:t>/</a:t>
            </a:r>
            <a:r>
              <a:rPr lang="ko-KR" altLang="en-US" sz="900"/>
              <a:t>구매 관리  </a:t>
            </a:r>
            <a:r>
              <a:rPr lang="en-US" altLang="ko-KR" sz="900"/>
              <a:t>&gt; </a:t>
            </a:r>
            <a:r>
              <a:rPr lang="ko-KR" altLang="en-US" sz="900"/>
              <a:t>포인트 적립 이력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E2310E-0BBC-87E1-EAC6-7B30258F5CCF}"/>
              </a:ext>
            </a:extLst>
          </p:cNvPr>
          <p:cNvSpPr txBox="1"/>
          <p:nvPr/>
        </p:nvSpPr>
        <p:spPr>
          <a:xfrm>
            <a:off x="247649" y="1230364"/>
            <a:ext cx="1895475" cy="1104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사용자 </a:t>
            </a:r>
            <a:r>
              <a:rPr lang="en-US" altLang="ko-KR" sz="900"/>
              <a:t>ID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사용자명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사용자 상태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8AC78D81-FC9D-91D9-3569-5AB8B8CD5A5F}"/>
              </a:ext>
            </a:extLst>
          </p:cNvPr>
          <p:cNvSpPr/>
          <p:nvPr/>
        </p:nvSpPr>
        <p:spPr>
          <a:xfrm>
            <a:off x="1095375" y="125893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79264FD8-7612-C72B-9B3A-954DB9D6DDB5}"/>
              </a:ext>
            </a:extLst>
          </p:cNvPr>
          <p:cNvSpPr/>
          <p:nvPr/>
        </p:nvSpPr>
        <p:spPr>
          <a:xfrm>
            <a:off x="1095375" y="1668514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30795704-5E40-D202-D1B7-DAE5D03D87D6}"/>
              </a:ext>
            </a:extLst>
          </p:cNvPr>
          <p:cNvSpPr/>
          <p:nvPr/>
        </p:nvSpPr>
        <p:spPr>
          <a:xfrm>
            <a:off x="1095375" y="2081061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전체 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4465C962-AF1D-7C92-1751-0BD6942FCE68}"/>
              </a:ext>
            </a:extLst>
          </p:cNvPr>
          <p:cNvSpPr/>
          <p:nvPr/>
        </p:nvSpPr>
        <p:spPr>
          <a:xfrm>
            <a:off x="5676787" y="2710777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45C38E5E-5605-F83A-57EC-3D4D4301A773}"/>
              </a:ext>
            </a:extLst>
          </p:cNvPr>
          <p:cNvCxnSpPr/>
          <p:nvPr/>
        </p:nvCxnSpPr>
        <p:spPr>
          <a:xfrm>
            <a:off x="257174" y="1047750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70E89FC4-5BA5-5E8C-1DBD-1D7BE9DB080D}"/>
              </a:ext>
            </a:extLst>
          </p:cNvPr>
          <p:cNvCxnSpPr/>
          <p:nvPr/>
        </p:nvCxnSpPr>
        <p:spPr>
          <a:xfrm>
            <a:off x="314320" y="3115186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4" name="표 15">
            <a:extLst>
              <a:ext uri="{FF2B5EF4-FFF2-40B4-BE49-F238E27FC236}">
                <a16:creationId xmlns:a16="http://schemas.microsoft.com/office/drawing/2014/main" id="{1A3833D5-464B-4C4B-00ED-B5DC059CF891}"/>
              </a:ext>
            </a:extLst>
          </p:cNvPr>
          <p:cNvGraphicFramePr>
            <a:graphicFrameLocks noGrp="1"/>
          </p:cNvGraphicFramePr>
          <p:nvPr/>
        </p:nvGraphicFramePr>
        <p:xfrm>
          <a:off x="314320" y="3535124"/>
          <a:ext cx="6029330" cy="197647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42901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733425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1175388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602933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602933">
                  <a:extLst>
                    <a:ext uri="{9D8B030D-6E8A-4147-A177-3AD203B41FA5}">
                      <a16:colId xmlns:a16="http://schemas.microsoft.com/office/drawing/2014/main" val="1801206162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사용자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사용자명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적립 포인트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보유 포인트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적립 일시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출발지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도착지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회원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1,100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2023-03-14 17:19:45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서울역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수원역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회원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620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2023-03-14 17:19:45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서울역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안양역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</a:tbl>
          </a:graphicData>
        </a:graphic>
      </p:graphicFrame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F3866D8D-70D6-E4D0-2006-97A2CAAA10F1}"/>
              </a:ext>
            </a:extLst>
          </p:cNvPr>
          <p:cNvSpPr/>
          <p:nvPr/>
        </p:nvSpPr>
        <p:spPr>
          <a:xfrm>
            <a:off x="414329" y="360286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11C7CAB8-1CDC-8D8D-31DA-B10A611CA496}"/>
              </a:ext>
            </a:extLst>
          </p:cNvPr>
          <p:cNvSpPr/>
          <p:nvPr/>
        </p:nvSpPr>
        <p:spPr>
          <a:xfrm>
            <a:off x="414329" y="388434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71F0D9F8-8408-2257-D90A-DAFC93ED004D}"/>
              </a:ext>
            </a:extLst>
          </p:cNvPr>
          <p:cNvSpPr/>
          <p:nvPr/>
        </p:nvSpPr>
        <p:spPr>
          <a:xfrm>
            <a:off x="414329" y="415580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A1B4D4D3-1D2F-9880-5C77-72C8FE179962}"/>
              </a:ext>
            </a:extLst>
          </p:cNvPr>
          <p:cNvSpPr/>
          <p:nvPr/>
        </p:nvSpPr>
        <p:spPr>
          <a:xfrm>
            <a:off x="414329" y="445033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DE4B6E0C-2F77-0FA1-683C-A18CFA311A09}"/>
              </a:ext>
            </a:extLst>
          </p:cNvPr>
          <p:cNvSpPr/>
          <p:nvPr/>
        </p:nvSpPr>
        <p:spPr>
          <a:xfrm>
            <a:off x="414329" y="473419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C8C0A912-FEB2-BBEB-3A50-41FE77493B2A}"/>
              </a:ext>
            </a:extLst>
          </p:cNvPr>
          <p:cNvSpPr/>
          <p:nvPr/>
        </p:nvSpPr>
        <p:spPr>
          <a:xfrm>
            <a:off x="414329" y="501654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76DF6C23-50F9-7FC9-B42E-EE0C5C771A5A}"/>
              </a:ext>
            </a:extLst>
          </p:cNvPr>
          <p:cNvSpPr/>
          <p:nvPr/>
        </p:nvSpPr>
        <p:spPr>
          <a:xfrm>
            <a:off x="414329" y="529058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203C1EF8-C4D6-D700-6AA2-1F96460FCA24}"/>
              </a:ext>
            </a:extLst>
          </p:cNvPr>
          <p:cNvSpPr/>
          <p:nvPr/>
        </p:nvSpPr>
        <p:spPr>
          <a:xfrm>
            <a:off x="4314822" y="3231510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23" name="그래픽 22" descr="다운로드 윤곽선">
            <a:extLst>
              <a:ext uri="{FF2B5EF4-FFF2-40B4-BE49-F238E27FC236}">
                <a16:creationId xmlns:a16="http://schemas.microsoft.com/office/drawing/2014/main" id="{4A21CA0C-1C72-52E1-6859-174451A1EFF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350314" y="3244473"/>
            <a:ext cx="204905" cy="204905"/>
          </a:xfrm>
          <a:prstGeom prst="rect">
            <a:avLst/>
          </a:prstGeom>
        </p:spPr>
      </p:pic>
      <p:pic>
        <p:nvPicPr>
          <p:cNvPr id="26" name="그림 25">
            <a:extLst>
              <a:ext uri="{FF2B5EF4-FFF2-40B4-BE49-F238E27FC236}">
                <a16:creationId xmlns:a16="http://schemas.microsoft.com/office/drawing/2014/main" id="{1185F327-4EF3-FDD0-E04A-D54A914A22C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7191" b="-636"/>
          <a:stretch/>
        </p:blipFill>
        <p:spPr>
          <a:xfrm>
            <a:off x="1732463" y="5767136"/>
            <a:ext cx="3169061" cy="316369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54644DA9-BA72-570F-6330-87B5BEE5BA0B}"/>
              </a:ext>
            </a:extLst>
          </p:cNvPr>
          <p:cNvSpPr txBox="1"/>
          <p:nvPr/>
        </p:nvSpPr>
        <p:spPr>
          <a:xfrm>
            <a:off x="271458" y="3249981"/>
            <a:ext cx="2035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포인트 적립 이력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11,100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B9CC616-4BCB-21AB-15E3-0B5FB03E0DE6}"/>
              </a:ext>
            </a:extLst>
          </p:cNvPr>
          <p:cNvSpPr txBox="1"/>
          <p:nvPr/>
        </p:nvSpPr>
        <p:spPr>
          <a:xfrm>
            <a:off x="3438524" y="1239889"/>
            <a:ext cx="1895475" cy="1104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적립 일자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출발지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도착지</a:t>
            </a:r>
          </a:p>
        </p:txBody>
      </p:sp>
      <p:sp>
        <p:nvSpPr>
          <p:cNvPr id="89" name="사각형: 둥근 모서리 88">
            <a:extLst>
              <a:ext uri="{FF2B5EF4-FFF2-40B4-BE49-F238E27FC236}">
                <a16:creationId xmlns:a16="http://schemas.microsoft.com/office/drawing/2014/main" id="{B0035B06-6F3D-F8BB-FFC8-F19CB4E4F269}"/>
              </a:ext>
            </a:extLst>
          </p:cNvPr>
          <p:cNvSpPr/>
          <p:nvPr/>
        </p:nvSpPr>
        <p:spPr>
          <a:xfrm>
            <a:off x="4286250" y="2090586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전체 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0" name="사각형: 둥근 모서리 89">
            <a:extLst>
              <a:ext uri="{FF2B5EF4-FFF2-40B4-BE49-F238E27FC236}">
                <a16:creationId xmlns:a16="http://schemas.microsoft.com/office/drawing/2014/main" id="{C1DD1C56-4C97-D49F-0D15-AD7719B01699}"/>
              </a:ext>
            </a:extLst>
          </p:cNvPr>
          <p:cNvSpPr/>
          <p:nvPr/>
        </p:nvSpPr>
        <p:spPr>
          <a:xfrm>
            <a:off x="4286250" y="1679703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전체 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2" name="사각형: 둥근 모서리 91">
            <a:extLst>
              <a:ext uri="{FF2B5EF4-FFF2-40B4-BE49-F238E27FC236}">
                <a16:creationId xmlns:a16="http://schemas.microsoft.com/office/drawing/2014/main" id="{C7D45768-D972-45BC-2B5A-BBC7469BF459}"/>
              </a:ext>
            </a:extLst>
          </p:cNvPr>
          <p:cNvSpPr/>
          <p:nvPr/>
        </p:nvSpPr>
        <p:spPr>
          <a:xfrm>
            <a:off x="4286250" y="1275195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93" name="그림 92" descr="렌치, 도구이(가) 표시된 사진&#10;&#10;자동 생성된 설명">
            <a:extLst>
              <a:ext uri="{FF2B5EF4-FFF2-40B4-BE49-F238E27FC236}">
                <a16:creationId xmlns:a16="http://schemas.microsoft.com/office/drawing/2014/main" id="{0A6A8EDE-C886-83AE-D26A-920B99B60D69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9188" y="1307117"/>
            <a:ext cx="195806" cy="193744"/>
          </a:xfrm>
          <a:prstGeom prst="rect">
            <a:avLst/>
          </a:prstGeom>
        </p:spPr>
      </p:pic>
      <p:sp>
        <p:nvSpPr>
          <p:cNvPr id="94" name="사각형: 둥근 모서리 93">
            <a:extLst>
              <a:ext uri="{FF2B5EF4-FFF2-40B4-BE49-F238E27FC236}">
                <a16:creationId xmlns:a16="http://schemas.microsoft.com/office/drawing/2014/main" id="{1A38FB04-6B49-6EB7-7F48-5925AFF2B55F}"/>
              </a:ext>
            </a:extLst>
          </p:cNvPr>
          <p:cNvSpPr/>
          <p:nvPr/>
        </p:nvSpPr>
        <p:spPr>
          <a:xfrm>
            <a:off x="5512432" y="1270891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95" name="그림 94" descr="렌치, 도구이(가) 표시된 사진&#10;&#10;자동 생성된 설명">
            <a:extLst>
              <a:ext uri="{FF2B5EF4-FFF2-40B4-BE49-F238E27FC236}">
                <a16:creationId xmlns:a16="http://schemas.microsoft.com/office/drawing/2014/main" id="{363BB71D-166F-2245-E097-379F1E3A3709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5370" y="1302813"/>
            <a:ext cx="195806" cy="193744"/>
          </a:xfrm>
          <a:prstGeom prst="rect">
            <a:avLst/>
          </a:prstGeom>
        </p:spPr>
      </p:pic>
      <p:sp>
        <p:nvSpPr>
          <p:cNvPr id="96" name="TextBox 95">
            <a:extLst>
              <a:ext uri="{FF2B5EF4-FFF2-40B4-BE49-F238E27FC236}">
                <a16:creationId xmlns:a16="http://schemas.microsoft.com/office/drawing/2014/main" id="{5CC14EED-D9E8-C67C-5634-B0530DD338B5}"/>
              </a:ext>
            </a:extLst>
          </p:cNvPr>
          <p:cNvSpPr txBox="1"/>
          <p:nvPr/>
        </p:nvSpPr>
        <p:spPr>
          <a:xfrm>
            <a:off x="5281164" y="1274450"/>
            <a:ext cx="23884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/>
              <a:t>~</a:t>
            </a:r>
            <a:endParaRPr lang="ko-KR" altLang="en-US" sz="900"/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8EFC726B-3F63-4E99-6972-A08C677583D0}"/>
              </a:ext>
            </a:extLst>
          </p:cNvPr>
          <p:cNvSpPr/>
          <p:nvPr/>
        </p:nvSpPr>
        <p:spPr>
          <a:xfrm>
            <a:off x="5219178" y="3231030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추가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88FC6A77-9031-B919-016E-88E7C2D87B58}"/>
              </a:ext>
            </a:extLst>
          </p:cNvPr>
          <p:cNvSpPr/>
          <p:nvPr/>
        </p:nvSpPr>
        <p:spPr>
          <a:xfrm>
            <a:off x="5821738" y="3231030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삭제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1B42518E-50B4-2593-FB57-BE9C0CB23532}"/>
              </a:ext>
            </a:extLst>
          </p:cNvPr>
          <p:cNvSpPr/>
          <p:nvPr/>
        </p:nvSpPr>
        <p:spPr>
          <a:xfrm>
            <a:off x="0" y="482951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9D4D627D-B440-D228-13F1-E89DE11D6624}"/>
              </a:ext>
            </a:extLst>
          </p:cNvPr>
          <p:cNvSpPr/>
          <p:nvPr/>
        </p:nvSpPr>
        <p:spPr>
          <a:xfrm>
            <a:off x="1388558" y="1302813"/>
            <a:ext cx="3703824" cy="507223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609F75F-6F1B-E4FF-256E-C6293D30E0B3}"/>
              </a:ext>
            </a:extLst>
          </p:cNvPr>
          <p:cNvSpPr txBox="1"/>
          <p:nvPr/>
        </p:nvSpPr>
        <p:spPr>
          <a:xfrm>
            <a:off x="1463962" y="1400111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포인트 적립 이력</a:t>
            </a:r>
          </a:p>
        </p:txBody>
      </p:sp>
      <p:sp>
        <p:nvSpPr>
          <p:cNvPr id="32" name="곱하기 기호 31">
            <a:extLst>
              <a:ext uri="{FF2B5EF4-FFF2-40B4-BE49-F238E27FC236}">
                <a16:creationId xmlns:a16="http://schemas.microsoft.com/office/drawing/2014/main" id="{E100F262-2B1D-CB73-68F8-60E2D3B1F05A}"/>
              </a:ext>
            </a:extLst>
          </p:cNvPr>
          <p:cNvSpPr/>
          <p:nvPr/>
        </p:nvSpPr>
        <p:spPr>
          <a:xfrm>
            <a:off x="4773100" y="1410508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05D7E7-F3DF-5863-0837-37B4662B40EC}"/>
              </a:ext>
            </a:extLst>
          </p:cNvPr>
          <p:cNvSpPr txBox="1"/>
          <p:nvPr/>
        </p:nvSpPr>
        <p:spPr>
          <a:xfrm>
            <a:off x="1615329" y="1751637"/>
            <a:ext cx="1895475" cy="4012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사용자 상태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사용자 </a:t>
            </a:r>
            <a:r>
              <a:rPr lang="en-US" altLang="ko-KR" sz="900"/>
              <a:t>ID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사용자명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적립 포인트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적립 일자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출발지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도착지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추가 등록자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추가 일시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추가 여부</a:t>
            </a:r>
            <a:endParaRPr lang="en-US" altLang="ko-KR" sz="900"/>
          </a:p>
        </p:txBody>
      </p:sp>
      <p:sp>
        <p:nvSpPr>
          <p:cNvPr id="34" name="사각형: 둥근 모서리 33">
            <a:extLst>
              <a:ext uri="{FF2B5EF4-FFF2-40B4-BE49-F238E27FC236}">
                <a16:creationId xmlns:a16="http://schemas.microsoft.com/office/drawing/2014/main" id="{1251FA87-2B1B-327D-02BF-9A0F69FDEFEC}"/>
              </a:ext>
            </a:extLst>
          </p:cNvPr>
          <p:cNvSpPr/>
          <p:nvPr/>
        </p:nvSpPr>
        <p:spPr>
          <a:xfrm>
            <a:off x="2562987" y="1784221"/>
            <a:ext cx="2087969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회원</a:t>
            </a:r>
          </a:p>
        </p:txBody>
      </p:sp>
      <p:sp>
        <p:nvSpPr>
          <p:cNvPr id="35" name="사각형: 둥근 모서리 34">
            <a:extLst>
              <a:ext uri="{FF2B5EF4-FFF2-40B4-BE49-F238E27FC236}">
                <a16:creationId xmlns:a16="http://schemas.microsoft.com/office/drawing/2014/main" id="{A8FBD92C-92B6-FDB1-8C75-462B2A0214CB}"/>
              </a:ext>
            </a:extLst>
          </p:cNvPr>
          <p:cNvSpPr/>
          <p:nvPr/>
        </p:nvSpPr>
        <p:spPr>
          <a:xfrm>
            <a:off x="4398593" y="5976869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36" name="사각형: 둥근 모서리 35">
            <a:extLst>
              <a:ext uri="{FF2B5EF4-FFF2-40B4-BE49-F238E27FC236}">
                <a16:creationId xmlns:a16="http://schemas.microsoft.com/office/drawing/2014/main" id="{84F89889-FF24-BD2C-1440-C78EEA3CDFE0}"/>
              </a:ext>
            </a:extLst>
          </p:cNvPr>
          <p:cNvSpPr/>
          <p:nvPr/>
        </p:nvSpPr>
        <p:spPr>
          <a:xfrm>
            <a:off x="3803028" y="5976869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sp>
        <p:nvSpPr>
          <p:cNvPr id="37" name="사각형: 둥근 모서리 36">
            <a:extLst>
              <a:ext uri="{FF2B5EF4-FFF2-40B4-BE49-F238E27FC236}">
                <a16:creationId xmlns:a16="http://schemas.microsoft.com/office/drawing/2014/main" id="{D983B7E5-3092-D284-AE16-71F7B03B1669}"/>
              </a:ext>
            </a:extLst>
          </p:cNvPr>
          <p:cNvSpPr/>
          <p:nvPr/>
        </p:nvSpPr>
        <p:spPr>
          <a:xfrm>
            <a:off x="2562987" y="2196685"/>
            <a:ext cx="2087969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test1111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id="{4A855D0B-AF2E-1514-6C44-CBFE2C8B557F}"/>
              </a:ext>
            </a:extLst>
          </p:cNvPr>
          <p:cNvSpPr/>
          <p:nvPr/>
        </p:nvSpPr>
        <p:spPr>
          <a:xfrm>
            <a:off x="2562987" y="2609149"/>
            <a:ext cx="2087969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홍길동</a:t>
            </a:r>
          </a:p>
        </p:txBody>
      </p:sp>
      <p:sp>
        <p:nvSpPr>
          <p:cNvPr id="39" name="사각형: 둥근 모서리 38">
            <a:extLst>
              <a:ext uri="{FF2B5EF4-FFF2-40B4-BE49-F238E27FC236}">
                <a16:creationId xmlns:a16="http://schemas.microsoft.com/office/drawing/2014/main" id="{4EE25FCF-B485-2F5D-6DA5-9D1C0E7E9CE6}"/>
              </a:ext>
            </a:extLst>
          </p:cNvPr>
          <p:cNvSpPr/>
          <p:nvPr/>
        </p:nvSpPr>
        <p:spPr>
          <a:xfrm>
            <a:off x="2562987" y="3021613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 단위로 입력해주세요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숫자만 입력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" name="사각형: 둥근 모서리 39">
            <a:extLst>
              <a:ext uri="{FF2B5EF4-FFF2-40B4-BE49-F238E27FC236}">
                <a16:creationId xmlns:a16="http://schemas.microsoft.com/office/drawing/2014/main" id="{614431E6-1792-D2F7-B61D-3DC98DC9CCDA}"/>
              </a:ext>
            </a:extLst>
          </p:cNvPr>
          <p:cNvSpPr/>
          <p:nvPr/>
        </p:nvSpPr>
        <p:spPr>
          <a:xfrm>
            <a:off x="2562987" y="3434077"/>
            <a:ext cx="100189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yyyy-mm-dd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41" name="그룹 40">
            <a:extLst>
              <a:ext uri="{FF2B5EF4-FFF2-40B4-BE49-F238E27FC236}">
                <a16:creationId xmlns:a16="http://schemas.microsoft.com/office/drawing/2014/main" id="{1501FD9F-6012-C833-477F-8EFA5D673608}"/>
              </a:ext>
            </a:extLst>
          </p:cNvPr>
          <p:cNvGrpSpPr/>
          <p:nvPr/>
        </p:nvGrpSpPr>
        <p:grpSpPr>
          <a:xfrm>
            <a:off x="4079985" y="5746005"/>
            <a:ext cx="244417" cy="258694"/>
            <a:chOff x="1098607" y="3056422"/>
            <a:chExt cx="244417" cy="258694"/>
          </a:xfrm>
        </p:grpSpPr>
        <p:sp>
          <p:nvSpPr>
            <p:cNvPr id="42" name="이등변 삼각형 41">
              <a:extLst>
                <a:ext uri="{FF2B5EF4-FFF2-40B4-BE49-F238E27FC236}">
                  <a16:creationId xmlns:a16="http://schemas.microsoft.com/office/drawing/2014/main" id="{1C54758C-420F-B26A-E431-5398E284DD89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3" name="그룹 42">
              <a:extLst>
                <a:ext uri="{FF2B5EF4-FFF2-40B4-BE49-F238E27FC236}">
                  <a16:creationId xmlns:a16="http://schemas.microsoft.com/office/drawing/2014/main" id="{65A72A4E-AD42-BA36-5D67-517C63C0C559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4" name="Oval 593">
                <a:extLst>
                  <a:ext uri="{FF2B5EF4-FFF2-40B4-BE49-F238E27FC236}">
                    <a16:creationId xmlns:a16="http://schemas.microsoft.com/office/drawing/2014/main" id="{74F2A1FE-0F11-AF90-57DB-0D8619D630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5" name="TextBox 14">
                <a:extLst>
                  <a:ext uri="{FF2B5EF4-FFF2-40B4-BE49-F238E27FC236}">
                    <a16:creationId xmlns:a16="http://schemas.microsoft.com/office/drawing/2014/main" id="{FFCD6874-4BF3-EDDD-F125-1AF086DD569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4709851B-E9AD-CAA9-33F3-0E6E039B65E9}"/>
              </a:ext>
            </a:extLst>
          </p:cNvPr>
          <p:cNvGrpSpPr/>
          <p:nvPr/>
        </p:nvGrpSpPr>
        <p:grpSpPr>
          <a:xfrm>
            <a:off x="4696271" y="5740611"/>
            <a:ext cx="244417" cy="258694"/>
            <a:chOff x="1098607" y="3056422"/>
            <a:chExt cx="244417" cy="258694"/>
          </a:xfrm>
        </p:grpSpPr>
        <p:sp>
          <p:nvSpPr>
            <p:cNvPr id="47" name="이등변 삼각형 46">
              <a:extLst>
                <a:ext uri="{FF2B5EF4-FFF2-40B4-BE49-F238E27FC236}">
                  <a16:creationId xmlns:a16="http://schemas.microsoft.com/office/drawing/2014/main" id="{CC54DA03-E7C1-66A1-BAA8-1FA64F508A0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8" name="그룹 47">
              <a:extLst>
                <a:ext uri="{FF2B5EF4-FFF2-40B4-BE49-F238E27FC236}">
                  <a16:creationId xmlns:a16="http://schemas.microsoft.com/office/drawing/2014/main" id="{98B64F09-DA8F-3E15-803A-6731F36A65E3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9" name="Oval 593">
                <a:extLst>
                  <a:ext uri="{FF2B5EF4-FFF2-40B4-BE49-F238E27FC236}">
                    <a16:creationId xmlns:a16="http://schemas.microsoft.com/office/drawing/2014/main" id="{109CC663-731C-93AE-05AA-133F4F70BB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0" name="TextBox 14">
                <a:extLst>
                  <a:ext uri="{FF2B5EF4-FFF2-40B4-BE49-F238E27FC236}">
                    <a16:creationId xmlns:a16="http://schemas.microsoft.com/office/drawing/2014/main" id="{FF99E9CA-3EB7-E95B-7623-FA97FFDFB02A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6BE77962-A8EB-A1CB-F85D-4AD55D2A9BFA}"/>
              </a:ext>
            </a:extLst>
          </p:cNvPr>
          <p:cNvSpPr txBox="1"/>
          <p:nvPr/>
        </p:nvSpPr>
        <p:spPr>
          <a:xfrm>
            <a:off x="1584632" y="173621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52" name="사각형: 둥근 모서리 51">
            <a:extLst>
              <a:ext uri="{FF2B5EF4-FFF2-40B4-BE49-F238E27FC236}">
                <a16:creationId xmlns:a16="http://schemas.microsoft.com/office/drawing/2014/main" id="{BE7EF5F5-929A-3E05-8B07-C1B45581B661}"/>
              </a:ext>
            </a:extLst>
          </p:cNvPr>
          <p:cNvSpPr/>
          <p:nvPr/>
        </p:nvSpPr>
        <p:spPr>
          <a:xfrm>
            <a:off x="2567605" y="384779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53" name="사각형: 둥근 모서리 52">
            <a:extLst>
              <a:ext uri="{FF2B5EF4-FFF2-40B4-BE49-F238E27FC236}">
                <a16:creationId xmlns:a16="http://schemas.microsoft.com/office/drawing/2014/main" id="{B824E076-6192-EE60-E70E-4DB789BBC663}"/>
              </a:ext>
            </a:extLst>
          </p:cNvPr>
          <p:cNvSpPr/>
          <p:nvPr/>
        </p:nvSpPr>
        <p:spPr>
          <a:xfrm>
            <a:off x="3653527" y="3848002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</a:t>
            </a:r>
          </a:p>
        </p:txBody>
      </p:sp>
      <p:pic>
        <p:nvPicPr>
          <p:cNvPr id="54" name="그래픽 53" descr="돋보기 단색으로 채워진">
            <a:extLst>
              <a:ext uri="{FF2B5EF4-FFF2-40B4-BE49-F238E27FC236}">
                <a16:creationId xmlns:a16="http://schemas.microsoft.com/office/drawing/2014/main" id="{B73AE0CC-6830-1034-9A43-262E2E79C23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4712701" y="3889368"/>
            <a:ext cx="145373" cy="147683"/>
          </a:xfrm>
          <a:prstGeom prst="rect">
            <a:avLst/>
          </a:prstGeom>
        </p:spPr>
      </p:pic>
      <p:sp>
        <p:nvSpPr>
          <p:cNvPr id="55" name="사각형: 둥근 모서리 54">
            <a:extLst>
              <a:ext uri="{FF2B5EF4-FFF2-40B4-BE49-F238E27FC236}">
                <a16:creationId xmlns:a16="http://schemas.microsoft.com/office/drawing/2014/main" id="{CC19D19C-95ED-0443-375C-FB8AED64D020}"/>
              </a:ext>
            </a:extLst>
          </p:cNvPr>
          <p:cNvSpPr/>
          <p:nvPr/>
        </p:nvSpPr>
        <p:spPr>
          <a:xfrm>
            <a:off x="2555317" y="424181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56" name="사각형: 둥근 모서리 55">
            <a:extLst>
              <a:ext uri="{FF2B5EF4-FFF2-40B4-BE49-F238E27FC236}">
                <a16:creationId xmlns:a16="http://schemas.microsoft.com/office/drawing/2014/main" id="{5B95356D-F884-6EF0-0B58-246122F700F4}"/>
              </a:ext>
            </a:extLst>
          </p:cNvPr>
          <p:cNvSpPr/>
          <p:nvPr/>
        </p:nvSpPr>
        <p:spPr>
          <a:xfrm>
            <a:off x="3641239" y="4242019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</a:t>
            </a:r>
          </a:p>
        </p:txBody>
      </p:sp>
      <p:pic>
        <p:nvPicPr>
          <p:cNvPr id="57" name="그래픽 56" descr="돋보기 단색으로 채워진">
            <a:extLst>
              <a:ext uri="{FF2B5EF4-FFF2-40B4-BE49-F238E27FC236}">
                <a16:creationId xmlns:a16="http://schemas.microsoft.com/office/drawing/2014/main" id="{D1AD48CB-4806-DB00-564E-9C3A42558640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4700413" y="4283385"/>
            <a:ext cx="145373" cy="147683"/>
          </a:xfrm>
          <a:prstGeom prst="rect">
            <a:avLst/>
          </a:prstGeom>
        </p:spPr>
      </p:pic>
      <p:sp>
        <p:nvSpPr>
          <p:cNvPr id="58" name="직사각형 57">
            <a:extLst>
              <a:ext uri="{FF2B5EF4-FFF2-40B4-BE49-F238E27FC236}">
                <a16:creationId xmlns:a16="http://schemas.microsoft.com/office/drawing/2014/main" id="{77C2063B-0853-C0AE-2E9F-8E32C2188DBD}"/>
              </a:ext>
            </a:extLst>
          </p:cNvPr>
          <p:cNvSpPr/>
          <p:nvPr/>
        </p:nvSpPr>
        <p:spPr>
          <a:xfrm>
            <a:off x="5656497" y="4014904"/>
            <a:ext cx="2851716" cy="263106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F5569E4-570A-DFA1-49E0-4D8436541AA1}"/>
              </a:ext>
            </a:extLst>
          </p:cNvPr>
          <p:cNvSpPr txBox="1"/>
          <p:nvPr/>
        </p:nvSpPr>
        <p:spPr>
          <a:xfrm>
            <a:off x="5766620" y="4121250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역사 검색</a:t>
            </a:r>
          </a:p>
        </p:txBody>
      </p:sp>
      <p:sp>
        <p:nvSpPr>
          <p:cNvPr id="60" name="곱하기 기호 59">
            <a:extLst>
              <a:ext uri="{FF2B5EF4-FFF2-40B4-BE49-F238E27FC236}">
                <a16:creationId xmlns:a16="http://schemas.microsoft.com/office/drawing/2014/main" id="{0BED97CA-B98A-B2DD-A1A1-A10E16138962}"/>
              </a:ext>
            </a:extLst>
          </p:cNvPr>
          <p:cNvSpPr/>
          <p:nvPr/>
        </p:nvSpPr>
        <p:spPr>
          <a:xfrm>
            <a:off x="8213670" y="4097159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1" name="사각형: 둥근 모서리 60">
            <a:extLst>
              <a:ext uri="{FF2B5EF4-FFF2-40B4-BE49-F238E27FC236}">
                <a16:creationId xmlns:a16="http://schemas.microsoft.com/office/drawing/2014/main" id="{90062B06-E599-435E-8AD1-3876BB8DB743}"/>
              </a:ext>
            </a:extLst>
          </p:cNvPr>
          <p:cNvSpPr/>
          <p:nvPr/>
        </p:nvSpPr>
        <p:spPr>
          <a:xfrm>
            <a:off x="6448368" y="4549003"/>
            <a:ext cx="1905833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6B29524-19F6-8127-09B0-E1B5AA237E1F}"/>
              </a:ext>
            </a:extLst>
          </p:cNvPr>
          <p:cNvSpPr txBox="1"/>
          <p:nvPr/>
        </p:nvSpPr>
        <p:spPr>
          <a:xfrm>
            <a:off x="5733133" y="4502214"/>
            <a:ext cx="75594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 err="1"/>
              <a:t>역사명</a:t>
            </a:r>
            <a:endParaRPr lang="en-US" altLang="ko-KR" sz="900"/>
          </a:p>
        </p:txBody>
      </p: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E002F501-35EE-5F11-39E5-B0A3C1CB88AB}"/>
              </a:ext>
            </a:extLst>
          </p:cNvPr>
          <p:cNvCxnSpPr>
            <a:cxnSpLocks/>
          </p:cNvCxnSpPr>
          <p:nvPr/>
        </p:nvCxnSpPr>
        <p:spPr>
          <a:xfrm>
            <a:off x="5790933" y="5228371"/>
            <a:ext cx="2571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FE36332A-8463-0C2F-6616-BC890C577D19}"/>
              </a:ext>
            </a:extLst>
          </p:cNvPr>
          <p:cNvSpPr txBox="1"/>
          <p:nvPr/>
        </p:nvSpPr>
        <p:spPr>
          <a:xfrm>
            <a:off x="5766256" y="5233266"/>
            <a:ext cx="256936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코드</a:t>
            </a:r>
            <a:r>
              <a:rPr lang="en-US" altLang="ko-KR" sz="900"/>
              <a:t>          </a:t>
            </a:r>
            <a:r>
              <a:rPr lang="ko-KR" altLang="en-US" sz="900" err="1"/>
              <a:t>역사명</a:t>
            </a:r>
            <a:r>
              <a:rPr lang="ko-KR" altLang="en-US" sz="900"/>
              <a:t>                     종류</a:t>
            </a:r>
            <a:endParaRPr lang="en-US" altLang="ko-KR" sz="900"/>
          </a:p>
        </p:txBody>
      </p:sp>
      <p:cxnSp>
        <p:nvCxnSpPr>
          <p:cNvPr id="65" name="직선 연결선 64">
            <a:extLst>
              <a:ext uri="{FF2B5EF4-FFF2-40B4-BE49-F238E27FC236}">
                <a16:creationId xmlns:a16="http://schemas.microsoft.com/office/drawing/2014/main" id="{A3B502E7-4802-E60D-BBA4-B7803E617B8B}"/>
              </a:ext>
            </a:extLst>
          </p:cNvPr>
          <p:cNvCxnSpPr>
            <a:cxnSpLocks/>
          </p:cNvCxnSpPr>
          <p:nvPr/>
        </p:nvCxnSpPr>
        <p:spPr>
          <a:xfrm>
            <a:off x="5790933" y="5534287"/>
            <a:ext cx="2571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F1221ACA-01C1-126A-F327-66586DF850C4}"/>
              </a:ext>
            </a:extLst>
          </p:cNvPr>
          <p:cNvSpPr txBox="1"/>
          <p:nvPr/>
        </p:nvSpPr>
        <p:spPr>
          <a:xfrm>
            <a:off x="5757019" y="5537397"/>
            <a:ext cx="2569363" cy="481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/>
              <a:t>SB311        </a:t>
            </a:r>
            <a:r>
              <a:rPr lang="ko-KR" altLang="en-US" sz="900"/>
              <a:t>서울역                    지하철역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en-US" altLang="ko-KR" sz="900"/>
              <a:t>TR092        </a:t>
            </a:r>
            <a:r>
              <a:rPr lang="ko-KR" altLang="en-US" sz="900"/>
              <a:t>서울역                    기차역</a:t>
            </a:r>
            <a:endParaRPr lang="en-US" altLang="ko-KR" sz="900"/>
          </a:p>
        </p:txBody>
      </p:sp>
      <p:sp>
        <p:nvSpPr>
          <p:cNvPr id="69" name="사각형: 둥근 모서리 68">
            <a:extLst>
              <a:ext uri="{FF2B5EF4-FFF2-40B4-BE49-F238E27FC236}">
                <a16:creationId xmlns:a16="http://schemas.microsoft.com/office/drawing/2014/main" id="{5FB92AA5-E0C3-BC18-A22E-29E69922D87B}"/>
              </a:ext>
            </a:extLst>
          </p:cNvPr>
          <p:cNvSpPr/>
          <p:nvPr/>
        </p:nvSpPr>
        <p:spPr>
          <a:xfrm>
            <a:off x="2563375" y="4652431"/>
            <a:ext cx="100189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</a:t>
            </a:r>
          </a:p>
        </p:txBody>
      </p:sp>
      <p:sp>
        <p:nvSpPr>
          <p:cNvPr id="70" name="사각형: 둥근 모서리 69">
            <a:extLst>
              <a:ext uri="{FF2B5EF4-FFF2-40B4-BE49-F238E27FC236}">
                <a16:creationId xmlns:a16="http://schemas.microsoft.com/office/drawing/2014/main" id="{BE80D262-17C2-4213-9866-39AD04D442EB}"/>
              </a:ext>
            </a:extLst>
          </p:cNvPr>
          <p:cNvSpPr/>
          <p:nvPr/>
        </p:nvSpPr>
        <p:spPr>
          <a:xfrm>
            <a:off x="2562987" y="5047924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71" name="사각형: 둥근 모서리 70">
            <a:extLst>
              <a:ext uri="{FF2B5EF4-FFF2-40B4-BE49-F238E27FC236}">
                <a16:creationId xmlns:a16="http://schemas.microsoft.com/office/drawing/2014/main" id="{576CBFD0-F899-A1AD-5E09-784603CE630D}"/>
              </a:ext>
            </a:extLst>
          </p:cNvPr>
          <p:cNvSpPr/>
          <p:nvPr/>
        </p:nvSpPr>
        <p:spPr>
          <a:xfrm>
            <a:off x="3649064" y="4652431"/>
            <a:ext cx="100189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ID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7" name="직사각형 66">
            <a:extLst>
              <a:ext uri="{FF2B5EF4-FFF2-40B4-BE49-F238E27FC236}">
                <a16:creationId xmlns:a16="http://schemas.microsoft.com/office/drawing/2014/main" id="{E193D9F5-33E4-E84F-2C7B-7DD218E2FEEC}"/>
              </a:ext>
            </a:extLst>
          </p:cNvPr>
          <p:cNvSpPr/>
          <p:nvPr/>
        </p:nvSpPr>
        <p:spPr>
          <a:xfrm>
            <a:off x="1511561" y="4544134"/>
            <a:ext cx="3445238" cy="1227669"/>
          </a:xfrm>
          <a:prstGeom prst="rect">
            <a:avLst/>
          </a:prstGeom>
          <a:solidFill>
            <a:srgbClr val="FFFF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rgbClr val="C00000"/>
                </a:solidFill>
              </a:rPr>
              <a:t>로그인 관리자 정보 및 해당 시간으로 자동 부여</a:t>
            </a:r>
            <a:endParaRPr lang="en-US" altLang="ko-KR" sz="900">
              <a:solidFill>
                <a:srgbClr val="C00000"/>
              </a:solidFill>
            </a:endParaRPr>
          </a:p>
          <a:p>
            <a:pPr algn="ctr"/>
            <a:endParaRPr lang="en-US" altLang="ko-KR" sz="900">
              <a:solidFill>
                <a:srgbClr val="C00000"/>
              </a:solidFill>
            </a:endParaRPr>
          </a:p>
          <a:p>
            <a:pPr algn="ctr"/>
            <a:endParaRPr lang="en-US" altLang="ko-KR" sz="900">
              <a:solidFill>
                <a:srgbClr val="C00000"/>
              </a:solidFill>
            </a:endParaRPr>
          </a:p>
          <a:p>
            <a:pPr algn="ctr"/>
            <a:endParaRPr lang="ko-KR" altLang="en-US" sz="900">
              <a:solidFill>
                <a:srgbClr val="C00000"/>
              </a:solidFill>
            </a:endParaRPr>
          </a:p>
        </p:txBody>
      </p:sp>
      <p:cxnSp>
        <p:nvCxnSpPr>
          <p:cNvPr id="68" name="직선 화살표 연결선 67">
            <a:extLst>
              <a:ext uri="{FF2B5EF4-FFF2-40B4-BE49-F238E27FC236}">
                <a16:creationId xmlns:a16="http://schemas.microsoft.com/office/drawing/2014/main" id="{43D6A09F-6F20-6E4B-9455-CA1E1ED97C3F}"/>
              </a:ext>
            </a:extLst>
          </p:cNvPr>
          <p:cNvCxnSpPr>
            <a:cxnSpLocks/>
          </p:cNvCxnSpPr>
          <p:nvPr/>
        </p:nvCxnSpPr>
        <p:spPr>
          <a:xfrm>
            <a:off x="4901524" y="4007406"/>
            <a:ext cx="983096" cy="5365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E15CD9C9-6103-A684-8DC3-B4390C56D4FF}"/>
              </a:ext>
            </a:extLst>
          </p:cNvPr>
          <p:cNvSpPr txBox="1"/>
          <p:nvPr/>
        </p:nvSpPr>
        <p:spPr>
          <a:xfrm>
            <a:off x="1593869" y="214635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F4A0F9BD-D4AB-C20F-C184-E0C5FBD64F10}"/>
              </a:ext>
            </a:extLst>
          </p:cNvPr>
          <p:cNvSpPr txBox="1"/>
          <p:nvPr/>
        </p:nvSpPr>
        <p:spPr>
          <a:xfrm>
            <a:off x="1576636" y="2559731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00599DAF-A9D1-2658-87EC-77E06F5DE7F3}"/>
              </a:ext>
            </a:extLst>
          </p:cNvPr>
          <p:cNvSpPr txBox="1"/>
          <p:nvPr/>
        </p:nvSpPr>
        <p:spPr>
          <a:xfrm>
            <a:off x="1585873" y="296986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12E4ACB6-9C1A-1F39-5E32-4AD01AF1115A}"/>
              </a:ext>
            </a:extLst>
          </p:cNvPr>
          <p:cNvSpPr txBox="1"/>
          <p:nvPr/>
        </p:nvSpPr>
        <p:spPr>
          <a:xfrm>
            <a:off x="1575395" y="379946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AB3BC3BC-0BF2-BCE0-999A-39534E9DC551}"/>
              </a:ext>
            </a:extLst>
          </p:cNvPr>
          <p:cNvSpPr txBox="1"/>
          <p:nvPr/>
        </p:nvSpPr>
        <p:spPr>
          <a:xfrm>
            <a:off x="1584632" y="4209597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5B940AD3-5BE2-26C4-AF79-9EC87EE70898}"/>
              </a:ext>
            </a:extLst>
          </p:cNvPr>
          <p:cNvSpPr txBox="1"/>
          <p:nvPr/>
        </p:nvSpPr>
        <p:spPr>
          <a:xfrm>
            <a:off x="1569975" y="3386971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A4145E94-B9F6-E16A-3E77-79017A42DB59}"/>
              </a:ext>
            </a:extLst>
          </p:cNvPr>
          <p:cNvSpPr txBox="1"/>
          <p:nvPr/>
        </p:nvSpPr>
        <p:spPr>
          <a:xfrm>
            <a:off x="1584632" y="4623845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756A14CE-89C5-FD91-0B16-461FC02F7445}"/>
              </a:ext>
            </a:extLst>
          </p:cNvPr>
          <p:cNvSpPr txBox="1"/>
          <p:nvPr/>
        </p:nvSpPr>
        <p:spPr>
          <a:xfrm>
            <a:off x="1593869" y="503398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grpSp>
        <p:nvGrpSpPr>
          <p:cNvPr id="87" name="그룹 86">
            <a:extLst>
              <a:ext uri="{FF2B5EF4-FFF2-40B4-BE49-F238E27FC236}">
                <a16:creationId xmlns:a16="http://schemas.microsoft.com/office/drawing/2014/main" id="{578738F1-EE9F-9DA2-8DA2-FE060935DB04}"/>
              </a:ext>
            </a:extLst>
          </p:cNvPr>
          <p:cNvGrpSpPr/>
          <p:nvPr/>
        </p:nvGrpSpPr>
        <p:grpSpPr>
          <a:xfrm rot="5400000">
            <a:off x="5041004" y="1406390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88" name="이등변 삼각형 87">
              <a:extLst>
                <a:ext uri="{FF2B5EF4-FFF2-40B4-BE49-F238E27FC236}">
                  <a16:creationId xmlns:a16="http://schemas.microsoft.com/office/drawing/2014/main" id="{93D30550-2397-8FFA-E7FF-3C9CC982D96B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91" name="Oval 593">
              <a:extLst>
                <a:ext uri="{FF2B5EF4-FFF2-40B4-BE49-F238E27FC236}">
                  <a16:creationId xmlns:a16="http://schemas.microsoft.com/office/drawing/2014/main" id="{0E99615E-3E35-7F49-C6E3-9E65A32DF3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53" name="그룹 152">
            <a:extLst>
              <a:ext uri="{FF2B5EF4-FFF2-40B4-BE49-F238E27FC236}">
                <a16:creationId xmlns:a16="http://schemas.microsoft.com/office/drawing/2014/main" id="{CAB63189-F1B4-8793-E4CA-C2A709BF2864}"/>
              </a:ext>
            </a:extLst>
          </p:cNvPr>
          <p:cNvGrpSpPr/>
          <p:nvPr/>
        </p:nvGrpSpPr>
        <p:grpSpPr>
          <a:xfrm rot="5400000">
            <a:off x="3599391" y="341973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54" name="이등변 삼각형 153">
              <a:extLst>
                <a:ext uri="{FF2B5EF4-FFF2-40B4-BE49-F238E27FC236}">
                  <a16:creationId xmlns:a16="http://schemas.microsoft.com/office/drawing/2014/main" id="{F3454A2F-0126-8298-C39F-054C84301D1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55" name="Oval 593">
              <a:extLst>
                <a:ext uri="{FF2B5EF4-FFF2-40B4-BE49-F238E27FC236}">
                  <a16:creationId xmlns:a16="http://schemas.microsoft.com/office/drawing/2014/main" id="{BB3E98CC-51C7-F6F7-28B7-32022EC4AC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156" name="Box">
            <a:extLst>
              <a:ext uri="{FF2B5EF4-FFF2-40B4-BE49-F238E27FC236}">
                <a16:creationId xmlns:a16="http://schemas.microsoft.com/office/drawing/2014/main" id="{8B09C80A-7274-14F7-393A-28A9AFCCFA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62987" y="5538368"/>
            <a:ext cx="126260" cy="1262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57" name="그래픽 156" descr="확인 표시 단색으로 채워진">
            <a:extLst>
              <a:ext uri="{FF2B5EF4-FFF2-40B4-BE49-F238E27FC236}">
                <a16:creationId xmlns:a16="http://schemas.microsoft.com/office/drawing/2014/main" id="{19A77107-5F9D-3114-3F69-AEDBA893DCC6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585021" y="5537253"/>
            <a:ext cx="82916" cy="126261"/>
          </a:xfrm>
          <a:prstGeom prst="rect">
            <a:avLst/>
          </a:prstGeom>
        </p:spPr>
      </p:pic>
      <p:sp>
        <p:nvSpPr>
          <p:cNvPr id="158" name="TextBox 157">
            <a:extLst>
              <a:ext uri="{FF2B5EF4-FFF2-40B4-BE49-F238E27FC236}">
                <a16:creationId xmlns:a16="http://schemas.microsoft.com/office/drawing/2014/main" id="{A5A25DC4-6397-7A43-1A84-FA6EBE88C0F0}"/>
              </a:ext>
            </a:extLst>
          </p:cNvPr>
          <p:cNvSpPr txBox="1"/>
          <p:nvPr/>
        </p:nvSpPr>
        <p:spPr>
          <a:xfrm>
            <a:off x="2688305" y="5488067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여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E632F1C6-769C-4441-B6BC-612BF9DF7FC9}"/>
              </a:ext>
            </a:extLst>
          </p:cNvPr>
          <p:cNvSpPr txBox="1"/>
          <p:nvPr/>
        </p:nvSpPr>
        <p:spPr>
          <a:xfrm>
            <a:off x="7870805" y="2007389"/>
            <a:ext cx="4234582" cy="1312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: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완료하였습니다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선택된 데이터가 없을 경우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선택한 데이터가 없습니다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 후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완료하였습니다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</a:p>
        </p:txBody>
      </p:sp>
      <p:pic>
        <p:nvPicPr>
          <p:cNvPr id="160" name="그래픽 159" descr="돋보기 단색으로 채워진">
            <a:extLst>
              <a:ext uri="{FF2B5EF4-FFF2-40B4-BE49-F238E27FC236}">
                <a16:creationId xmlns:a16="http://schemas.microsoft.com/office/drawing/2014/main" id="{4299EAC1-7518-5741-28B5-23F895E95AFC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4705796" y="2661214"/>
            <a:ext cx="145373" cy="147683"/>
          </a:xfrm>
          <a:prstGeom prst="rect">
            <a:avLst/>
          </a:prstGeom>
        </p:spPr>
      </p:pic>
      <p:pic>
        <p:nvPicPr>
          <p:cNvPr id="161" name="그래픽 160" descr="돋보기 단색으로 채워진">
            <a:extLst>
              <a:ext uri="{FF2B5EF4-FFF2-40B4-BE49-F238E27FC236}">
                <a16:creationId xmlns:a16="http://schemas.microsoft.com/office/drawing/2014/main" id="{DEADF6B8-5D15-8086-C631-25EB0992E101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4700006" y="2252745"/>
            <a:ext cx="145373" cy="147683"/>
          </a:xfrm>
          <a:prstGeom prst="rect">
            <a:avLst/>
          </a:prstGeom>
        </p:spPr>
      </p:pic>
      <p:sp>
        <p:nvSpPr>
          <p:cNvPr id="99" name="TextBox 98"/>
          <p:cNvSpPr txBox="1"/>
          <p:nvPr/>
        </p:nvSpPr>
        <p:spPr>
          <a:xfrm>
            <a:off x="8561246" y="816608"/>
            <a:ext cx="3633537" cy="687880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[point add]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/>
              <a:t>1.Modal title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- ‘</a:t>
            </a:r>
            <a:r>
              <a:rPr lang="ko-KR" altLang="en-US" sz="900" dirty="0" smtClean="0"/>
              <a:t>포인트 적립 이력</a:t>
            </a:r>
            <a:r>
              <a:rPr lang="en-US" altLang="ko-KR" sz="900" dirty="0" smtClean="0"/>
              <a:t>‘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2.Fields</a:t>
            </a:r>
          </a:p>
          <a:p>
            <a:r>
              <a:rPr lang="en-US" altLang="ko-KR" sz="900" dirty="0" smtClean="0"/>
              <a:t>  0</a:t>
            </a:r>
            <a:r>
              <a:rPr lang="en-US" altLang="ko-KR" sz="900" dirty="0"/>
              <a:t>) common</a:t>
            </a:r>
          </a:p>
          <a:p>
            <a:r>
              <a:rPr lang="en-US" altLang="ko-KR" sz="900" dirty="0"/>
              <a:t>     - if field is required, append</a:t>
            </a:r>
            <a:r>
              <a:rPr lang="en-US" altLang="ko-KR" sz="900" b="1" dirty="0"/>
              <a:t> * (red) </a:t>
            </a:r>
            <a:r>
              <a:rPr lang="en-US" altLang="ko-KR" sz="900" dirty="0"/>
              <a:t>before field </a:t>
            </a:r>
            <a:r>
              <a:rPr lang="en-US" altLang="ko-KR" sz="900" dirty="0" smtClean="0"/>
              <a:t>label</a:t>
            </a:r>
            <a:endParaRPr lang="en-US" altLang="ko-KR" sz="900" dirty="0"/>
          </a:p>
          <a:p>
            <a:r>
              <a:rPr lang="en-US" altLang="ko-KR" sz="900" dirty="0"/>
              <a:t>  </a:t>
            </a:r>
            <a:r>
              <a:rPr lang="en-US" altLang="ko-KR" sz="900" dirty="0" smtClean="0"/>
              <a:t>1) </a:t>
            </a:r>
            <a:r>
              <a:rPr lang="ko-KR" altLang="en-US" sz="900" dirty="0"/>
              <a:t>사용자</a:t>
            </a:r>
            <a:r>
              <a:rPr lang="en-US" altLang="ko-KR" sz="900" dirty="0" smtClean="0"/>
              <a:t>ID</a:t>
            </a:r>
            <a:br>
              <a:rPr lang="en-US" altLang="ko-KR" sz="900" dirty="0" smtClean="0"/>
            </a:br>
            <a:r>
              <a:rPr lang="en-US" altLang="ko-KR" sz="900" dirty="0" smtClean="0"/>
              <a:t>     a)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: </a:t>
            </a:r>
            <a:r>
              <a:rPr lang="en-US" altLang="ko-KR" sz="900" dirty="0"/>
              <a:t>{st_user.id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- validation: required</a:t>
            </a:r>
            <a:br>
              <a:rPr lang="en-US" altLang="ko-KR" sz="900" dirty="0" smtClean="0"/>
            </a:br>
            <a:r>
              <a:rPr lang="en-US" altLang="ko-KR" sz="900" dirty="0" smtClean="0"/>
              <a:t>     b) </a:t>
            </a:r>
            <a:r>
              <a:rPr lang="ko-KR" altLang="en-US" sz="900" dirty="0" smtClean="0"/>
              <a:t>확인 </a:t>
            </a:r>
            <a:r>
              <a:rPr lang="en-US" altLang="ko-KR" sz="900" dirty="0" smtClean="0"/>
              <a:t>button</a:t>
            </a:r>
            <a:br>
              <a:rPr lang="en-US" altLang="ko-KR" sz="900" dirty="0" smtClean="0"/>
            </a:br>
            <a:r>
              <a:rPr lang="en-US" altLang="ko-KR" sz="900" dirty="0" smtClean="0"/>
              <a:t>       - if clicks, check if user ID exists</a:t>
            </a:r>
            <a:br>
              <a:rPr lang="en-US" altLang="ko-KR" sz="900" dirty="0" smtClean="0"/>
            </a:br>
            <a:r>
              <a:rPr lang="en-US" altLang="ko-KR" sz="900" dirty="0" smtClean="0"/>
              <a:t>       - if OK, show validation msg.(“</a:t>
            </a:r>
            <a:r>
              <a:rPr lang="ko-KR" altLang="en-US" sz="900" dirty="0" smtClean="0"/>
              <a:t>유효한 사용자 </a:t>
            </a:r>
            <a:r>
              <a:rPr lang="en-US" altLang="ko-KR" sz="900" dirty="0" smtClean="0"/>
              <a:t>ID </a:t>
            </a:r>
            <a:r>
              <a:rPr lang="ko-KR" altLang="en-US" sz="900" dirty="0" smtClean="0"/>
              <a:t>입니다</a:t>
            </a:r>
            <a:r>
              <a:rPr lang="en-US" altLang="ko-KR" sz="900" dirty="0" smtClean="0"/>
              <a:t>.”)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 else, show validation error msg.(“</a:t>
            </a:r>
            <a:r>
              <a:rPr lang="ko-KR" altLang="en-US" sz="900" dirty="0" smtClean="0"/>
              <a:t>존재하지 않은 사용자 </a:t>
            </a:r>
            <a:r>
              <a:rPr lang="en-US" altLang="ko-KR" sz="900" dirty="0" smtClean="0"/>
              <a:t>ID </a:t>
            </a:r>
            <a:r>
              <a:rPr lang="ko-KR" altLang="en-US" sz="900" dirty="0" smtClean="0"/>
              <a:t>입니다</a:t>
            </a:r>
            <a:r>
              <a:rPr lang="en-US" altLang="ko-KR" sz="900" dirty="0" smtClean="0"/>
              <a:t>.”)</a:t>
            </a:r>
            <a:br>
              <a:rPr lang="en-US" altLang="ko-KR" sz="900" dirty="0" smtClean="0"/>
            </a:br>
            <a:r>
              <a:rPr lang="en-US" altLang="ko-KR" sz="900" dirty="0" smtClean="0"/>
              <a:t>  1-1) </a:t>
            </a:r>
            <a:r>
              <a:rPr lang="ko-KR" altLang="en-US" sz="900" dirty="0" smtClean="0"/>
              <a:t>사용자명 </a:t>
            </a:r>
            <a:r>
              <a:rPr lang="en-US" altLang="ko-KR" sz="900" dirty="0" smtClean="0"/>
              <a:t>: </a:t>
            </a:r>
            <a:br>
              <a:rPr lang="en-US" altLang="ko-KR" sz="900" dirty="0" smtClean="0"/>
            </a:br>
            <a:r>
              <a:rPr lang="en-US" altLang="ko-KR" sz="900" dirty="0" smtClean="0"/>
              <a:t>     - if user id is searched, show the username (</a:t>
            </a:r>
            <a:r>
              <a:rPr lang="en-US" altLang="ko-KR" sz="900" dirty="0" err="1" smtClean="0"/>
              <a:t>readonly</a:t>
            </a:r>
            <a:r>
              <a:rPr lang="en-US" altLang="ko-KR" sz="900" dirty="0" smtClean="0"/>
              <a:t>)</a:t>
            </a:r>
            <a:endParaRPr lang="en-US" altLang="ko-KR" sz="900" dirty="0"/>
          </a:p>
          <a:p>
            <a:r>
              <a:rPr lang="en-US" altLang="ko-KR" sz="900" dirty="0"/>
              <a:t>  2</a:t>
            </a:r>
            <a:r>
              <a:rPr lang="en-US" altLang="ko-KR" sz="900" dirty="0" smtClean="0"/>
              <a:t>) </a:t>
            </a:r>
            <a:r>
              <a:rPr lang="ko-KR" altLang="en-US" sz="900" dirty="0" smtClean="0"/>
              <a:t>적립 </a:t>
            </a:r>
            <a:r>
              <a:rPr lang="ko-KR" altLang="en-US" sz="900" dirty="0"/>
              <a:t>포인트 </a:t>
            </a:r>
            <a:r>
              <a:rPr lang="en-US" altLang="ko-KR" sz="900" dirty="0"/>
              <a:t>: 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: {</a:t>
            </a:r>
            <a:r>
              <a:rPr lang="en-US" altLang="ko-KR" sz="900" dirty="0" err="1" smtClean="0"/>
              <a:t>save_point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placeholder: “</a:t>
            </a:r>
            <a:r>
              <a:rPr lang="ko-KR" altLang="en-US" sz="900" dirty="0" smtClean="0"/>
              <a:t>원 단위로 입력해주세요</a:t>
            </a:r>
            <a:r>
              <a:rPr lang="en-US" altLang="ko-KR" sz="900" dirty="0" smtClean="0"/>
              <a:t>.(</a:t>
            </a:r>
            <a:r>
              <a:rPr lang="ko-KR" altLang="en-US" sz="900" dirty="0" smtClean="0"/>
              <a:t>숫자만 입력</a:t>
            </a:r>
            <a:r>
              <a:rPr lang="en-US" altLang="ko-KR" sz="900" dirty="0" smtClean="0"/>
              <a:t>)”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validation: required, number, min (&gt; 0)</a:t>
            </a:r>
            <a:endParaRPr lang="en-US" altLang="ko-KR" sz="900" dirty="0"/>
          </a:p>
          <a:p>
            <a:r>
              <a:rPr lang="en-US" altLang="ko-KR" sz="900" dirty="0"/>
              <a:t>  </a:t>
            </a:r>
            <a:r>
              <a:rPr lang="en-US" altLang="ko-KR" sz="900" dirty="0" smtClean="0"/>
              <a:t>3) </a:t>
            </a:r>
            <a:r>
              <a:rPr lang="ko-KR" altLang="en-US" sz="900" dirty="0"/>
              <a:t>적립 </a:t>
            </a:r>
            <a:r>
              <a:rPr lang="ko-KR" altLang="en-US" sz="900" dirty="0" smtClean="0"/>
              <a:t>일자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save_date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 smtClean="0"/>
              <a:t>    a) </a:t>
            </a:r>
            <a:r>
              <a:rPr lang="en-US" altLang="ko-KR" sz="900" dirty="0" err="1" smtClean="0"/>
              <a:t>inpubotx</a:t>
            </a:r>
            <a:r>
              <a:rPr lang="en-US" altLang="ko-KR" sz="900" dirty="0" smtClean="0"/>
              <a:t> / </a:t>
            </a:r>
            <a:r>
              <a:rPr lang="en-US" altLang="ko-KR" sz="900" dirty="0" err="1" smtClean="0"/>
              <a:t>datepicker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  - set value by date without time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4) </a:t>
            </a:r>
            <a:r>
              <a:rPr lang="ko-KR" altLang="en-US" sz="900" dirty="0" smtClean="0"/>
              <a:t>출발지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depart_station_code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1st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: selected </a:t>
            </a:r>
            <a:r>
              <a:rPr lang="en-US" altLang="ko-KR" sz="900" dirty="0" err="1" smtClean="0"/>
              <a:t>station_name</a:t>
            </a:r>
            <a:r>
              <a:rPr lang="en-US" altLang="ko-KR" sz="900" dirty="0" smtClean="0"/>
              <a:t> (</a:t>
            </a:r>
            <a:r>
              <a:rPr lang="en-US" altLang="ko-KR" sz="900" dirty="0" err="1" smtClean="0"/>
              <a:t>readonly</a:t>
            </a:r>
            <a:r>
              <a:rPr lang="en-US" altLang="ko-KR" sz="900" dirty="0" smtClean="0"/>
              <a:t>)</a:t>
            </a:r>
            <a:br>
              <a:rPr lang="en-US" altLang="ko-KR" sz="900" dirty="0" smtClean="0"/>
            </a:br>
            <a:r>
              <a:rPr lang="en-US" altLang="ko-KR" sz="900" dirty="0" smtClean="0"/>
              <a:t>    b) 2</a:t>
            </a:r>
            <a:r>
              <a:rPr lang="en-US" altLang="ko-KR" sz="900" baseline="30000" dirty="0" smtClean="0"/>
              <a:t>nd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: selected </a:t>
            </a:r>
            <a:r>
              <a:rPr lang="en-US" altLang="ko-KR" sz="900" dirty="0" err="1" smtClean="0"/>
              <a:t>station_code</a:t>
            </a:r>
            <a:r>
              <a:rPr lang="en-US" altLang="ko-KR" sz="900" dirty="0"/>
              <a:t> (</a:t>
            </a:r>
            <a:r>
              <a:rPr lang="en-US" altLang="ko-KR" sz="900" dirty="0" err="1"/>
              <a:t>readonly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c) search icon</a:t>
            </a:r>
            <a:br>
              <a:rPr lang="en-US" altLang="ko-KR" sz="900" dirty="0" smtClean="0"/>
            </a:br>
            <a:r>
              <a:rPr lang="en-US" altLang="ko-KR" sz="900" dirty="0" smtClean="0"/>
              <a:t>      - if clicks, open station search modal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5) </a:t>
            </a:r>
            <a:r>
              <a:rPr lang="ko-KR" altLang="en-US" sz="900" dirty="0" smtClean="0"/>
              <a:t>도착지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arrive_station_code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same with 4) </a:t>
            </a:r>
            <a:r>
              <a:rPr lang="ko-KR" altLang="en-US" sz="900" dirty="0" smtClean="0"/>
              <a:t>출발지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6) </a:t>
            </a:r>
            <a:r>
              <a:rPr lang="ko-KR" altLang="en-US" sz="900" dirty="0" smtClean="0"/>
              <a:t>추가 등록자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reg_user_seq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show login user name / ID into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(</a:t>
            </a:r>
            <a:r>
              <a:rPr lang="en-US" altLang="ko-KR" sz="900" dirty="0" err="1" smtClean="0"/>
              <a:t>readonly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7)</a:t>
            </a:r>
            <a:r>
              <a:rPr lang="ko-KR" altLang="en-US" sz="900" dirty="0"/>
              <a:t> </a:t>
            </a:r>
            <a:r>
              <a:rPr lang="ko-KR" altLang="en-US" sz="900" dirty="0" smtClean="0"/>
              <a:t>추가 일시 </a:t>
            </a:r>
            <a:r>
              <a:rPr lang="en-US" altLang="ko-KR" sz="900" dirty="0" smtClean="0"/>
              <a:t>: {</a:t>
            </a:r>
            <a:r>
              <a:rPr lang="en-US" altLang="ko-KR" sz="900" dirty="0" err="1" smtClean="0"/>
              <a:t>reg_date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show current </a:t>
            </a:r>
            <a:r>
              <a:rPr lang="en-US" altLang="ko-KR" sz="900" dirty="0" err="1" smtClean="0"/>
              <a:t>datetime</a:t>
            </a:r>
            <a:r>
              <a:rPr lang="en-US" altLang="ko-KR" sz="900" dirty="0" smtClean="0"/>
              <a:t> into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(</a:t>
            </a:r>
            <a:r>
              <a:rPr lang="en-US" altLang="ko-KR" sz="900" dirty="0" err="1" smtClean="0"/>
              <a:t>readonly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8) </a:t>
            </a:r>
            <a:r>
              <a:rPr lang="ko-KR" altLang="en-US" sz="900" dirty="0" smtClean="0"/>
              <a:t>추가 여부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admin_add_yn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a) checkbox : </a:t>
            </a:r>
            <a:r>
              <a:rPr lang="ko-KR" altLang="en-US" sz="900" dirty="0" smtClean="0"/>
              <a:t>여 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   -</a:t>
            </a:r>
            <a:r>
              <a:rPr lang="ko-KR" altLang="en-US" sz="900" dirty="0"/>
              <a:t> </a:t>
            </a:r>
            <a:r>
              <a:rPr lang="en-US" altLang="ko-KR" sz="900" dirty="0" smtClean="0"/>
              <a:t>checked (default) (check/uncheck: Y/N)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3.Buttons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저장 </a:t>
            </a:r>
            <a:r>
              <a:rPr lang="en-US" altLang="ko-KR" sz="900" dirty="0" smtClean="0"/>
              <a:t>(save)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- if clicks, process the logic and show common save complete msg.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- if </a:t>
            </a:r>
            <a:r>
              <a:rPr lang="ko-KR" altLang="en-US" sz="900" dirty="0" smtClean="0">
                <a:latin typeface="+mn-ea"/>
              </a:rPr>
              <a:t>사용자 </a:t>
            </a:r>
            <a:r>
              <a:rPr lang="en-US" altLang="ko-KR" sz="900" dirty="0" smtClean="0">
                <a:latin typeface="+mn-ea"/>
              </a:rPr>
              <a:t>ID is not verified, alert msg.(“</a:t>
            </a:r>
            <a:r>
              <a:rPr lang="ko-KR" altLang="en-US" sz="900" dirty="0" smtClean="0">
                <a:latin typeface="+mn-ea"/>
              </a:rPr>
              <a:t>사용자 </a:t>
            </a:r>
            <a:r>
              <a:rPr lang="en-US" altLang="ko-KR" sz="900" dirty="0" smtClean="0">
                <a:latin typeface="+mn-ea"/>
              </a:rPr>
              <a:t>ID</a:t>
            </a:r>
            <a:r>
              <a:rPr lang="ko-KR" altLang="en-US" sz="900" dirty="0" smtClean="0">
                <a:latin typeface="+mn-ea"/>
              </a:rPr>
              <a:t>를 확인해주세요</a:t>
            </a:r>
            <a:r>
              <a:rPr lang="en-US" altLang="ko-KR" sz="900" dirty="0" smtClean="0">
                <a:latin typeface="+mn-ea"/>
              </a:rPr>
              <a:t>.”)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[PROCESS]</a:t>
            </a:r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    </a:t>
            </a:r>
            <a:r>
              <a:rPr lang="en-US" altLang="ko-KR" sz="900" dirty="0">
                <a:latin typeface="+mn-ea"/>
              </a:rPr>
              <a:t>INSERT </a:t>
            </a:r>
            <a:r>
              <a:rPr lang="en-US" altLang="ko-KR" sz="900" dirty="0" err="1">
                <a:latin typeface="+mn-ea"/>
              </a:rPr>
              <a:t>st_user_save_point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</a:t>
            </a:r>
            <a:r>
              <a:rPr lang="ko-KR" altLang="en-US" sz="900" dirty="0" smtClean="0">
                <a:latin typeface="+mn-ea"/>
              </a:rPr>
              <a:t>닫기 </a:t>
            </a:r>
            <a:r>
              <a:rPr lang="en-US" altLang="ko-KR" sz="900" dirty="0" smtClean="0">
                <a:latin typeface="+mn-ea"/>
              </a:rPr>
              <a:t>(close) : if clicks, close the modal</a:t>
            </a:r>
            <a:endParaRPr lang="en-US" altLang="ko-KR" sz="900" dirty="0" smtClean="0"/>
          </a:p>
        </p:txBody>
      </p:sp>
      <p:sp>
        <p:nvSpPr>
          <p:cNvPr id="100" name="TextBox 99"/>
          <p:cNvSpPr txBox="1"/>
          <p:nvPr/>
        </p:nvSpPr>
        <p:spPr>
          <a:xfrm>
            <a:off x="4941087" y="6268925"/>
            <a:ext cx="3633537" cy="2585323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[</a:t>
            </a:r>
            <a:r>
              <a:rPr lang="ko-KR" altLang="en-US" sz="900" dirty="0" smtClean="0"/>
              <a:t>역사 검색 </a:t>
            </a:r>
            <a:r>
              <a:rPr lang="en-US" altLang="ko-KR" sz="900" dirty="0" smtClean="0"/>
              <a:t>(station search)]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1.Search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역사명 </a:t>
            </a:r>
            <a:r>
              <a:rPr lang="en-US" altLang="ko-KR" sz="900" dirty="0" smtClean="0"/>
              <a:t>: {</a:t>
            </a:r>
            <a:r>
              <a:rPr lang="en-US" altLang="ko-KR" sz="900" dirty="0" err="1" smtClean="0"/>
              <a:t>station_name</a:t>
            </a:r>
            <a:r>
              <a:rPr lang="en-US" altLang="ko-KR" sz="900" dirty="0" smtClean="0"/>
              <a:t>} LIKE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2.Grid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logic</a:t>
            </a:r>
            <a:br>
              <a:rPr lang="en-US" altLang="ko-KR" sz="900" dirty="0" smtClean="0"/>
            </a:br>
            <a:r>
              <a:rPr lang="en-US" altLang="ko-KR" sz="900" dirty="0" smtClean="0"/>
              <a:t>     DB: </a:t>
            </a:r>
            <a:r>
              <a:rPr lang="en-US" altLang="ko-KR" sz="900" dirty="0" err="1" smtClean="0"/>
              <a:t>st_station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condition: set by search option</a:t>
            </a:r>
            <a:br>
              <a:rPr lang="en-US" altLang="ko-KR" sz="900" dirty="0" smtClean="0"/>
            </a:br>
            <a:r>
              <a:rPr lang="en-US" altLang="ko-KR" sz="900" dirty="0" smtClean="0"/>
              <a:t>     sort</a:t>
            </a:r>
            <a:r>
              <a:rPr lang="en-US" altLang="ko-KR" sz="900" dirty="0"/>
              <a:t>: {</a:t>
            </a:r>
            <a:r>
              <a:rPr lang="en-US" altLang="ko-KR" sz="900" dirty="0" err="1"/>
              <a:t>station_name</a:t>
            </a:r>
            <a:r>
              <a:rPr lang="en-US" altLang="ko-KR" sz="900" dirty="0" smtClean="0"/>
              <a:t>} ASC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columns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ko-KR" altLang="en-US" sz="900" dirty="0" smtClean="0"/>
              <a:t>코드 </a:t>
            </a:r>
            <a:r>
              <a:rPr lang="en-US" altLang="ko-KR" sz="900" dirty="0" smtClean="0"/>
              <a:t>: {</a:t>
            </a:r>
            <a:r>
              <a:rPr lang="en-US" altLang="ko-KR" sz="900" dirty="0" err="1" smtClean="0"/>
              <a:t>station_code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</a:t>
            </a:r>
            <a:r>
              <a:rPr lang="ko-KR" altLang="en-US" sz="900" dirty="0" smtClean="0"/>
              <a:t>역사명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station_name</a:t>
            </a:r>
            <a:r>
              <a:rPr lang="en-US" altLang="ko-KR" sz="900" dirty="0"/>
              <a:t>}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c) </a:t>
            </a:r>
            <a:r>
              <a:rPr lang="ko-KR" altLang="en-US" sz="900" dirty="0" smtClean="0"/>
              <a:t>종류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station_type</a:t>
            </a:r>
            <a:r>
              <a:rPr lang="en-US" altLang="ko-KR" sz="900" dirty="0" smtClean="0"/>
              <a:t>} (train/subway : </a:t>
            </a:r>
            <a:r>
              <a:rPr lang="ko-KR" altLang="en-US" sz="900" dirty="0" smtClean="0"/>
              <a:t>기차역</a:t>
            </a:r>
            <a:r>
              <a:rPr lang="en-US" altLang="ko-KR" sz="900" dirty="0" smtClean="0"/>
              <a:t>/</a:t>
            </a:r>
            <a:r>
              <a:rPr lang="ko-KR" altLang="en-US" sz="900" dirty="0" smtClean="0"/>
              <a:t>지하철역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 smtClean="0"/>
              <a:t>    d) </a:t>
            </a:r>
            <a:r>
              <a:rPr lang="ko-KR" altLang="en-US" sz="900" dirty="0" smtClean="0"/>
              <a:t>처리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  - show </a:t>
            </a:r>
            <a:r>
              <a:rPr lang="ko-KR" altLang="en-US" sz="900" dirty="0" smtClean="0"/>
              <a:t>선택 </a:t>
            </a:r>
            <a:r>
              <a:rPr lang="en-US" altLang="ko-KR" sz="900" dirty="0" smtClean="0"/>
              <a:t>(select) button</a:t>
            </a:r>
            <a:br>
              <a:rPr lang="en-US" altLang="ko-KR" sz="900" dirty="0" smtClean="0"/>
            </a:br>
            <a:r>
              <a:rPr lang="en-US" altLang="ko-KR" sz="900" dirty="0" smtClean="0"/>
              <a:t>      - if the button clicks, set selected station into Point add modal’s field</a:t>
            </a:r>
          </a:p>
        </p:txBody>
      </p:sp>
    </p:spTree>
    <p:extLst>
      <p:ext uri="{BB962C8B-B14F-4D97-AF65-F5344CB8AC3E}">
        <p14:creationId xmlns:p14="http://schemas.microsoft.com/office/powerpoint/2010/main" val="24702871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935687"/>
              </p:ext>
            </p:extLst>
          </p:nvPr>
        </p:nvGraphicFramePr>
        <p:xfrm>
          <a:off x="7794170" y="725881"/>
          <a:ext cx="439783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포인트 사용 이력 확인을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사용자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ID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15386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사용자명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588723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사용자 상태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44906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 일자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701839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사용처 선택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3645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6-1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유형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: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온라인몰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스마트 오더 중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19312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6-2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사용처 이름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176080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6-3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카테고리 선택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23656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사용 이력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887123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사용 이력의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12759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사용 이력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41255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812229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이력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337082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 이력 정보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964574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408602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518989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포인트 사용 이력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포인트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구매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AD-03-0003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8F6DF1B3-04B0-1335-6151-26B25F53C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21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600571-489D-5708-5F63-C7824B0AC219}"/>
              </a:ext>
            </a:extLst>
          </p:cNvPr>
          <p:cNvSpPr txBox="1"/>
          <p:nvPr/>
        </p:nvSpPr>
        <p:spPr>
          <a:xfrm>
            <a:off x="314324" y="692380"/>
            <a:ext cx="22755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포인트</a:t>
            </a:r>
            <a:r>
              <a:rPr lang="en-US" altLang="ko-KR" sz="900"/>
              <a:t>/</a:t>
            </a:r>
            <a:r>
              <a:rPr lang="ko-KR" altLang="en-US" sz="900"/>
              <a:t>구매 관리  </a:t>
            </a:r>
            <a:r>
              <a:rPr lang="en-US" altLang="ko-KR" sz="900"/>
              <a:t>&gt; </a:t>
            </a:r>
            <a:r>
              <a:rPr lang="ko-KR" altLang="en-US" sz="900"/>
              <a:t>포인트 사용 이력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F4224D-51A0-0E92-00AC-96A1E50A50D7}"/>
              </a:ext>
            </a:extLst>
          </p:cNvPr>
          <p:cNvSpPr txBox="1"/>
          <p:nvPr/>
        </p:nvSpPr>
        <p:spPr>
          <a:xfrm>
            <a:off x="247649" y="1230364"/>
            <a:ext cx="1895475" cy="1104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사용자 </a:t>
            </a:r>
            <a:r>
              <a:rPr lang="en-US" altLang="ko-KR" sz="900"/>
              <a:t>ID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사용자명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사용자 상태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D4EF6251-10AE-DA09-0684-0D9CB114FE27}"/>
              </a:ext>
            </a:extLst>
          </p:cNvPr>
          <p:cNvSpPr/>
          <p:nvPr/>
        </p:nvSpPr>
        <p:spPr>
          <a:xfrm>
            <a:off x="1095375" y="125893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BF5D4680-6DF3-5EA8-0B81-D2D557D7F351}"/>
              </a:ext>
            </a:extLst>
          </p:cNvPr>
          <p:cNvSpPr/>
          <p:nvPr/>
        </p:nvSpPr>
        <p:spPr>
          <a:xfrm>
            <a:off x="1095375" y="1668514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03C5A6D6-732E-A9D2-C94B-2BE667CED7D4}"/>
              </a:ext>
            </a:extLst>
          </p:cNvPr>
          <p:cNvSpPr/>
          <p:nvPr/>
        </p:nvSpPr>
        <p:spPr>
          <a:xfrm>
            <a:off x="1095375" y="2081061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전체 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4A7C6AEA-7C77-5E56-A2BA-5D65008F527B}"/>
              </a:ext>
            </a:extLst>
          </p:cNvPr>
          <p:cNvSpPr/>
          <p:nvPr/>
        </p:nvSpPr>
        <p:spPr>
          <a:xfrm>
            <a:off x="6676081" y="2617695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8275E274-9580-BF21-F9B2-9FEB6173601B}"/>
              </a:ext>
            </a:extLst>
          </p:cNvPr>
          <p:cNvCxnSpPr/>
          <p:nvPr/>
        </p:nvCxnSpPr>
        <p:spPr>
          <a:xfrm>
            <a:off x="257174" y="1047750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D118F8DD-46A0-1CA2-C70A-6B7DA2AAB516}"/>
              </a:ext>
            </a:extLst>
          </p:cNvPr>
          <p:cNvCxnSpPr>
            <a:cxnSpLocks/>
          </p:cNvCxnSpPr>
          <p:nvPr/>
        </p:nvCxnSpPr>
        <p:spPr>
          <a:xfrm>
            <a:off x="314320" y="2924686"/>
            <a:ext cx="697074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4" name="표 15">
            <a:extLst>
              <a:ext uri="{FF2B5EF4-FFF2-40B4-BE49-F238E27FC236}">
                <a16:creationId xmlns:a16="http://schemas.microsoft.com/office/drawing/2014/main" id="{E4AC4E47-30A7-1D49-597C-FFB1D68B0F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900845"/>
              </p:ext>
            </p:extLst>
          </p:nvPr>
        </p:nvGraphicFramePr>
        <p:xfrm>
          <a:off x="314319" y="3344624"/>
          <a:ext cx="6942483" cy="197647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11085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422593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624205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625793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763905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763905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1160780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763905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753156">
                  <a:extLst>
                    <a:ext uri="{9D8B030D-6E8A-4147-A177-3AD203B41FA5}">
                      <a16:colId xmlns:a16="http://schemas.microsoft.com/office/drawing/2014/main" val="2228817055"/>
                    </a:ext>
                  </a:extLst>
                </a:gridCol>
                <a:gridCol w="753156">
                  <a:extLst>
                    <a:ext uri="{9D8B030D-6E8A-4147-A177-3AD203B41FA5}">
                      <a16:colId xmlns:a16="http://schemas.microsoft.com/office/drawing/2014/main" val="174263206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사용자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사용자명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 포인트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잔여 포인트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 일시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 유형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사용처명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회원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3,300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2023-03-14 17:19:45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온라인몰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회원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1,500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2023-03-14 17:19:45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스마트 오더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맥도날드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</a:tbl>
          </a:graphicData>
        </a:graphic>
      </p:graphicFrame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4EA3C523-5FAC-74DD-6F48-49E4C8FC40CC}"/>
              </a:ext>
            </a:extLst>
          </p:cNvPr>
          <p:cNvSpPr/>
          <p:nvPr/>
        </p:nvSpPr>
        <p:spPr>
          <a:xfrm>
            <a:off x="414329" y="341236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5F37EB98-3FE4-D793-B1B0-7B2C2CC881B3}"/>
              </a:ext>
            </a:extLst>
          </p:cNvPr>
          <p:cNvSpPr/>
          <p:nvPr/>
        </p:nvSpPr>
        <p:spPr>
          <a:xfrm>
            <a:off x="414329" y="369384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23EE1C34-320D-057C-6291-28CE471CBF3B}"/>
              </a:ext>
            </a:extLst>
          </p:cNvPr>
          <p:cNvSpPr/>
          <p:nvPr/>
        </p:nvSpPr>
        <p:spPr>
          <a:xfrm>
            <a:off x="414329" y="396530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23738C68-2B25-C2AE-9EC3-07949F685763}"/>
              </a:ext>
            </a:extLst>
          </p:cNvPr>
          <p:cNvSpPr/>
          <p:nvPr/>
        </p:nvSpPr>
        <p:spPr>
          <a:xfrm>
            <a:off x="414329" y="425983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890B5A79-65F3-654B-AC2C-464579B02098}"/>
              </a:ext>
            </a:extLst>
          </p:cNvPr>
          <p:cNvSpPr/>
          <p:nvPr/>
        </p:nvSpPr>
        <p:spPr>
          <a:xfrm>
            <a:off x="414329" y="454369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36990939-E564-E784-0107-F0F88D9219DC}"/>
              </a:ext>
            </a:extLst>
          </p:cNvPr>
          <p:cNvSpPr/>
          <p:nvPr/>
        </p:nvSpPr>
        <p:spPr>
          <a:xfrm>
            <a:off x="414329" y="482604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16E2F7AC-015B-383E-00FC-5FD83B6DD1CE}"/>
              </a:ext>
            </a:extLst>
          </p:cNvPr>
          <p:cNvSpPr/>
          <p:nvPr/>
        </p:nvSpPr>
        <p:spPr>
          <a:xfrm>
            <a:off x="414329" y="510008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91B5BF72-0B8B-5060-14F5-FDCAD47BBCCD}"/>
              </a:ext>
            </a:extLst>
          </p:cNvPr>
          <p:cNvSpPr/>
          <p:nvPr/>
        </p:nvSpPr>
        <p:spPr>
          <a:xfrm>
            <a:off x="6454006" y="3031766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23" name="그래픽 22" descr="다운로드 윤곽선">
            <a:extLst>
              <a:ext uri="{FF2B5EF4-FFF2-40B4-BE49-F238E27FC236}">
                <a16:creationId xmlns:a16="http://schemas.microsoft.com/office/drawing/2014/main" id="{48513215-BC71-B7EF-337B-B436639338C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489498" y="3044729"/>
            <a:ext cx="204905" cy="204905"/>
          </a:xfrm>
          <a:prstGeom prst="rect">
            <a:avLst/>
          </a:prstGeom>
        </p:spPr>
      </p:pic>
      <p:pic>
        <p:nvPicPr>
          <p:cNvPr id="24" name="그림 23">
            <a:extLst>
              <a:ext uri="{FF2B5EF4-FFF2-40B4-BE49-F238E27FC236}">
                <a16:creationId xmlns:a16="http://schemas.microsoft.com/office/drawing/2014/main" id="{4B24D5CE-0F83-C812-2B4A-750C2698D76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7191" b="-636"/>
          <a:stretch/>
        </p:blipFill>
        <p:spPr>
          <a:xfrm>
            <a:off x="1732463" y="5576636"/>
            <a:ext cx="3169061" cy="316369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57080AEB-35D5-21F7-D5BA-62D3C27618B9}"/>
              </a:ext>
            </a:extLst>
          </p:cNvPr>
          <p:cNvSpPr txBox="1"/>
          <p:nvPr/>
        </p:nvSpPr>
        <p:spPr>
          <a:xfrm>
            <a:off x="271458" y="3059481"/>
            <a:ext cx="2035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포인트 사용 이력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11,100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55477EB-73B3-AB1C-DD07-D3CE66B44195}"/>
              </a:ext>
            </a:extLst>
          </p:cNvPr>
          <p:cNvSpPr txBox="1"/>
          <p:nvPr/>
        </p:nvSpPr>
        <p:spPr>
          <a:xfrm>
            <a:off x="3438524" y="1239889"/>
            <a:ext cx="1895475" cy="688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사용 일자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사용처</a:t>
            </a:r>
            <a:endParaRPr lang="en-US" altLang="ko-KR" sz="900"/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8C0F63AD-7D4D-6EF3-0FD6-8579371BBBCF}"/>
              </a:ext>
            </a:extLst>
          </p:cNvPr>
          <p:cNvSpPr/>
          <p:nvPr/>
        </p:nvSpPr>
        <p:spPr>
          <a:xfrm>
            <a:off x="4286250" y="1679703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매장 유형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id="{2C736DA8-BECF-482F-A894-B684D486A30D}"/>
              </a:ext>
            </a:extLst>
          </p:cNvPr>
          <p:cNvSpPr/>
          <p:nvPr/>
        </p:nvSpPr>
        <p:spPr>
          <a:xfrm>
            <a:off x="4286250" y="1275195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0" name="그림 29" descr="렌치, 도구이(가) 표시된 사진&#10;&#10;자동 생성된 설명">
            <a:extLst>
              <a:ext uri="{FF2B5EF4-FFF2-40B4-BE49-F238E27FC236}">
                <a16:creationId xmlns:a16="http://schemas.microsoft.com/office/drawing/2014/main" id="{B9E92CFB-351C-EFFA-6037-A2FCE39D8495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9188" y="1307117"/>
            <a:ext cx="195806" cy="193744"/>
          </a:xfrm>
          <a:prstGeom prst="rect">
            <a:avLst/>
          </a:prstGeom>
        </p:spPr>
      </p:pic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65300C44-E9CD-5EA0-37C1-570A02C38585}"/>
              </a:ext>
            </a:extLst>
          </p:cNvPr>
          <p:cNvSpPr/>
          <p:nvPr/>
        </p:nvSpPr>
        <p:spPr>
          <a:xfrm>
            <a:off x="5512432" y="1270891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2" name="그림 31" descr="렌치, 도구이(가) 표시된 사진&#10;&#10;자동 생성된 설명">
            <a:extLst>
              <a:ext uri="{FF2B5EF4-FFF2-40B4-BE49-F238E27FC236}">
                <a16:creationId xmlns:a16="http://schemas.microsoft.com/office/drawing/2014/main" id="{22C86167-4F84-C50F-C24F-A8C31F4F33D2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5370" y="1302813"/>
            <a:ext cx="195806" cy="193744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33E5C7F0-A137-A36B-4541-4DADA5135DB8}"/>
              </a:ext>
            </a:extLst>
          </p:cNvPr>
          <p:cNvSpPr txBox="1"/>
          <p:nvPr/>
        </p:nvSpPr>
        <p:spPr>
          <a:xfrm>
            <a:off x="5281164" y="1274450"/>
            <a:ext cx="23884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/>
              <a:t>~</a:t>
            </a:r>
            <a:endParaRPr lang="ko-KR" altLang="en-US" sz="900"/>
          </a:p>
        </p:txBody>
      </p:sp>
      <p:grpSp>
        <p:nvGrpSpPr>
          <p:cNvPr id="34" name="그룹 33">
            <a:extLst>
              <a:ext uri="{FF2B5EF4-FFF2-40B4-BE49-F238E27FC236}">
                <a16:creationId xmlns:a16="http://schemas.microsoft.com/office/drawing/2014/main" id="{421F2A87-335F-CE51-807B-ACEE9B1F5A85}"/>
              </a:ext>
            </a:extLst>
          </p:cNvPr>
          <p:cNvGrpSpPr/>
          <p:nvPr/>
        </p:nvGrpSpPr>
        <p:grpSpPr>
          <a:xfrm rot="5400000">
            <a:off x="6544386" y="126662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5" name="이등변 삼각형 34">
              <a:extLst>
                <a:ext uri="{FF2B5EF4-FFF2-40B4-BE49-F238E27FC236}">
                  <a16:creationId xmlns:a16="http://schemas.microsoft.com/office/drawing/2014/main" id="{4C589D41-8FC5-5CEB-B56B-02ECB776C029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6" name="Oval 593">
              <a:extLst>
                <a:ext uri="{FF2B5EF4-FFF2-40B4-BE49-F238E27FC236}">
                  <a16:creationId xmlns:a16="http://schemas.microsoft.com/office/drawing/2014/main" id="{0863C311-3D4A-0B47-C348-61ED4FB09A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grpSp>
        <p:nvGrpSpPr>
          <p:cNvPr id="37" name="그룹 36">
            <a:extLst>
              <a:ext uri="{FF2B5EF4-FFF2-40B4-BE49-F238E27FC236}">
                <a16:creationId xmlns:a16="http://schemas.microsoft.com/office/drawing/2014/main" id="{5F6A42D9-15BC-7505-AA11-3EF84101F955}"/>
              </a:ext>
            </a:extLst>
          </p:cNvPr>
          <p:cNvGrpSpPr/>
          <p:nvPr/>
        </p:nvGrpSpPr>
        <p:grpSpPr>
          <a:xfrm>
            <a:off x="1172680" y="2827782"/>
            <a:ext cx="244417" cy="258694"/>
            <a:chOff x="1098607" y="3056422"/>
            <a:chExt cx="244417" cy="258694"/>
          </a:xfrm>
        </p:grpSpPr>
        <p:sp>
          <p:nvSpPr>
            <p:cNvPr id="38" name="이등변 삼각형 37">
              <a:extLst>
                <a:ext uri="{FF2B5EF4-FFF2-40B4-BE49-F238E27FC236}">
                  <a16:creationId xmlns:a16="http://schemas.microsoft.com/office/drawing/2014/main" id="{CDFD78AA-10ED-4F8C-84C9-5EAC4F6C91A4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9" name="그룹 38">
              <a:extLst>
                <a:ext uri="{FF2B5EF4-FFF2-40B4-BE49-F238E27FC236}">
                  <a16:creationId xmlns:a16="http://schemas.microsoft.com/office/drawing/2014/main" id="{3142F582-8556-C8BD-AAE7-AC3483B8909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0" name="Oval 593">
                <a:extLst>
                  <a:ext uri="{FF2B5EF4-FFF2-40B4-BE49-F238E27FC236}">
                    <a16:creationId xmlns:a16="http://schemas.microsoft.com/office/drawing/2014/main" id="{3A928CC9-D9AB-E090-4452-71E52AFCFB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1" name="TextBox 14">
                <a:extLst>
                  <a:ext uri="{FF2B5EF4-FFF2-40B4-BE49-F238E27FC236}">
                    <a16:creationId xmlns:a16="http://schemas.microsoft.com/office/drawing/2014/main" id="{76946D55-1FD1-F221-E684-FD59775B81A4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D00D8155-140B-F8EA-2D1C-D79635CE4A77}"/>
              </a:ext>
            </a:extLst>
          </p:cNvPr>
          <p:cNvGrpSpPr/>
          <p:nvPr/>
        </p:nvGrpSpPr>
        <p:grpSpPr>
          <a:xfrm rot="5400000">
            <a:off x="2458545" y="67855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3" name="이등변 삼각형 42">
              <a:extLst>
                <a:ext uri="{FF2B5EF4-FFF2-40B4-BE49-F238E27FC236}">
                  <a16:creationId xmlns:a16="http://schemas.microsoft.com/office/drawing/2014/main" id="{E31B7814-87A2-E4F5-5E12-B1CAEBB3A42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4" name="Oval 593">
              <a:extLst>
                <a:ext uri="{FF2B5EF4-FFF2-40B4-BE49-F238E27FC236}">
                  <a16:creationId xmlns:a16="http://schemas.microsoft.com/office/drawing/2014/main" id="{3312A5A8-DBEB-C9C4-050C-958F3D572F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FA266220-68E2-4314-EF02-E18A6C262B56}"/>
              </a:ext>
            </a:extLst>
          </p:cNvPr>
          <p:cNvGrpSpPr/>
          <p:nvPr/>
        </p:nvGrpSpPr>
        <p:grpSpPr>
          <a:xfrm rot="5400000">
            <a:off x="3111698" y="124566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6" name="이등변 삼각형 45">
              <a:extLst>
                <a:ext uri="{FF2B5EF4-FFF2-40B4-BE49-F238E27FC236}">
                  <a16:creationId xmlns:a16="http://schemas.microsoft.com/office/drawing/2014/main" id="{09AC6E12-34A6-3709-219D-F8FBA4EF5771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7" name="Oval 593">
              <a:extLst>
                <a:ext uri="{FF2B5EF4-FFF2-40B4-BE49-F238E27FC236}">
                  <a16:creationId xmlns:a16="http://schemas.microsoft.com/office/drawing/2014/main" id="{5A05AF9E-CFB4-B4BB-55A9-2DD27643DF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48" name="그룹 47">
            <a:extLst>
              <a:ext uri="{FF2B5EF4-FFF2-40B4-BE49-F238E27FC236}">
                <a16:creationId xmlns:a16="http://schemas.microsoft.com/office/drawing/2014/main" id="{44111622-D29C-9C91-B766-AC3B0F09365F}"/>
              </a:ext>
            </a:extLst>
          </p:cNvPr>
          <p:cNvGrpSpPr/>
          <p:nvPr/>
        </p:nvGrpSpPr>
        <p:grpSpPr>
          <a:xfrm rot="5400000">
            <a:off x="3147883" y="166477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9" name="이등변 삼각형 48">
              <a:extLst>
                <a:ext uri="{FF2B5EF4-FFF2-40B4-BE49-F238E27FC236}">
                  <a16:creationId xmlns:a16="http://schemas.microsoft.com/office/drawing/2014/main" id="{4B1BAC1F-C6AB-2EA3-E05E-4A99B80975FC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50" name="Oval 593">
              <a:extLst>
                <a:ext uri="{FF2B5EF4-FFF2-40B4-BE49-F238E27FC236}">
                  <a16:creationId xmlns:a16="http://schemas.microsoft.com/office/drawing/2014/main" id="{AC60EE15-FE8B-E7F1-39F1-181A8C1E89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grpSp>
        <p:nvGrpSpPr>
          <p:cNvPr id="51" name="그룹 50">
            <a:extLst>
              <a:ext uri="{FF2B5EF4-FFF2-40B4-BE49-F238E27FC236}">
                <a16:creationId xmlns:a16="http://schemas.microsoft.com/office/drawing/2014/main" id="{2D369B84-34FD-D333-DEE3-8220927744A3}"/>
              </a:ext>
            </a:extLst>
          </p:cNvPr>
          <p:cNvGrpSpPr/>
          <p:nvPr/>
        </p:nvGrpSpPr>
        <p:grpSpPr>
          <a:xfrm rot="5400000">
            <a:off x="2091065" y="2087769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2" name="이등변 삼각형 51">
              <a:extLst>
                <a:ext uri="{FF2B5EF4-FFF2-40B4-BE49-F238E27FC236}">
                  <a16:creationId xmlns:a16="http://schemas.microsoft.com/office/drawing/2014/main" id="{90823051-730F-E9FA-9C7B-D4467B93F2B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53" name="Oval 593">
              <a:extLst>
                <a:ext uri="{FF2B5EF4-FFF2-40B4-BE49-F238E27FC236}">
                  <a16:creationId xmlns:a16="http://schemas.microsoft.com/office/drawing/2014/main" id="{7EFD1E41-48A5-7525-5E45-1364269AD4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pSp>
        <p:nvGrpSpPr>
          <p:cNvPr id="54" name="그룹 53">
            <a:extLst>
              <a:ext uri="{FF2B5EF4-FFF2-40B4-BE49-F238E27FC236}">
                <a16:creationId xmlns:a16="http://schemas.microsoft.com/office/drawing/2014/main" id="{396D2F1D-1F6B-E28D-BDDB-91A415629A58}"/>
              </a:ext>
            </a:extLst>
          </p:cNvPr>
          <p:cNvGrpSpPr/>
          <p:nvPr/>
        </p:nvGrpSpPr>
        <p:grpSpPr>
          <a:xfrm rot="5400000">
            <a:off x="3958661" y="168369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5" name="이등변 삼각형 54">
              <a:extLst>
                <a:ext uri="{FF2B5EF4-FFF2-40B4-BE49-F238E27FC236}">
                  <a16:creationId xmlns:a16="http://schemas.microsoft.com/office/drawing/2014/main" id="{1FAC0ACE-B068-8446-20EE-F5BD81D4DCAB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56" name="Oval 593">
              <a:extLst>
                <a:ext uri="{FF2B5EF4-FFF2-40B4-BE49-F238E27FC236}">
                  <a16:creationId xmlns:a16="http://schemas.microsoft.com/office/drawing/2014/main" id="{402A104A-52BE-A93D-6C19-44A1CA5DDF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</a:t>
              </a:r>
            </a:p>
          </p:txBody>
        </p:sp>
      </p:grpSp>
      <p:grpSp>
        <p:nvGrpSpPr>
          <p:cNvPr id="65" name="그룹 64">
            <a:extLst>
              <a:ext uri="{FF2B5EF4-FFF2-40B4-BE49-F238E27FC236}">
                <a16:creationId xmlns:a16="http://schemas.microsoft.com/office/drawing/2014/main" id="{A448116C-6942-F6F0-7A02-D7E1DF2099F5}"/>
              </a:ext>
            </a:extLst>
          </p:cNvPr>
          <p:cNvGrpSpPr/>
          <p:nvPr/>
        </p:nvGrpSpPr>
        <p:grpSpPr>
          <a:xfrm>
            <a:off x="6193256" y="3044310"/>
            <a:ext cx="278496" cy="200053"/>
            <a:chOff x="1014019" y="2643309"/>
            <a:chExt cx="278496" cy="200053"/>
          </a:xfrm>
        </p:grpSpPr>
        <p:sp>
          <p:nvSpPr>
            <p:cNvPr id="66" name="이등변 삼각형 65">
              <a:extLst>
                <a:ext uri="{FF2B5EF4-FFF2-40B4-BE49-F238E27FC236}">
                  <a16:creationId xmlns:a16="http://schemas.microsoft.com/office/drawing/2014/main" id="{D3C65783-004E-AB66-77D3-5E31FD106195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7" name="그룹 66">
              <a:extLst>
                <a:ext uri="{FF2B5EF4-FFF2-40B4-BE49-F238E27FC236}">
                  <a16:creationId xmlns:a16="http://schemas.microsoft.com/office/drawing/2014/main" id="{4F6EF21F-30AF-DDC5-63A8-727CCDC35E1F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68" name="Oval 593">
                <a:extLst>
                  <a:ext uri="{FF2B5EF4-FFF2-40B4-BE49-F238E27FC236}">
                    <a16:creationId xmlns:a16="http://schemas.microsoft.com/office/drawing/2014/main" id="{70D81500-1FF6-94A6-800C-8963CA393C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9" name="TextBox 14">
                <a:extLst>
                  <a:ext uri="{FF2B5EF4-FFF2-40B4-BE49-F238E27FC236}">
                    <a16:creationId xmlns:a16="http://schemas.microsoft.com/office/drawing/2014/main" id="{69E08ABD-AC73-58A0-7120-1936CA6D6E00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0" name="그룹 69">
            <a:extLst>
              <a:ext uri="{FF2B5EF4-FFF2-40B4-BE49-F238E27FC236}">
                <a16:creationId xmlns:a16="http://schemas.microsoft.com/office/drawing/2014/main" id="{7AD718AF-E951-7AB3-C76B-3D5BED330A0F}"/>
              </a:ext>
            </a:extLst>
          </p:cNvPr>
          <p:cNvGrpSpPr/>
          <p:nvPr/>
        </p:nvGrpSpPr>
        <p:grpSpPr>
          <a:xfrm>
            <a:off x="135832" y="3387748"/>
            <a:ext cx="278496" cy="200053"/>
            <a:chOff x="1014019" y="2643309"/>
            <a:chExt cx="278496" cy="200053"/>
          </a:xfrm>
        </p:grpSpPr>
        <p:sp>
          <p:nvSpPr>
            <p:cNvPr id="71" name="이등변 삼각형 70">
              <a:extLst>
                <a:ext uri="{FF2B5EF4-FFF2-40B4-BE49-F238E27FC236}">
                  <a16:creationId xmlns:a16="http://schemas.microsoft.com/office/drawing/2014/main" id="{ECA692C8-E579-8BAC-FDA0-B660C54BE57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2" name="그룹 71">
              <a:extLst>
                <a:ext uri="{FF2B5EF4-FFF2-40B4-BE49-F238E27FC236}">
                  <a16:creationId xmlns:a16="http://schemas.microsoft.com/office/drawing/2014/main" id="{06DB41C3-D85D-E996-40AE-A51680911469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73" name="Oval 593">
                <a:extLst>
                  <a:ext uri="{FF2B5EF4-FFF2-40B4-BE49-F238E27FC236}">
                    <a16:creationId xmlns:a16="http://schemas.microsoft.com/office/drawing/2014/main" id="{66CE83A1-55D6-0662-88B9-B88524ADD3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4" name="TextBox 14">
                <a:extLst>
                  <a:ext uri="{FF2B5EF4-FFF2-40B4-BE49-F238E27FC236}">
                    <a16:creationId xmlns:a16="http://schemas.microsoft.com/office/drawing/2014/main" id="{08116A81-941F-BEE2-5ED6-9F2F80F1B8C8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5" name="그룹 74">
            <a:extLst>
              <a:ext uri="{FF2B5EF4-FFF2-40B4-BE49-F238E27FC236}">
                <a16:creationId xmlns:a16="http://schemas.microsoft.com/office/drawing/2014/main" id="{1113FF80-289E-232A-1D00-B3C468442BAE}"/>
              </a:ext>
            </a:extLst>
          </p:cNvPr>
          <p:cNvGrpSpPr/>
          <p:nvPr/>
        </p:nvGrpSpPr>
        <p:grpSpPr>
          <a:xfrm>
            <a:off x="123924" y="3674183"/>
            <a:ext cx="278496" cy="200053"/>
            <a:chOff x="1014019" y="2643309"/>
            <a:chExt cx="278496" cy="200053"/>
          </a:xfrm>
        </p:grpSpPr>
        <p:sp>
          <p:nvSpPr>
            <p:cNvPr id="76" name="이등변 삼각형 75">
              <a:extLst>
                <a:ext uri="{FF2B5EF4-FFF2-40B4-BE49-F238E27FC236}">
                  <a16:creationId xmlns:a16="http://schemas.microsoft.com/office/drawing/2014/main" id="{21BD4D42-A9DF-5583-FF00-5515407ED3CC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7" name="그룹 76">
              <a:extLst>
                <a:ext uri="{FF2B5EF4-FFF2-40B4-BE49-F238E27FC236}">
                  <a16:creationId xmlns:a16="http://schemas.microsoft.com/office/drawing/2014/main" id="{F97FFCCB-A203-019D-AB89-E45370F17ED4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78" name="Oval 593">
                <a:extLst>
                  <a:ext uri="{FF2B5EF4-FFF2-40B4-BE49-F238E27FC236}">
                    <a16:creationId xmlns:a16="http://schemas.microsoft.com/office/drawing/2014/main" id="{A55E4DC8-55DC-773C-8DD5-FBCCF87A65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9" name="TextBox 14">
                <a:extLst>
                  <a:ext uri="{FF2B5EF4-FFF2-40B4-BE49-F238E27FC236}">
                    <a16:creationId xmlns:a16="http://schemas.microsoft.com/office/drawing/2014/main" id="{DBA3E77E-F966-26C6-0B43-38530523CE24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0" name="그룹 79">
            <a:extLst>
              <a:ext uri="{FF2B5EF4-FFF2-40B4-BE49-F238E27FC236}">
                <a16:creationId xmlns:a16="http://schemas.microsoft.com/office/drawing/2014/main" id="{5051E20E-8428-EDB6-3602-ACD0B5FD53F0}"/>
              </a:ext>
            </a:extLst>
          </p:cNvPr>
          <p:cNvGrpSpPr/>
          <p:nvPr/>
        </p:nvGrpSpPr>
        <p:grpSpPr>
          <a:xfrm>
            <a:off x="2345421" y="3124260"/>
            <a:ext cx="244417" cy="258694"/>
            <a:chOff x="1098607" y="3056422"/>
            <a:chExt cx="244417" cy="258694"/>
          </a:xfrm>
        </p:grpSpPr>
        <p:sp>
          <p:nvSpPr>
            <p:cNvPr id="81" name="이등변 삼각형 80">
              <a:extLst>
                <a:ext uri="{FF2B5EF4-FFF2-40B4-BE49-F238E27FC236}">
                  <a16:creationId xmlns:a16="http://schemas.microsoft.com/office/drawing/2014/main" id="{5E78751E-3ED7-BA54-0812-56FDF7B749D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2" name="그룹 81">
              <a:extLst>
                <a:ext uri="{FF2B5EF4-FFF2-40B4-BE49-F238E27FC236}">
                  <a16:creationId xmlns:a16="http://schemas.microsoft.com/office/drawing/2014/main" id="{90FA97D6-1AAD-3347-2C9C-B05C2B1493A9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83" name="Oval 593">
                <a:extLst>
                  <a:ext uri="{FF2B5EF4-FFF2-40B4-BE49-F238E27FC236}">
                    <a16:creationId xmlns:a16="http://schemas.microsoft.com/office/drawing/2014/main" id="{265C4D50-D311-B33E-1F5A-93597EA1B7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4" name="TextBox 14">
                <a:extLst>
                  <a:ext uri="{FF2B5EF4-FFF2-40B4-BE49-F238E27FC236}">
                    <a16:creationId xmlns:a16="http://schemas.microsoft.com/office/drawing/2014/main" id="{1482949E-C942-600E-290C-DAD5BF381CFD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5" name="그룹 84">
            <a:extLst>
              <a:ext uri="{FF2B5EF4-FFF2-40B4-BE49-F238E27FC236}">
                <a16:creationId xmlns:a16="http://schemas.microsoft.com/office/drawing/2014/main" id="{9797C5FC-9EA7-3AA4-D3F3-85D90A45E097}"/>
              </a:ext>
            </a:extLst>
          </p:cNvPr>
          <p:cNvGrpSpPr/>
          <p:nvPr/>
        </p:nvGrpSpPr>
        <p:grpSpPr>
          <a:xfrm>
            <a:off x="1474641" y="5619750"/>
            <a:ext cx="278496" cy="200053"/>
            <a:chOff x="1014019" y="2643309"/>
            <a:chExt cx="278496" cy="200053"/>
          </a:xfrm>
        </p:grpSpPr>
        <p:sp>
          <p:nvSpPr>
            <p:cNvPr id="86" name="이등변 삼각형 85">
              <a:extLst>
                <a:ext uri="{FF2B5EF4-FFF2-40B4-BE49-F238E27FC236}">
                  <a16:creationId xmlns:a16="http://schemas.microsoft.com/office/drawing/2014/main" id="{2603635D-B489-6094-8D1C-D36CA16C53F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7" name="그룹 86">
              <a:extLst>
                <a:ext uri="{FF2B5EF4-FFF2-40B4-BE49-F238E27FC236}">
                  <a16:creationId xmlns:a16="http://schemas.microsoft.com/office/drawing/2014/main" id="{81D1D120-C516-EDB3-B149-2BAFBEA0BFDC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8" name="Oval 593">
                <a:extLst>
                  <a:ext uri="{FF2B5EF4-FFF2-40B4-BE49-F238E27FC236}">
                    <a16:creationId xmlns:a16="http://schemas.microsoft.com/office/drawing/2014/main" id="{FC3D0225-ADE4-A7F8-5BCE-45F2F18DA5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9" name="TextBox 14">
                <a:extLst>
                  <a:ext uri="{FF2B5EF4-FFF2-40B4-BE49-F238E27FC236}">
                    <a16:creationId xmlns:a16="http://schemas.microsoft.com/office/drawing/2014/main" id="{1A47686B-974A-B431-D1DF-838919B49C8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90" name="사각형: 둥근 모서리 89">
            <a:extLst>
              <a:ext uri="{FF2B5EF4-FFF2-40B4-BE49-F238E27FC236}">
                <a16:creationId xmlns:a16="http://schemas.microsoft.com/office/drawing/2014/main" id="{2478AA46-3232-0FF9-E9B8-B2E5AA12D781}"/>
              </a:ext>
            </a:extLst>
          </p:cNvPr>
          <p:cNvSpPr/>
          <p:nvPr/>
        </p:nvSpPr>
        <p:spPr>
          <a:xfrm>
            <a:off x="5367607" y="1679655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직접 입력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1" name="사각형: 둥근 모서리 90">
            <a:extLst>
              <a:ext uri="{FF2B5EF4-FFF2-40B4-BE49-F238E27FC236}">
                <a16:creationId xmlns:a16="http://schemas.microsoft.com/office/drawing/2014/main" id="{B8848672-7E84-C68B-4439-31F760161A36}"/>
              </a:ext>
            </a:extLst>
          </p:cNvPr>
          <p:cNvSpPr/>
          <p:nvPr/>
        </p:nvSpPr>
        <p:spPr>
          <a:xfrm>
            <a:off x="6630015" y="2013455"/>
            <a:ext cx="874161" cy="47120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온라인몰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스마트 오더</a:t>
            </a:r>
          </a:p>
        </p:txBody>
      </p:sp>
      <p:cxnSp>
        <p:nvCxnSpPr>
          <p:cNvPr id="92" name="직선 화살표 연결선 91">
            <a:extLst>
              <a:ext uri="{FF2B5EF4-FFF2-40B4-BE49-F238E27FC236}">
                <a16:creationId xmlns:a16="http://schemas.microsoft.com/office/drawing/2014/main" id="{ED702F3A-0CBA-57B9-0D61-8C270591E63C}"/>
              </a:ext>
            </a:extLst>
          </p:cNvPr>
          <p:cNvCxnSpPr>
            <a:cxnSpLocks/>
            <a:stCxn id="28" idx="3"/>
            <a:endCxn id="91" idx="1"/>
          </p:cNvCxnSpPr>
          <p:nvPr/>
        </p:nvCxnSpPr>
        <p:spPr>
          <a:xfrm>
            <a:off x="5286375" y="1795119"/>
            <a:ext cx="1343640" cy="4539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98" name="그룹 97">
            <a:extLst>
              <a:ext uri="{FF2B5EF4-FFF2-40B4-BE49-F238E27FC236}">
                <a16:creationId xmlns:a16="http://schemas.microsoft.com/office/drawing/2014/main" id="{D3FDCA4D-A602-C5D8-933C-9A23DE02ADB7}"/>
              </a:ext>
            </a:extLst>
          </p:cNvPr>
          <p:cNvGrpSpPr/>
          <p:nvPr/>
        </p:nvGrpSpPr>
        <p:grpSpPr>
          <a:xfrm rot="5400000">
            <a:off x="6417821" y="168402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99" name="이등변 삼각형 98">
              <a:extLst>
                <a:ext uri="{FF2B5EF4-FFF2-40B4-BE49-F238E27FC236}">
                  <a16:creationId xmlns:a16="http://schemas.microsoft.com/office/drawing/2014/main" id="{C9561C57-6252-A21E-F32B-9A6AB80E411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00" name="Oval 593">
              <a:extLst>
                <a:ext uri="{FF2B5EF4-FFF2-40B4-BE49-F238E27FC236}">
                  <a16:creationId xmlns:a16="http://schemas.microsoft.com/office/drawing/2014/main" id="{64CC646B-56A8-E77E-FB81-E5CC61B7CA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6-2</a:t>
              </a:r>
            </a:p>
          </p:txBody>
        </p:sp>
      </p:grpSp>
      <p:grpSp>
        <p:nvGrpSpPr>
          <p:cNvPr id="101" name="그룹 100">
            <a:extLst>
              <a:ext uri="{FF2B5EF4-FFF2-40B4-BE49-F238E27FC236}">
                <a16:creationId xmlns:a16="http://schemas.microsoft.com/office/drawing/2014/main" id="{B74B5286-D8E1-F172-B2FF-AD32F57E23CF}"/>
              </a:ext>
            </a:extLst>
          </p:cNvPr>
          <p:cNvGrpSpPr/>
          <p:nvPr/>
        </p:nvGrpSpPr>
        <p:grpSpPr>
          <a:xfrm>
            <a:off x="6984356" y="1760985"/>
            <a:ext cx="244417" cy="258694"/>
            <a:chOff x="1098607" y="3056422"/>
            <a:chExt cx="244417" cy="258694"/>
          </a:xfrm>
        </p:grpSpPr>
        <p:sp>
          <p:nvSpPr>
            <p:cNvPr id="102" name="이등변 삼각형 101">
              <a:extLst>
                <a:ext uri="{FF2B5EF4-FFF2-40B4-BE49-F238E27FC236}">
                  <a16:creationId xmlns:a16="http://schemas.microsoft.com/office/drawing/2014/main" id="{E6426252-0CA4-25C6-1C80-7E252039E274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3" name="그룹 102">
              <a:extLst>
                <a:ext uri="{FF2B5EF4-FFF2-40B4-BE49-F238E27FC236}">
                  <a16:creationId xmlns:a16="http://schemas.microsoft.com/office/drawing/2014/main" id="{85DFF8D6-0792-0144-EEA3-AAD25ABB3BFE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04" name="Oval 593">
                <a:extLst>
                  <a:ext uri="{FF2B5EF4-FFF2-40B4-BE49-F238E27FC236}">
                    <a16:creationId xmlns:a16="http://schemas.microsoft.com/office/drawing/2014/main" id="{0A29D03E-D026-A65E-9F93-72E107115B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5" name="TextBox 14">
                <a:extLst>
                  <a:ext uri="{FF2B5EF4-FFF2-40B4-BE49-F238E27FC236}">
                    <a16:creationId xmlns:a16="http://schemas.microsoft.com/office/drawing/2014/main" id="{F46B04F7-BEB8-0EF5-DF1A-3223A9491A0D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6-1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07" name="사각형: 둥근 모서리 106">
            <a:extLst>
              <a:ext uri="{FF2B5EF4-FFF2-40B4-BE49-F238E27FC236}">
                <a16:creationId xmlns:a16="http://schemas.microsoft.com/office/drawing/2014/main" id="{DABC9F6F-D19C-CD0B-A0CC-FD64977E4687}"/>
              </a:ext>
            </a:extLst>
          </p:cNvPr>
          <p:cNvSpPr/>
          <p:nvPr/>
        </p:nvSpPr>
        <p:spPr>
          <a:xfrm>
            <a:off x="4286250" y="1975490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카테고리</a:t>
            </a:r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</a:rPr>
              <a:t>    ▼</a:t>
            </a:r>
          </a:p>
        </p:txBody>
      </p:sp>
      <p:grpSp>
        <p:nvGrpSpPr>
          <p:cNvPr id="109" name="그룹 108">
            <a:extLst>
              <a:ext uri="{FF2B5EF4-FFF2-40B4-BE49-F238E27FC236}">
                <a16:creationId xmlns:a16="http://schemas.microsoft.com/office/drawing/2014/main" id="{D901B448-9396-64A7-B122-7B36A14244B6}"/>
              </a:ext>
            </a:extLst>
          </p:cNvPr>
          <p:cNvGrpSpPr/>
          <p:nvPr/>
        </p:nvGrpSpPr>
        <p:grpSpPr>
          <a:xfrm rot="5400000">
            <a:off x="5330299" y="197760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0" name="이등변 삼각형 109">
              <a:extLst>
                <a:ext uri="{FF2B5EF4-FFF2-40B4-BE49-F238E27FC236}">
                  <a16:creationId xmlns:a16="http://schemas.microsoft.com/office/drawing/2014/main" id="{A86295AC-3423-1ED8-C224-753F7692778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1" name="Oval 593">
              <a:extLst>
                <a:ext uri="{FF2B5EF4-FFF2-40B4-BE49-F238E27FC236}">
                  <a16:creationId xmlns:a16="http://schemas.microsoft.com/office/drawing/2014/main" id="{344D7C0D-0779-52C9-8AD1-FC9E4DFA7D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6-3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F8B8EE70-6883-9443-36E6-825F963BACFF}"/>
              </a:ext>
            </a:extLst>
          </p:cNvPr>
          <p:cNvSpPr txBox="1"/>
          <p:nvPr/>
        </p:nvSpPr>
        <p:spPr>
          <a:xfrm>
            <a:off x="7822199" y="4941891"/>
            <a:ext cx="420761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- </a:t>
            </a:r>
            <a:r>
              <a:rPr lang="ko-KR" altLang="en-US" sz="900"/>
              <a:t>카테고리 </a:t>
            </a:r>
            <a:r>
              <a:rPr lang="en-US" altLang="ko-KR" sz="900"/>
              <a:t>: </a:t>
            </a:r>
            <a:r>
              <a:rPr lang="ko-KR" altLang="en-US" sz="900"/>
              <a:t>매장 유형이 온라인몰인 경우</a:t>
            </a:r>
            <a:r>
              <a:rPr lang="en-US" altLang="ko-KR" sz="900"/>
              <a:t>, </a:t>
            </a:r>
            <a:r>
              <a:rPr lang="ko-KR" altLang="en-US" sz="900"/>
              <a:t>온라인몰카테고리그룹</a:t>
            </a:r>
            <a:r>
              <a:rPr lang="en-US" altLang="ko-KR" sz="900"/>
              <a:t>(</a:t>
            </a:r>
            <a:r>
              <a:rPr lang="ko-KR" altLang="en-US" sz="900"/>
              <a:t>코드</a:t>
            </a:r>
            <a:r>
              <a:rPr lang="en-US" altLang="ko-KR" sz="900"/>
              <a:t>)</a:t>
            </a:r>
          </a:p>
          <a:p>
            <a:r>
              <a:rPr lang="en-US" altLang="ko-KR" sz="900"/>
              <a:t>   (6-3)       </a:t>
            </a:r>
            <a:r>
              <a:rPr lang="ko-KR" altLang="en-US" sz="900"/>
              <a:t>매장 유형이 스마트 오더인 경우</a:t>
            </a:r>
            <a:r>
              <a:rPr lang="en-US" altLang="ko-KR" sz="900"/>
              <a:t>, </a:t>
            </a:r>
            <a:r>
              <a:rPr lang="ko-KR" altLang="en-US" sz="900"/>
              <a:t>스마트오더카테고리그룹</a:t>
            </a:r>
            <a:r>
              <a:rPr lang="en-US" altLang="ko-KR" sz="900"/>
              <a:t>(</a:t>
            </a:r>
            <a:r>
              <a:rPr lang="ko-KR" altLang="en-US" sz="900"/>
              <a:t>코드</a:t>
            </a:r>
            <a:r>
              <a:rPr lang="en-US" altLang="ko-KR" sz="900"/>
              <a:t>)</a:t>
            </a:r>
          </a:p>
          <a:p>
            <a:r>
              <a:rPr lang="en-US" altLang="ko-KR" sz="900"/>
              <a:t>                </a:t>
            </a:r>
            <a:r>
              <a:rPr lang="ko-KR" altLang="en-US" sz="900"/>
              <a:t>를 표시</a:t>
            </a:r>
            <a:endParaRPr lang="en-US" altLang="ko-KR" sz="900"/>
          </a:p>
        </p:txBody>
      </p:sp>
      <p:grpSp>
        <p:nvGrpSpPr>
          <p:cNvPr id="60" name="그룹 59">
            <a:extLst>
              <a:ext uri="{FF2B5EF4-FFF2-40B4-BE49-F238E27FC236}">
                <a16:creationId xmlns:a16="http://schemas.microsoft.com/office/drawing/2014/main" id="{EDF97167-F627-5AC8-E8C0-A318A94F2792}"/>
              </a:ext>
            </a:extLst>
          </p:cNvPr>
          <p:cNvGrpSpPr/>
          <p:nvPr/>
        </p:nvGrpSpPr>
        <p:grpSpPr>
          <a:xfrm>
            <a:off x="6676080" y="2391580"/>
            <a:ext cx="244417" cy="258694"/>
            <a:chOff x="1098607" y="3056422"/>
            <a:chExt cx="244417" cy="258694"/>
          </a:xfrm>
        </p:grpSpPr>
        <p:sp>
          <p:nvSpPr>
            <p:cNvPr id="61" name="이등변 삼각형 60">
              <a:extLst>
                <a:ext uri="{FF2B5EF4-FFF2-40B4-BE49-F238E27FC236}">
                  <a16:creationId xmlns:a16="http://schemas.microsoft.com/office/drawing/2014/main" id="{604DA522-3A2B-F74F-6375-0ADB7485F8D7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2" name="그룹 61">
              <a:extLst>
                <a:ext uri="{FF2B5EF4-FFF2-40B4-BE49-F238E27FC236}">
                  <a16:creationId xmlns:a16="http://schemas.microsoft.com/office/drawing/2014/main" id="{FEB92F17-8A00-551B-3B3F-FA08E01B8188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3" name="Oval 593">
                <a:extLst>
                  <a:ext uri="{FF2B5EF4-FFF2-40B4-BE49-F238E27FC236}">
                    <a16:creationId xmlns:a16="http://schemas.microsoft.com/office/drawing/2014/main" id="{89F079B6-0689-6957-09B4-F2C9535A05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4" name="TextBox 14">
                <a:extLst>
                  <a:ext uri="{FF2B5EF4-FFF2-40B4-BE49-F238E27FC236}">
                    <a16:creationId xmlns:a16="http://schemas.microsoft.com/office/drawing/2014/main" id="{340B4CCB-3A35-C591-8B43-7687FCDB877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06" name="TextBox 105"/>
          <p:cNvSpPr txBox="1"/>
          <p:nvPr/>
        </p:nvSpPr>
        <p:spPr>
          <a:xfrm>
            <a:off x="7919346" y="862251"/>
            <a:ext cx="3933896" cy="590931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ko-KR" altLang="en-US" sz="900" dirty="0"/>
              <a:t>포인트</a:t>
            </a:r>
            <a:r>
              <a:rPr lang="en-US" altLang="ko-KR" sz="900" dirty="0"/>
              <a:t>/</a:t>
            </a:r>
            <a:r>
              <a:rPr lang="ko-KR" altLang="en-US" sz="900" dirty="0"/>
              <a:t>구매 </a:t>
            </a:r>
            <a:r>
              <a:rPr lang="ko-KR" altLang="en-US" sz="900" dirty="0" smtClean="0"/>
              <a:t>관리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포인트 사용 이력 </a:t>
            </a:r>
            <a:r>
              <a:rPr lang="en-US" altLang="ko-KR" sz="900" dirty="0" smtClean="0"/>
              <a:t>(point use management)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/>
              <a:t>2.Search 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사용자 </a:t>
            </a:r>
            <a:r>
              <a:rPr lang="en-US" altLang="ko-KR" sz="900" dirty="0" smtClean="0"/>
              <a:t>ID </a:t>
            </a:r>
            <a:r>
              <a:rPr lang="en-US" altLang="ko-KR" sz="900" dirty="0"/>
              <a:t>: user ID LIKE (by </a:t>
            </a:r>
            <a:r>
              <a:rPr lang="en-US" altLang="ko-KR" sz="900" b="1" dirty="0" err="1"/>
              <a:t>user_seq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사용일자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reg_date</a:t>
            </a:r>
            <a:r>
              <a:rPr lang="en-US" altLang="ko-KR" sz="900" dirty="0"/>
              <a:t>} </a:t>
            </a:r>
            <a:r>
              <a:rPr lang="en-US" altLang="ko-KR" sz="900" dirty="0" smtClean="0"/>
              <a:t>(from ~ to)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en-US" altLang="ko-KR" sz="900" dirty="0" err="1" smtClean="0"/>
              <a:t>inpubtox</a:t>
            </a:r>
            <a:r>
              <a:rPr lang="en-US" altLang="ko-KR" sz="900" dirty="0" smtClean="0"/>
              <a:t>/</a:t>
            </a:r>
            <a:r>
              <a:rPr lang="en-US" altLang="ko-KR" sz="900" dirty="0" err="1" smtClean="0"/>
              <a:t>datepicker</a:t>
            </a:r>
            <a:r>
              <a:rPr lang="en-US" altLang="ko-KR" sz="900" dirty="0" smtClean="0"/>
              <a:t> (from ~ to)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3) </a:t>
            </a:r>
            <a:r>
              <a:rPr lang="ko-KR" altLang="en-US" sz="900" dirty="0" smtClean="0"/>
              <a:t>사용자명 </a:t>
            </a:r>
            <a:r>
              <a:rPr lang="en-US" altLang="ko-KR" sz="900" dirty="0" smtClean="0"/>
              <a:t>: {username} LIKE </a:t>
            </a:r>
            <a:r>
              <a:rPr lang="en-US" altLang="ko-KR" sz="900" dirty="0"/>
              <a:t>(by </a:t>
            </a:r>
            <a:r>
              <a:rPr lang="en-US" altLang="ko-KR" sz="900" b="1" dirty="0" err="1"/>
              <a:t>user_seq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4) </a:t>
            </a:r>
            <a:r>
              <a:rPr lang="ko-KR" altLang="en-US" sz="900" dirty="0" smtClean="0"/>
              <a:t>사용처 </a:t>
            </a:r>
            <a:r>
              <a:rPr lang="en-US" altLang="ko-KR" sz="900" dirty="0" smtClean="0"/>
              <a:t>: </a:t>
            </a:r>
            <a:r>
              <a:rPr lang="en-US" altLang="ko-KR" sz="900" dirty="0"/>
              <a:t>(by </a:t>
            </a:r>
            <a:r>
              <a:rPr lang="en-US" altLang="ko-KR" sz="900" b="1" dirty="0" err="1"/>
              <a:t>mall_code</a:t>
            </a:r>
            <a:r>
              <a:rPr lang="en-US" altLang="ko-KR" sz="900" dirty="0" smtClean="0"/>
              <a:t>)</a:t>
            </a:r>
            <a:endParaRPr lang="en-US" altLang="ko-KR" sz="900" dirty="0"/>
          </a:p>
          <a:p>
            <a:r>
              <a:rPr lang="en-US" altLang="ko-KR" sz="900" dirty="0" smtClean="0"/>
              <a:t>    a) </a:t>
            </a:r>
            <a:r>
              <a:rPr lang="en-US" altLang="ko-KR" sz="900" dirty="0" err="1" smtClean="0"/>
              <a:t>selectbox</a:t>
            </a:r>
            <a:r>
              <a:rPr lang="en-US" altLang="ko-KR" sz="900" dirty="0"/>
              <a:t> : {</a:t>
            </a:r>
            <a:r>
              <a:rPr lang="en-US" altLang="ko-KR" sz="900" dirty="0" err="1" smtClean="0"/>
              <a:t>st_mall.mall_type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 smtClean="0"/>
              <a:t>       - options: </a:t>
            </a:r>
            <a:r>
              <a:rPr lang="ko-KR" altLang="en-US" sz="900" dirty="0" smtClean="0"/>
              <a:t>매장유형 </a:t>
            </a:r>
            <a:r>
              <a:rPr lang="en-US" altLang="ko-KR" sz="900" dirty="0" smtClean="0"/>
              <a:t>(all) / </a:t>
            </a:r>
            <a:r>
              <a:rPr lang="ko-KR" altLang="en-US" sz="900" dirty="0" smtClean="0"/>
              <a:t>온라인몰</a:t>
            </a:r>
            <a:r>
              <a:rPr lang="en-US" altLang="ko-KR" sz="900" dirty="0" smtClean="0"/>
              <a:t>/</a:t>
            </a:r>
            <a:r>
              <a:rPr lang="ko-KR" altLang="en-US" sz="900" dirty="0" smtClean="0"/>
              <a:t>스마트오더 </a:t>
            </a:r>
            <a:r>
              <a:rPr lang="en-US" altLang="ko-KR" sz="900" dirty="0" smtClean="0"/>
              <a:t>(online/store)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</a:t>
            </a:r>
            <a:r>
              <a:rPr lang="en-US" altLang="ko-KR" sz="900" dirty="0" err="1" smtClean="0"/>
              <a:t>inputbox</a:t>
            </a:r>
            <a:r>
              <a:rPr lang="en-US" altLang="ko-KR" sz="900" dirty="0"/>
              <a:t>: </a:t>
            </a:r>
            <a:r>
              <a:rPr lang="en-US" altLang="ko-KR" sz="900" dirty="0" smtClean="0"/>
              <a:t>{</a:t>
            </a:r>
            <a:r>
              <a:rPr lang="en-US" altLang="ko-KR" sz="900" dirty="0" err="1"/>
              <a:t>st_mall.</a:t>
            </a:r>
            <a:r>
              <a:rPr lang="en-US" altLang="ko-KR" sz="900" dirty="0" err="1" smtClean="0"/>
              <a:t>mall_name</a:t>
            </a:r>
            <a:r>
              <a:rPr lang="en-US" altLang="ko-KR" sz="900" dirty="0" smtClean="0"/>
              <a:t>} LIKE</a:t>
            </a:r>
            <a:br>
              <a:rPr lang="en-US" altLang="ko-KR" sz="900" dirty="0" smtClean="0"/>
            </a:br>
            <a:r>
              <a:rPr lang="en-US" altLang="ko-KR" sz="900" dirty="0" smtClean="0"/>
              <a:t>    c) </a:t>
            </a:r>
            <a:r>
              <a:rPr lang="en-US" altLang="ko-KR" sz="900" dirty="0" err="1" smtClean="0"/>
              <a:t>selectbox</a:t>
            </a:r>
            <a:r>
              <a:rPr lang="en-US" altLang="ko-KR" sz="900" dirty="0" smtClean="0"/>
              <a:t> :</a:t>
            </a:r>
            <a:br>
              <a:rPr lang="en-US" altLang="ko-KR" sz="900" dirty="0" smtClean="0"/>
            </a:br>
            <a:r>
              <a:rPr lang="en-US" altLang="ko-KR" sz="900" dirty="0" smtClean="0"/>
              <a:t>       c-1) options : </a:t>
            </a:r>
            <a:r>
              <a:rPr lang="ko-KR" altLang="en-US" sz="900" dirty="0" smtClean="0"/>
              <a:t>카테고리 </a:t>
            </a:r>
            <a:r>
              <a:rPr lang="en-US" altLang="ko-KR" sz="900" dirty="0" smtClean="0"/>
              <a:t>(select)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- if </a:t>
            </a:r>
            <a:r>
              <a:rPr lang="ko-KR" altLang="en-US" sz="900" dirty="0" smtClean="0"/>
              <a:t>매장유형 </a:t>
            </a:r>
            <a:r>
              <a:rPr lang="en-US" altLang="ko-KR" sz="900" dirty="0" smtClean="0"/>
              <a:t>is online, load OM codes : </a:t>
            </a:r>
            <a:r>
              <a:rPr lang="en-US" altLang="ko-KR" sz="900" b="1" dirty="0" smtClean="0"/>
              <a:t>{</a:t>
            </a:r>
            <a:r>
              <a:rPr lang="en-US" altLang="ko-KR" sz="900" b="1" dirty="0" err="1" smtClean="0"/>
              <a:t>st_mall.category_code</a:t>
            </a:r>
            <a:r>
              <a:rPr lang="en-US" altLang="ko-KR" sz="900" b="1" dirty="0"/>
              <a:t>}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    - </a:t>
            </a:r>
            <a:r>
              <a:rPr lang="en-US" altLang="ko-KR" sz="900" dirty="0"/>
              <a:t>if </a:t>
            </a:r>
            <a:r>
              <a:rPr lang="ko-KR" altLang="en-US" sz="900" dirty="0"/>
              <a:t>매장유형 </a:t>
            </a:r>
            <a:r>
              <a:rPr lang="en-US" altLang="ko-KR" sz="900" dirty="0" smtClean="0"/>
              <a:t>is store, </a:t>
            </a:r>
            <a:r>
              <a:rPr lang="en-US" altLang="ko-KR" sz="900" dirty="0"/>
              <a:t>load </a:t>
            </a:r>
            <a:r>
              <a:rPr lang="en-US" altLang="ko-KR" sz="900" dirty="0" smtClean="0"/>
              <a:t>SO codes : </a:t>
            </a:r>
            <a:r>
              <a:rPr lang="en-US" altLang="ko-KR" sz="900" b="1" dirty="0"/>
              <a:t>{</a:t>
            </a:r>
            <a:r>
              <a:rPr lang="en-US" altLang="ko-KR" sz="900" b="1" dirty="0" err="1" smtClean="0"/>
              <a:t>st_mall.store_category_code</a:t>
            </a:r>
            <a:r>
              <a:rPr lang="en-US" altLang="ko-KR" sz="900" b="1" dirty="0"/>
              <a:t>}</a:t>
            </a:r>
            <a:endParaRPr lang="en-US" altLang="ko-KR" sz="900" b="1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5) </a:t>
            </a:r>
            <a:r>
              <a:rPr lang="ko-KR" altLang="en-US" sz="900" dirty="0" smtClean="0"/>
              <a:t>사용자 상태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st_user.user_status</a:t>
            </a:r>
            <a:r>
              <a:rPr lang="en-US" altLang="ko-KR" sz="900" dirty="0" smtClean="0"/>
              <a:t>} </a:t>
            </a:r>
            <a:r>
              <a:rPr lang="en-US" altLang="ko-KR" sz="900" dirty="0"/>
              <a:t>(by </a:t>
            </a:r>
            <a:r>
              <a:rPr lang="en-US" altLang="ko-KR" sz="900" b="1" dirty="0" err="1"/>
              <a:t>user_seq</a:t>
            </a:r>
            <a:r>
              <a:rPr lang="en-US" altLang="ko-KR" sz="900" dirty="0"/>
              <a:t>)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a) </a:t>
            </a:r>
            <a:r>
              <a:rPr lang="en-US" altLang="ko-KR" sz="900" dirty="0" err="1" smtClean="0"/>
              <a:t>selectbox</a:t>
            </a:r>
            <a:r>
              <a:rPr lang="en-US" altLang="ko-KR" sz="900" dirty="0"/>
              <a:t> </a:t>
            </a:r>
            <a:r>
              <a:rPr lang="en-US" altLang="ko-KR" sz="900" dirty="0" smtClean="0"/>
              <a:t>options: </a:t>
            </a:r>
            <a:r>
              <a:rPr lang="ko-KR" altLang="en-US" sz="900" dirty="0" smtClean="0"/>
              <a:t>전체</a:t>
            </a:r>
            <a:r>
              <a:rPr lang="en-US" altLang="ko-KR" sz="900" dirty="0" smtClean="0"/>
              <a:t>(all), show US codes</a:t>
            </a:r>
            <a:endParaRPr lang="en-US" altLang="ko-KR" sz="900" dirty="0"/>
          </a:p>
          <a:p>
            <a:endParaRPr lang="en-US" altLang="ko-KR" sz="900" dirty="0" smtClean="0"/>
          </a:p>
          <a:p>
            <a:r>
              <a:rPr lang="en-US" altLang="ko-KR" sz="900" dirty="0" smtClean="0"/>
              <a:t>3. grid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logic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DB: </a:t>
            </a:r>
            <a:r>
              <a:rPr lang="en-US" altLang="ko-KR" sz="900" dirty="0" err="1"/>
              <a:t>st_user_use_point</a:t>
            </a:r>
            <a:r>
              <a:rPr lang="en-US" altLang="ko-KR" sz="900" dirty="0"/>
              <a:t> 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/>
              <a:t>     </a:t>
            </a:r>
            <a:r>
              <a:rPr lang="en-US" altLang="ko-KR" sz="900" dirty="0" smtClean="0"/>
              <a:t>condition</a:t>
            </a:r>
            <a:r>
              <a:rPr lang="en-US" altLang="ko-KR" sz="900" dirty="0"/>
              <a:t>: </a:t>
            </a:r>
            <a:r>
              <a:rPr lang="en-US" altLang="ko-KR" sz="900" dirty="0" smtClean="0"/>
              <a:t>set by search options</a:t>
            </a:r>
          </a:p>
          <a:p>
            <a:r>
              <a:rPr lang="en-US" altLang="ko-KR" sz="900" dirty="0"/>
              <a:t>     </a:t>
            </a:r>
            <a:r>
              <a:rPr lang="en-US" altLang="ko-KR" sz="900" dirty="0" smtClean="0"/>
              <a:t>sort</a:t>
            </a:r>
            <a:r>
              <a:rPr lang="en-US" altLang="ko-KR" sz="900" dirty="0"/>
              <a:t>: </a:t>
            </a:r>
            <a:r>
              <a:rPr lang="en-US" altLang="ko-KR" sz="900" dirty="0" err="1"/>
              <a:t>reg_date</a:t>
            </a:r>
            <a:r>
              <a:rPr lang="en-US" altLang="ko-KR" sz="900" dirty="0"/>
              <a:t> </a:t>
            </a:r>
            <a:r>
              <a:rPr lang="en-US" altLang="ko-KR" sz="900" dirty="0" smtClean="0"/>
              <a:t>DESC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columns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ko-KR" altLang="en-US" sz="900" dirty="0" smtClean="0"/>
              <a:t>상태 </a:t>
            </a:r>
            <a:r>
              <a:rPr lang="en-US" altLang="ko-KR" sz="900" dirty="0" smtClean="0"/>
              <a:t>: {</a:t>
            </a:r>
            <a:r>
              <a:rPr lang="en-US" altLang="ko-KR" sz="900" dirty="0" err="1"/>
              <a:t>st_user.user_status</a:t>
            </a:r>
            <a:r>
              <a:rPr lang="en-US" altLang="ko-KR" sz="900" dirty="0" smtClean="0"/>
              <a:t>} (show </a:t>
            </a:r>
            <a:r>
              <a:rPr lang="en-US" altLang="ko-KR" sz="900" dirty="0"/>
              <a:t>code </a:t>
            </a:r>
            <a:r>
              <a:rPr lang="en-US" altLang="ko-KR" sz="900" dirty="0" smtClean="0"/>
              <a:t>name) </a:t>
            </a:r>
            <a:r>
              <a:rPr lang="en-US" altLang="ko-KR" sz="900" dirty="0"/>
              <a:t>by </a:t>
            </a:r>
            <a:r>
              <a:rPr lang="en-US" altLang="ko-KR" sz="900" dirty="0" err="1" smtClean="0"/>
              <a:t>reg_user_seq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</a:t>
            </a:r>
            <a:r>
              <a:rPr lang="ko-KR" altLang="en-US" sz="900" dirty="0" smtClean="0"/>
              <a:t>사용자</a:t>
            </a:r>
            <a:r>
              <a:rPr lang="en-US" altLang="ko-KR" sz="900" dirty="0" smtClean="0"/>
              <a:t>ID</a:t>
            </a:r>
            <a:r>
              <a:rPr lang="en-US" altLang="ko-KR" sz="900" dirty="0"/>
              <a:t>: {</a:t>
            </a:r>
            <a:r>
              <a:rPr lang="en-US" altLang="ko-KR" sz="900" dirty="0" smtClean="0"/>
              <a:t>st_user.id}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c) </a:t>
            </a:r>
            <a:r>
              <a:rPr lang="ko-KR" altLang="en-US" sz="900" dirty="0" smtClean="0"/>
              <a:t>사용자명</a:t>
            </a:r>
            <a:r>
              <a:rPr lang="en-US" altLang="ko-KR" sz="900" dirty="0" smtClean="0"/>
              <a:t>: </a:t>
            </a:r>
            <a:r>
              <a:rPr lang="en-US" altLang="ko-KR" sz="900" dirty="0"/>
              <a:t>{</a:t>
            </a:r>
            <a:r>
              <a:rPr lang="en-US" altLang="ko-KR" sz="900" dirty="0" err="1" smtClean="0"/>
              <a:t>st_user.username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d) </a:t>
            </a:r>
            <a:r>
              <a:rPr lang="ko-KR" altLang="en-US" sz="900" dirty="0" smtClean="0"/>
              <a:t>사용 포인트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use_point</a:t>
            </a:r>
            <a:r>
              <a:rPr lang="en-US" altLang="ko-KR" sz="900" dirty="0"/>
              <a:t>} </a:t>
            </a:r>
            <a:r>
              <a:rPr lang="en-US" altLang="ko-KR" sz="900" dirty="0" smtClean="0"/>
              <a:t>(show , per thousand)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e) </a:t>
            </a:r>
            <a:r>
              <a:rPr lang="ko-KR" altLang="en-US" sz="900" dirty="0" smtClean="0"/>
              <a:t>사용 일시 </a:t>
            </a:r>
            <a:r>
              <a:rPr lang="en-US" altLang="ko-KR" sz="900" dirty="0"/>
              <a:t>: </a:t>
            </a:r>
            <a:r>
              <a:rPr lang="en-US" altLang="ko-KR" sz="900" dirty="0" smtClean="0"/>
              <a:t>{</a:t>
            </a:r>
            <a:r>
              <a:rPr lang="en-US" altLang="ko-KR" sz="900" dirty="0" err="1"/>
              <a:t>reg_date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f) </a:t>
            </a:r>
            <a:r>
              <a:rPr lang="ko-KR" altLang="en-US" sz="900" dirty="0" smtClean="0"/>
              <a:t>매장 유형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st_mall.mall_type</a:t>
            </a:r>
            <a:r>
              <a:rPr lang="en-US" altLang="ko-KR" sz="900" dirty="0" smtClean="0"/>
              <a:t>} - </a:t>
            </a:r>
            <a:r>
              <a:rPr lang="ko-KR" altLang="en-US" sz="900" dirty="0" smtClean="0"/>
              <a:t>온라인몰</a:t>
            </a:r>
            <a:r>
              <a:rPr lang="en-US" altLang="ko-KR" sz="900" dirty="0"/>
              <a:t>/</a:t>
            </a:r>
            <a:r>
              <a:rPr lang="ko-KR" altLang="en-US" sz="900" dirty="0"/>
              <a:t>스마트오더 </a:t>
            </a:r>
            <a:r>
              <a:rPr lang="en-US" altLang="ko-KR" sz="900" dirty="0"/>
              <a:t>(online/store)</a:t>
            </a:r>
            <a:endParaRPr lang="en-US" altLang="ko-KR" sz="900" dirty="0" smtClean="0"/>
          </a:p>
          <a:p>
            <a:r>
              <a:rPr lang="en-US" altLang="ko-KR" sz="900" dirty="0" smtClean="0"/>
              <a:t>    g) </a:t>
            </a:r>
            <a:r>
              <a:rPr lang="ko-KR" altLang="en-US" sz="900" dirty="0" smtClean="0"/>
              <a:t>카테고리 </a:t>
            </a:r>
            <a:r>
              <a:rPr lang="en-US" altLang="ko-KR" sz="900" dirty="0" smtClean="0"/>
              <a:t>: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if</a:t>
            </a:r>
            <a:r>
              <a:rPr lang="en-US" altLang="ko-KR" sz="900" dirty="0"/>
              <a:t> </a:t>
            </a:r>
            <a:r>
              <a:rPr lang="en-US" altLang="ko-KR" sz="900" dirty="0" err="1" smtClean="0"/>
              <a:t>mall_type</a:t>
            </a:r>
            <a:r>
              <a:rPr lang="en-US" altLang="ko-KR" sz="900" dirty="0" smtClean="0"/>
              <a:t> = </a:t>
            </a:r>
            <a:r>
              <a:rPr lang="en-US" altLang="ko-KR" sz="900" dirty="0"/>
              <a:t>online,</a:t>
            </a:r>
            <a:r>
              <a:rPr lang="en-US" altLang="ko-KR" sz="900" dirty="0" smtClean="0"/>
              <a:t> {</a:t>
            </a:r>
            <a:r>
              <a:rPr lang="en-US" altLang="ko-KR" sz="900" dirty="0" err="1" smtClean="0"/>
              <a:t>st_mall.category_code</a:t>
            </a:r>
            <a:r>
              <a:rPr lang="en-US" altLang="ko-KR" sz="900" dirty="0" smtClean="0"/>
              <a:t>} </a:t>
            </a:r>
            <a:r>
              <a:rPr lang="en-US" altLang="ko-KR" sz="900" dirty="0"/>
              <a:t>(show code name)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if </a:t>
            </a:r>
            <a:r>
              <a:rPr lang="en-US" altLang="ko-KR" sz="900" dirty="0" err="1"/>
              <a:t>mall_type</a:t>
            </a:r>
            <a:r>
              <a:rPr lang="en-US" altLang="ko-KR" sz="900" dirty="0"/>
              <a:t> = </a:t>
            </a:r>
            <a:r>
              <a:rPr lang="en-US" altLang="ko-KR" sz="900" dirty="0" smtClean="0"/>
              <a:t>store, {</a:t>
            </a:r>
            <a:r>
              <a:rPr lang="en-US" altLang="ko-KR" sz="900" dirty="0" err="1"/>
              <a:t>st_mall.store_category_code</a:t>
            </a:r>
            <a:r>
              <a:rPr lang="en-US" altLang="ko-KR" sz="900" dirty="0" smtClean="0"/>
              <a:t>} (show code name)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h) </a:t>
            </a:r>
            <a:r>
              <a:rPr lang="ko-KR" altLang="en-US" sz="900" dirty="0" smtClean="0"/>
              <a:t>사용처명 </a:t>
            </a:r>
            <a:r>
              <a:rPr lang="en-US" altLang="ko-KR" sz="900" dirty="0" smtClean="0"/>
              <a:t>: </a:t>
            </a:r>
            <a:r>
              <a:rPr lang="en-US" altLang="ko-KR" sz="900" dirty="0"/>
              <a:t>{</a:t>
            </a:r>
            <a:r>
              <a:rPr lang="en-US" altLang="ko-KR" sz="900" dirty="0" err="1" smtClean="0"/>
              <a:t>st_mall.mall_name</a:t>
            </a:r>
            <a:r>
              <a:rPr lang="en-US" altLang="ko-KR" sz="900" dirty="0" smtClean="0"/>
              <a:t>}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/>
              <a:t>4. </a:t>
            </a:r>
            <a:r>
              <a:rPr lang="ko-KR" altLang="en-US" sz="900" dirty="0"/>
              <a:t>엑셀 다운 </a:t>
            </a:r>
            <a:r>
              <a:rPr lang="en-US" altLang="ko-KR" sz="900" dirty="0"/>
              <a:t>(download excel)</a:t>
            </a:r>
          </a:p>
          <a:p>
            <a:r>
              <a:rPr lang="en-US" altLang="ko-KR" sz="900" dirty="0"/>
              <a:t>   - if clicks, download excel</a:t>
            </a:r>
            <a:br>
              <a:rPr lang="en-US" altLang="ko-KR" sz="900" dirty="0"/>
            </a:br>
            <a:r>
              <a:rPr lang="en-US" altLang="ko-KR" sz="900" dirty="0"/>
              <a:t>   - file name: </a:t>
            </a:r>
            <a:r>
              <a:rPr lang="en-US" altLang="ko-KR" sz="900" dirty="0" smtClean="0"/>
              <a:t>‘</a:t>
            </a:r>
            <a:r>
              <a:rPr lang="ko-KR" altLang="en-US" sz="900" dirty="0" smtClean="0"/>
              <a:t>포인트사용이력</a:t>
            </a:r>
            <a:r>
              <a:rPr lang="en-US" altLang="ko-KR" sz="900" dirty="0" smtClean="0"/>
              <a:t>’.</a:t>
            </a:r>
            <a:r>
              <a:rPr lang="en-US" altLang="ko-KR" sz="900" dirty="0"/>
              <a:t>xlsx </a:t>
            </a:r>
          </a:p>
          <a:p>
            <a:r>
              <a:rPr lang="en-US" altLang="ko-KR" sz="900" dirty="0"/>
              <a:t>   - columns: all grid columns</a:t>
            </a:r>
            <a:endParaRPr lang="en-US" altLang="ko-KR" sz="9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654369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419732"/>
              </p:ext>
            </p:extLst>
          </p:nvPr>
        </p:nvGraphicFramePr>
        <p:xfrm>
          <a:off x="7794170" y="725881"/>
          <a:ext cx="439783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즐겨찾기 순위 확인을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 기간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203436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3-1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유형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: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온라인몰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스마트 오더 중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761449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3-2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사용처 이름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735428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3-3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카테고리 선택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501724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표시 범위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또는 직접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344171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기준에 맞는 즐겨찾기 순위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7798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즐겨찾기 순위 개수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922743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내용 표시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23925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정렬 기준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236924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즐겨찾기 순위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884887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164007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30526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즐겨찾기 순위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포인트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구매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AD-03-0004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8F6DF1B3-04B0-1335-6151-26B25F53C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22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6245B5-B8CE-F577-D336-CE770C2CF7A1}"/>
              </a:ext>
            </a:extLst>
          </p:cNvPr>
          <p:cNvSpPr txBox="1"/>
          <p:nvPr/>
        </p:nvSpPr>
        <p:spPr>
          <a:xfrm>
            <a:off x="314325" y="692380"/>
            <a:ext cx="20869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/>
              <a:t>포인트</a:t>
            </a:r>
            <a:r>
              <a:rPr lang="en-US" altLang="ko-KR" sz="900" dirty="0"/>
              <a:t>/</a:t>
            </a:r>
            <a:r>
              <a:rPr lang="ko-KR" altLang="en-US" sz="900" dirty="0"/>
              <a:t>구매 관리  </a:t>
            </a:r>
            <a:r>
              <a:rPr lang="en-US" altLang="ko-KR" sz="900" dirty="0"/>
              <a:t>&gt; </a:t>
            </a:r>
            <a:r>
              <a:rPr lang="ko-KR" altLang="en-US" sz="900" dirty="0"/>
              <a:t>즐겨찾기 순위</a:t>
            </a: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4E440726-B3C0-99EF-3104-E96C8D6BFC22}"/>
              </a:ext>
            </a:extLst>
          </p:cNvPr>
          <p:cNvSpPr/>
          <p:nvPr/>
        </p:nvSpPr>
        <p:spPr>
          <a:xfrm>
            <a:off x="5676787" y="2504399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5CC83629-A01F-CBB5-EBCF-1C1B292F94AA}"/>
              </a:ext>
            </a:extLst>
          </p:cNvPr>
          <p:cNvCxnSpPr/>
          <p:nvPr/>
        </p:nvCxnSpPr>
        <p:spPr>
          <a:xfrm>
            <a:off x="257174" y="1047750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94C9BDAB-67D2-A2DB-DA86-6AB8600B96AA}"/>
              </a:ext>
            </a:extLst>
          </p:cNvPr>
          <p:cNvCxnSpPr/>
          <p:nvPr/>
        </p:nvCxnSpPr>
        <p:spPr>
          <a:xfrm>
            <a:off x="357626" y="2921751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AF09791-68C1-2D26-F855-E9B2246BEC8C}"/>
              </a:ext>
            </a:extLst>
          </p:cNvPr>
          <p:cNvSpPr txBox="1"/>
          <p:nvPr/>
        </p:nvSpPr>
        <p:spPr>
          <a:xfrm>
            <a:off x="352424" y="1239889"/>
            <a:ext cx="1895475" cy="1519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기간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매장 분류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표시 범위</a:t>
            </a:r>
            <a:endParaRPr lang="en-US" altLang="ko-KR" sz="900"/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51452EC3-35D8-3500-9F58-62F31EE4749C}"/>
              </a:ext>
            </a:extLst>
          </p:cNvPr>
          <p:cNvSpPr/>
          <p:nvPr/>
        </p:nvSpPr>
        <p:spPr>
          <a:xfrm>
            <a:off x="1076325" y="1679703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매장 유형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44A7AE0C-F8C8-2921-A626-2C1FC2A85BFC}"/>
              </a:ext>
            </a:extLst>
          </p:cNvPr>
          <p:cNvSpPr/>
          <p:nvPr/>
        </p:nvSpPr>
        <p:spPr>
          <a:xfrm>
            <a:off x="1076325" y="1275195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7" name="그림 16" descr="렌치, 도구이(가) 표시된 사진&#10;&#10;자동 생성된 설명">
            <a:extLst>
              <a:ext uri="{FF2B5EF4-FFF2-40B4-BE49-F238E27FC236}">
                <a16:creationId xmlns:a16="http://schemas.microsoft.com/office/drawing/2014/main" id="{A3C22087-EA9D-4CF1-A0D7-5EE77C48B4B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263" y="1307117"/>
            <a:ext cx="195806" cy="193744"/>
          </a:xfrm>
          <a:prstGeom prst="rect">
            <a:avLst/>
          </a:prstGeom>
        </p:spPr>
      </p:pic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A6079E03-88AC-D3F5-AD11-14685CD0936A}"/>
              </a:ext>
            </a:extLst>
          </p:cNvPr>
          <p:cNvSpPr/>
          <p:nvPr/>
        </p:nvSpPr>
        <p:spPr>
          <a:xfrm>
            <a:off x="2302507" y="1270891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9" name="그림 18" descr="렌치, 도구이(가) 표시된 사진&#10;&#10;자동 생성된 설명">
            <a:extLst>
              <a:ext uri="{FF2B5EF4-FFF2-40B4-BE49-F238E27FC236}">
                <a16:creationId xmlns:a16="http://schemas.microsoft.com/office/drawing/2014/main" id="{13EDE726-3DF0-8440-3D4D-F739BED7968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445" y="1302813"/>
            <a:ext cx="195806" cy="193744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4D2C8E87-ADE5-6BF1-AD75-F76CC487CBB5}"/>
              </a:ext>
            </a:extLst>
          </p:cNvPr>
          <p:cNvSpPr txBox="1"/>
          <p:nvPr/>
        </p:nvSpPr>
        <p:spPr>
          <a:xfrm>
            <a:off x="2071239" y="1274450"/>
            <a:ext cx="23884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/>
              <a:t>~</a:t>
            </a:r>
            <a:endParaRPr lang="ko-KR" altLang="en-US" sz="900"/>
          </a:p>
        </p:txBody>
      </p:sp>
      <p:grpSp>
        <p:nvGrpSpPr>
          <p:cNvPr id="21" name="그룹 20">
            <a:extLst>
              <a:ext uri="{FF2B5EF4-FFF2-40B4-BE49-F238E27FC236}">
                <a16:creationId xmlns:a16="http://schemas.microsoft.com/office/drawing/2014/main" id="{A0FA63DF-0987-0D86-8294-593D20ECB508}"/>
              </a:ext>
            </a:extLst>
          </p:cNvPr>
          <p:cNvGrpSpPr/>
          <p:nvPr/>
        </p:nvGrpSpPr>
        <p:grpSpPr>
          <a:xfrm rot="5400000">
            <a:off x="3334461" y="126662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2" name="이등변 삼각형 21">
              <a:extLst>
                <a:ext uri="{FF2B5EF4-FFF2-40B4-BE49-F238E27FC236}">
                  <a16:creationId xmlns:a16="http://schemas.microsoft.com/office/drawing/2014/main" id="{FF476781-EA1B-AACA-E27B-3D61C2BCDEC9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3" name="Oval 593">
              <a:extLst>
                <a:ext uri="{FF2B5EF4-FFF2-40B4-BE49-F238E27FC236}">
                  <a16:creationId xmlns:a16="http://schemas.microsoft.com/office/drawing/2014/main" id="{5BDCE77A-D38B-6680-8270-F621999601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24" name="그룹 23">
            <a:extLst>
              <a:ext uri="{FF2B5EF4-FFF2-40B4-BE49-F238E27FC236}">
                <a16:creationId xmlns:a16="http://schemas.microsoft.com/office/drawing/2014/main" id="{14AA9688-5F5A-51DC-2C9E-1107A084938D}"/>
              </a:ext>
            </a:extLst>
          </p:cNvPr>
          <p:cNvGrpSpPr/>
          <p:nvPr/>
        </p:nvGrpSpPr>
        <p:grpSpPr>
          <a:xfrm rot="5400000">
            <a:off x="2314137" y="67812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5" name="이등변 삼각형 24">
              <a:extLst>
                <a:ext uri="{FF2B5EF4-FFF2-40B4-BE49-F238E27FC236}">
                  <a16:creationId xmlns:a16="http://schemas.microsoft.com/office/drawing/2014/main" id="{046F2D45-3122-8C0A-A2FF-CEC22D29366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6" name="Oval 593">
              <a:extLst>
                <a:ext uri="{FF2B5EF4-FFF2-40B4-BE49-F238E27FC236}">
                  <a16:creationId xmlns:a16="http://schemas.microsoft.com/office/drawing/2014/main" id="{747D5339-271C-8624-BA58-882A72AFCB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39" name="그룹 38">
            <a:extLst>
              <a:ext uri="{FF2B5EF4-FFF2-40B4-BE49-F238E27FC236}">
                <a16:creationId xmlns:a16="http://schemas.microsoft.com/office/drawing/2014/main" id="{12A95EC9-EA81-2D51-D394-4F1C8A3C2032}"/>
              </a:ext>
            </a:extLst>
          </p:cNvPr>
          <p:cNvGrpSpPr/>
          <p:nvPr/>
        </p:nvGrpSpPr>
        <p:grpSpPr>
          <a:xfrm>
            <a:off x="5676786" y="2059209"/>
            <a:ext cx="244417" cy="258694"/>
            <a:chOff x="1098607" y="3056422"/>
            <a:chExt cx="244417" cy="258694"/>
          </a:xfrm>
        </p:grpSpPr>
        <p:sp>
          <p:nvSpPr>
            <p:cNvPr id="40" name="이등변 삼각형 39">
              <a:extLst>
                <a:ext uri="{FF2B5EF4-FFF2-40B4-BE49-F238E27FC236}">
                  <a16:creationId xmlns:a16="http://schemas.microsoft.com/office/drawing/2014/main" id="{35660111-60DD-11ED-0907-1E78386BC433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1" name="그룹 40">
              <a:extLst>
                <a:ext uri="{FF2B5EF4-FFF2-40B4-BE49-F238E27FC236}">
                  <a16:creationId xmlns:a16="http://schemas.microsoft.com/office/drawing/2014/main" id="{D31CD1FC-37F9-97EE-2DF2-79B6A8132AD4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2" name="Oval 593">
                <a:extLst>
                  <a:ext uri="{FF2B5EF4-FFF2-40B4-BE49-F238E27FC236}">
                    <a16:creationId xmlns:a16="http://schemas.microsoft.com/office/drawing/2014/main" id="{8CB348A6-EE3F-E2E0-E89C-6D8C100B7C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3" name="TextBox 14">
                <a:extLst>
                  <a:ext uri="{FF2B5EF4-FFF2-40B4-BE49-F238E27FC236}">
                    <a16:creationId xmlns:a16="http://schemas.microsoft.com/office/drawing/2014/main" id="{42604A94-9B2F-A029-FE08-7805F862C3DD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44" name="사각형: 둥근 모서리 43">
            <a:extLst>
              <a:ext uri="{FF2B5EF4-FFF2-40B4-BE49-F238E27FC236}">
                <a16:creationId xmlns:a16="http://schemas.microsoft.com/office/drawing/2014/main" id="{336DCA69-21E0-A965-1A90-A5C5E1B679CF}"/>
              </a:ext>
            </a:extLst>
          </p:cNvPr>
          <p:cNvSpPr/>
          <p:nvPr/>
        </p:nvSpPr>
        <p:spPr>
          <a:xfrm>
            <a:off x="2157682" y="1679655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직접 입력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45" name="직선 화살표 연결선 44">
            <a:extLst>
              <a:ext uri="{FF2B5EF4-FFF2-40B4-BE49-F238E27FC236}">
                <a16:creationId xmlns:a16="http://schemas.microsoft.com/office/drawing/2014/main" id="{8DDA98E8-1088-A098-F15B-5D6313DD960F}"/>
              </a:ext>
            </a:extLst>
          </p:cNvPr>
          <p:cNvCxnSpPr>
            <a:cxnSpLocks/>
            <a:stCxn id="15" idx="3"/>
          </p:cNvCxnSpPr>
          <p:nvPr/>
        </p:nvCxnSpPr>
        <p:spPr>
          <a:xfrm flipV="1">
            <a:off x="2076450" y="944943"/>
            <a:ext cx="1689150" cy="8501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7DF65E99-8086-C7EB-1C4F-660DFF293F2C}"/>
              </a:ext>
            </a:extLst>
          </p:cNvPr>
          <p:cNvGrpSpPr/>
          <p:nvPr/>
        </p:nvGrpSpPr>
        <p:grpSpPr>
          <a:xfrm rot="5400000">
            <a:off x="4812256" y="81809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7" name="이등변 삼각형 46">
              <a:extLst>
                <a:ext uri="{FF2B5EF4-FFF2-40B4-BE49-F238E27FC236}">
                  <a16:creationId xmlns:a16="http://schemas.microsoft.com/office/drawing/2014/main" id="{EEC67EFA-8508-644F-4656-17DFA42B3737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8" name="Oval 593">
              <a:extLst>
                <a:ext uri="{FF2B5EF4-FFF2-40B4-BE49-F238E27FC236}">
                  <a16:creationId xmlns:a16="http://schemas.microsoft.com/office/drawing/2014/main" id="{540BD79B-2A79-9D57-0F87-F09F6EC7A8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3-1</a:t>
              </a:r>
            </a:p>
          </p:txBody>
        </p:sp>
      </p:grpSp>
      <p:sp>
        <p:nvSpPr>
          <p:cNvPr id="92" name="사각형: 둥근 모서리 91">
            <a:extLst>
              <a:ext uri="{FF2B5EF4-FFF2-40B4-BE49-F238E27FC236}">
                <a16:creationId xmlns:a16="http://schemas.microsoft.com/office/drawing/2014/main" id="{192D1731-5842-A32D-B589-5E5F82B25DD2}"/>
              </a:ext>
            </a:extLst>
          </p:cNvPr>
          <p:cNvSpPr/>
          <p:nvPr/>
        </p:nvSpPr>
        <p:spPr>
          <a:xfrm>
            <a:off x="3765600" y="840873"/>
            <a:ext cx="1000125" cy="47120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온라인몰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스마트 오더</a:t>
            </a:r>
          </a:p>
        </p:txBody>
      </p:sp>
      <p:graphicFrame>
        <p:nvGraphicFramePr>
          <p:cNvPr id="94" name="표 15">
            <a:extLst>
              <a:ext uri="{FF2B5EF4-FFF2-40B4-BE49-F238E27FC236}">
                <a16:creationId xmlns:a16="http://schemas.microsoft.com/office/drawing/2014/main" id="{823F08F7-F16F-F9B9-13D4-2C27F993F6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14263"/>
              </p:ext>
            </p:extLst>
          </p:nvPr>
        </p:nvGraphicFramePr>
        <p:xfrm>
          <a:off x="433829" y="3510855"/>
          <a:ext cx="3854319" cy="197647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22593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763905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819467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1068705">
                  <a:extLst>
                    <a:ext uri="{9D8B030D-6E8A-4147-A177-3AD203B41FA5}">
                      <a16:colId xmlns:a16="http://schemas.microsoft.com/office/drawing/2014/main" val="3878644238"/>
                    </a:ext>
                  </a:extLst>
                </a:gridCol>
                <a:gridCol w="779649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순위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 유형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>
                          <a:solidFill>
                            <a:schemeClr val="tx1"/>
                          </a:solidFill>
                        </a:rPr>
                        <a:t>사용처명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즐겨찾기 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온라인몰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17,000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온라인몰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명품마루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11,000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스마트 오더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4,500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</a:tbl>
          </a:graphicData>
        </a:graphic>
      </p:graphicFrame>
      <p:sp>
        <p:nvSpPr>
          <p:cNvPr id="102" name="사각형: 둥근 모서리 101">
            <a:extLst>
              <a:ext uri="{FF2B5EF4-FFF2-40B4-BE49-F238E27FC236}">
                <a16:creationId xmlns:a16="http://schemas.microsoft.com/office/drawing/2014/main" id="{91119D8E-F178-6C4D-C07B-9F773112F9C0}"/>
              </a:ext>
            </a:extLst>
          </p:cNvPr>
          <p:cNvSpPr/>
          <p:nvPr/>
        </p:nvSpPr>
        <p:spPr>
          <a:xfrm>
            <a:off x="5632096" y="3035426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103" name="그래픽 102" descr="다운로드 윤곽선">
            <a:extLst>
              <a:ext uri="{FF2B5EF4-FFF2-40B4-BE49-F238E27FC236}">
                <a16:creationId xmlns:a16="http://schemas.microsoft.com/office/drawing/2014/main" id="{B85A3D37-F6CD-A039-6C93-7DD7B034549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667588" y="3048389"/>
            <a:ext cx="204905" cy="204905"/>
          </a:xfrm>
          <a:prstGeom prst="rect">
            <a:avLst/>
          </a:prstGeom>
        </p:spPr>
      </p:pic>
      <p:pic>
        <p:nvPicPr>
          <p:cNvPr id="104" name="그림 103">
            <a:extLst>
              <a:ext uri="{FF2B5EF4-FFF2-40B4-BE49-F238E27FC236}">
                <a16:creationId xmlns:a16="http://schemas.microsoft.com/office/drawing/2014/main" id="{5FAD447B-C6F1-A7F8-A962-CE011D3BD2D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17191" b="-636"/>
          <a:stretch/>
        </p:blipFill>
        <p:spPr>
          <a:xfrm>
            <a:off x="900688" y="5627296"/>
            <a:ext cx="3169061" cy="316369"/>
          </a:xfrm>
          <a:prstGeom prst="rect">
            <a:avLst/>
          </a:prstGeom>
        </p:spPr>
      </p:pic>
      <p:sp>
        <p:nvSpPr>
          <p:cNvPr id="105" name="TextBox 104">
            <a:extLst>
              <a:ext uri="{FF2B5EF4-FFF2-40B4-BE49-F238E27FC236}">
                <a16:creationId xmlns:a16="http://schemas.microsoft.com/office/drawing/2014/main" id="{F8B74F6F-2E1F-D616-CEF8-1CDAA549DE29}"/>
              </a:ext>
            </a:extLst>
          </p:cNvPr>
          <p:cNvSpPr txBox="1"/>
          <p:nvPr/>
        </p:nvSpPr>
        <p:spPr>
          <a:xfrm>
            <a:off x="352869" y="3251975"/>
            <a:ext cx="2035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정보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100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06" name="그룹 105">
            <a:extLst>
              <a:ext uri="{FF2B5EF4-FFF2-40B4-BE49-F238E27FC236}">
                <a16:creationId xmlns:a16="http://schemas.microsoft.com/office/drawing/2014/main" id="{D0984FA3-B54D-55C1-6E0B-943A7DBD388C}"/>
              </a:ext>
            </a:extLst>
          </p:cNvPr>
          <p:cNvGrpSpPr/>
          <p:nvPr/>
        </p:nvGrpSpPr>
        <p:grpSpPr>
          <a:xfrm>
            <a:off x="5371346" y="3047970"/>
            <a:ext cx="278496" cy="200053"/>
            <a:chOff x="1014019" y="2643309"/>
            <a:chExt cx="278496" cy="200053"/>
          </a:xfrm>
        </p:grpSpPr>
        <p:sp>
          <p:nvSpPr>
            <p:cNvPr id="107" name="이등변 삼각형 106">
              <a:extLst>
                <a:ext uri="{FF2B5EF4-FFF2-40B4-BE49-F238E27FC236}">
                  <a16:creationId xmlns:a16="http://schemas.microsoft.com/office/drawing/2014/main" id="{18ED7CC4-3449-AB9E-2C3F-A42AC89FEB03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8" name="그룹 107">
              <a:extLst>
                <a:ext uri="{FF2B5EF4-FFF2-40B4-BE49-F238E27FC236}">
                  <a16:creationId xmlns:a16="http://schemas.microsoft.com/office/drawing/2014/main" id="{4DEE19A2-5B42-8926-5AA7-39B8BA90A96B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09" name="Oval 593">
                <a:extLst>
                  <a:ext uri="{FF2B5EF4-FFF2-40B4-BE49-F238E27FC236}">
                    <a16:creationId xmlns:a16="http://schemas.microsoft.com/office/drawing/2014/main" id="{7C0F68EF-82E4-1733-BA78-3700761796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10" name="TextBox 14">
                <a:extLst>
                  <a:ext uri="{FF2B5EF4-FFF2-40B4-BE49-F238E27FC236}">
                    <a16:creationId xmlns:a16="http://schemas.microsoft.com/office/drawing/2014/main" id="{69BB9905-AF8E-6F4A-5C76-68A5CBFC07D1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21" name="그룹 120">
            <a:extLst>
              <a:ext uri="{FF2B5EF4-FFF2-40B4-BE49-F238E27FC236}">
                <a16:creationId xmlns:a16="http://schemas.microsoft.com/office/drawing/2014/main" id="{74FA7FCC-0DF3-27ED-AFF6-63C661063B5E}"/>
              </a:ext>
            </a:extLst>
          </p:cNvPr>
          <p:cNvGrpSpPr/>
          <p:nvPr/>
        </p:nvGrpSpPr>
        <p:grpSpPr>
          <a:xfrm>
            <a:off x="2323416" y="3291690"/>
            <a:ext cx="244417" cy="258694"/>
            <a:chOff x="1098607" y="3056422"/>
            <a:chExt cx="244417" cy="258694"/>
          </a:xfrm>
        </p:grpSpPr>
        <p:sp>
          <p:nvSpPr>
            <p:cNvPr id="122" name="이등변 삼각형 121">
              <a:extLst>
                <a:ext uri="{FF2B5EF4-FFF2-40B4-BE49-F238E27FC236}">
                  <a16:creationId xmlns:a16="http://schemas.microsoft.com/office/drawing/2014/main" id="{7E00EEC1-CFBE-E116-4B9F-C13F9061EE6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23" name="그룹 122">
              <a:extLst>
                <a:ext uri="{FF2B5EF4-FFF2-40B4-BE49-F238E27FC236}">
                  <a16:creationId xmlns:a16="http://schemas.microsoft.com/office/drawing/2014/main" id="{2399B1DD-C815-90BB-589B-3E1B9FA76B70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24" name="Oval 593">
                <a:extLst>
                  <a:ext uri="{FF2B5EF4-FFF2-40B4-BE49-F238E27FC236}">
                    <a16:creationId xmlns:a16="http://schemas.microsoft.com/office/drawing/2014/main" id="{157C0E1E-F46B-AD63-9D64-0200DB12A4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25" name="TextBox 14">
                <a:extLst>
                  <a:ext uri="{FF2B5EF4-FFF2-40B4-BE49-F238E27FC236}">
                    <a16:creationId xmlns:a16="http://schemas.microsoft.com/office/drawing/2014/main" id="{A4045FD1-19E7-810A-82D4-23ADEDAAB107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26" name="그룹 125">
            <a:extLst>
              <a:ext uri="{FF2B5EF4-FFF2-40B4-BE49-F238E27FC236}">
                <a16:creationId xmlns:a16="http://schemas.microsoft.com/office/drawing/2014/main" id="{18936122-E54A-6EB3-2FEF-F35EEF1EE0C8}"/>
              </a:ext>
            </a:extLst>
          </p:cNvPr>
          <p:cNvGrpSpPr/>
          <p:nvPr/>
        </p:nvGrpSpPr>
        <p:grpSpPr>
          <a:xfrm>
            <a:off x="728591" y="5670410"/>
            <a:ext cx="278496" cy="200053"/>
            <a:chOff x="1014019" y="2643309"/>
            <a:chExt cx="278496" cy="200053"/>
          </a:xfrm>
        </p:grpSpPr>
        <p:sp>
          <p:nvSpPr>
            <p:cNvPr id="127" name="이등변 삼각형 126">
              <a:extLst>
                <a:ext uri="{FF2B5EF4-FFF2-40B4-BE49-F238E27FC236}">
                  <a16:creationId xmlns:a16="http://schemas.microsoft.com/office/drawing/2014/main" id="{65CCF24E-3B52-3533-F530-1D7C2A203FB8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28" name="그룹 127">
              <a:extLst>
                <a:ext uri="{FF2B5EF4-FFF2-40B4-BE49-F238E27FC236}">
                  <a16:creationId xmlns:a16="http://schemas.microsoft.com/office/drawing/2014/main" id="{9CE812B5-9BE0-BCCE-7DBF-27955E0787F5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29" name="Oval 593">
                <a:extLst>
                  <a:ext uri="{FF2B5EF4-FFF2-40B4-BE49-F238E27FC236}">
                    <a16:creationId xmlns:a16="http://schemas.microsoft.com/office/drawing/2014/main" id="{9A5B9478-79C3-C565-CA53-125390F91C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0" name="TextBox 14">
                <a:extLst>
                  <a:ext uri="{FF2B5EF4-FFF2-40B4-BE49-F238E27FC236}">
                    <a16:creationId xmlns:a16="http://schemas.microsoft.com/office/drawing/2014/main" id="{9E0A41FE-12D2-F1D6-BEFE-F2600EB09724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32" name="그룹 131">
            <a:extLst>
              <a:ext uri="{FF2B5EF4-FFF2-40B4-BE49-F238E27FC236}">
                <a16:creationId xmlns:a16="http://schemas.microsoft.com/office/drawing/2014/main" id="{7F34D462-3ED6-5EAE-739F-F7F772E7EA67}"/>
              </a:ext>
            </a:extLst>
          </p:cNvPr>
          <p:cNvGrpSpPr/>
          <p:nvPr/>
        </p:nvGrpSpPr>
        <p:grpSpPr>
          <a:xfrm rot="5400000">
            <a:off x="3209533" y="167691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33" name="이등변 삼각형 132">
              <a:extLst>
                <a:ext uri="{FF2B5EF4-FFF2-40B4-BE49-F238E27FC236}">
                  <a16:creationId xmlns:a16="http://schemas.microsoft.com/office/drawing/2014/main" id="{5FA34CFC-1761-2DB6-4DCF-676132FBBB1B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34" name="Oval 593">
              <a:extLst>
                <a:ext uri="{FF2B5EF4-FFF2-40B4-BE49-F238E27FC236}">
                  <a16:creationId xmlns:a16="http://schemas.microsoft.com/office/drawing/2014/main" id="{46C8CD61-4FC4-B683-63B4-CD14398403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3-2</a:t>
              </a:r>
            </a:p>
          </p:txBody>
        </p:sp>
      </p:grpSp>
      <p:grpSp>
        <p:nvGrpSpPr>
          <p:cNvPr id="135" name="그룹 134">
            <a:extLst>
              <a:ext uri="{FF2B5EF4-FFF2-40B4-BE49-F238E27FC236}">
                <a16:creationId xmlns:a16="http://schemas.microsoft.com/office/drawing/2014/main" id="{B2F222EC-0FE1-AEC1-843C-9533451F8C0B}"/>
              </a:ext>
            </a:extLst>
          </p:cNvPr>
          <p:cNvGrpSpPr/>
          <p:nvPr/>
        </p:nvGrpSpPr>
        <p:grpSpPr>
          <a:xfrm>
            <a:off x="993341" y="3042086"/>
            <a:ext cx="244417" cy="258694"/>
            <a:chOff x="1098607" y="3056422"/>
            <a:chExt cx="244417" cy="258694"/>
          </a:xfrm>
        </p:grpSpPr>
        <p:sp>
          <p:nvSpPr>
            <p:cNvPr id="136" name="이등변 삼각형 135">
              <a:extLst>
                <a:ext uri="{FF2B5EF4-FFF2-40B4-BE49-F238E27FC236}">
                  <a16:creationId xmlns:a16="http://schemas.microsoft.com/office/drawing/2014/main" id="{770D6A93-8F70-13F9-5769-38E6FD276F7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37" name="그룹 136">
              <a:extLst>
                <a:ext uri="{FF2B5EF4-FFF2-40B4-BE49-F238E27FC236}">
                  <a16:creationId xmlns:a16="http://schemas.microsoft.com/office/drawing/2014/main" id="{4EAC1B7A-EDAC-A5C4-BB19-09A9BE9DF483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38" name="Oval 593">
                <a:extLst>
                  <a:ext uri="{FF2B5EF4-FFF2-40B4-BE49-F238E27FC236}">
                    <a16:creationId xmlns:a16="http://schemas.microsoft.com/office/drawing/2014/main" id="{9D979BA0-6FDB-FDB4-1C3B-F157082167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9" name="TextBox 14">
                <a:extLst>
                  <a:ext uri="{FF2B5EF4-FFF2-40B4-BE49-F238E27FC236}">
                    <a16:creationId xmlns:a16="http://schemas.microsoft.com/office/drawing/2014/main" id="{5123A128-FC7D-B3DE-8501-820FF962A27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40" name="사각형: 둥근 모서리 139">
            <a:extLst>
              <a:ext uri="{FF2B5EF4-FFF2-40B4-BE49-F238E27FC236}">
                <a16:creationId xmlns:a16="http://schemas.microsoft.com/office/drawing/2014/main" id="{6B6E0D80-877F-1389-41D2-ADF698251B8D}"/>
              </a:ext>
            </a:extLst>
          </p:cNvPr>
          <p:cNvSpPr/>
          <p:nvPr/>
        </p:nvSpPr>
        <p:spPr>
          <a:xfrm>
            <a:off x="1076324" y="2498544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2" name="사각형: 둥근 모서리 141">
            <a:extLst>
              <a:ext uri="{FF2B5EF4-FFF2-40B4-BE49-F238E27FC236}">
                <a16:creationId xmlns:a16="http://schemas.microsoft.com/office/drawing/2014/main" id="{95D83523-6914-6ADB-ACB1-931F7492E641}"/>
              </a:ext>
            </a:extLst>
          </p:cNvPr>
          <p:cNvSpPr/>
          <p:nvPr/>
        </p:nvSpPr>
        <p:spPr>
          <a:xfrm>
            <a:off x="3711832" y="1744080"/>
            <a:ext cx="1000125" cy="72554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10</a:t>
            </a:r>
            <a:r>
              <a:rPr lang="ko-KR" altLang="en-US" sz="900">
                <a:solidFill>
                  <a:schemeClr val="tx1"/>
                </a:solidFill>
              </a:rPr>
              <a:t>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en-US" altLang="ko-KR" sz="900">
                <a:solidFill>
                  <a:schemeClr val="tx1"/>
                </a:solidFill>
              </a:rPr>
              <a:t>50</a:t>
            </a:r>
            <a:r>
              <a:rPr lang="ko-KR" altLang="en-US" sz="900">
                <a:solidFill>
                  <a:schemeClr val="tx1"/>
                </a:solidFill>
              </a:rPr>
              <a:t>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en-US" altLang="ko-KR" sz="900">
                <a:solidFill>
                  <a:schemeClr val="tx1"/>
                </a:solidFill>
              </a:rPr>
              <a:t>100</a:t>
            </a:r>
            <a:r>
              <a:rPr lang="ko-KR" altLang="en-US" sz="900">
                <a:solidFill>
                  <a:schemeClr val="tx1"/>
                </a:solidFill>
              </a:rPr>
              <a:t>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직접 입력</a:t>
            </a:r>
            <a:endParaRPr lang="en-US" altLang="ko-KR" sz="900">
              <a:solidFill>
                <a:schemeClr val="tx1"/>
              </a:solidFill>
            </a:endParaRPr>
          </a:p>
        </p:txBody>
      </p:sp>
      <p:cxnSp>
        <p:nvCxnSpPr>
          <p:cNvPr id="143" name="직선 화살표 연결선 142">
            <a:extLst>
              <a:ext uri="{FF2B5EF4-FFF2-40B4-BE49-F238E27FC236}">
                <a16:creationId xmlns:a16="http://schemas.microsoft.com/office/drawing/2014/main" id="{5F2A7CC6-C1DA-F898-30F0-FB66D6E484E0}"/>
              </a:ext>
            </a:extLst>
          </p:cNvPr>
          <p:cNvCxnSpPr>
            <a:cxnSpLocks/>
            <a:endCxn id="142" idx="1"/>
          </p:cNvCxnSpPr>
          <p:nvPr/>
        </p:nvCxnSpPr>
        <p:spPr>
          <a:xfrm flipV="1">
            <a:off x="2074408" y="2106851"/>
            <a:ext cx="1637424" cy="5014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145" name="그룹 144">
            <a:extLst>
              <a:ext uri="{FF2B5EF4-FFF2-40B4-BE49-F238E27FC236}">
                <a16:creationId xmlns:a16="http://schemas.microsoft.com/office/drawing/2014/main" id="{7D455660-C4B6-3E7E-E530-79F3A1B54DEF}"/>
              </a:ext>
            </a:extLst>
          </p:cNvPr>
          <p:cNvGrpSpPr/>
          <p:nvPr/>
        </p:nvGrpSpPr>
        <p:grpSpPr>
          <a:xfrm rot="5400000">
            <a:off x="4740182" y="186610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6" name="이등변 삼각형 145">
              <a:extLst>
                <a:ext uri="{FF2B5EF4-FFF2-40B4-BE49-F238E27FC236}">
                  <a16:creationId xmlns:a16="http://schemas.microsoft.com/office/drawing/2014/main" id="{6941BFE0-56A0-58B0-7D32-B6F873AE490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7" name="Oval 593">
              <a:extLst>
                <a:ext uri="{FF2B5EF4-FFF2-40B4-BE49-F238E27FC236}">
                  <a16:creationId xmlns:a16="http://schemas.microsoft.com/office/drawing/2014/main" id="{333913AB-4B13-90A1-5456-EFA89E7DFE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sp>
        <p:nvSpPr>
          <p:cNvPr id="148" name="사각형: 둥근 모서리 147">
            <a:extLst>
              <a:ext uri="{FF2B5EF4-FFF2-40B4-BE49-F238E27FC236}">
                <a16:creationId xmlns:a16="http://schemas.microsoft.com/office/drawing/2014/main" id="{560D7826-F7B0-8B54-6221-0E2002FC4612}"/>
              </a:ext>
            </a:extLst>
          </p:cNvPr>
          <p:cNvSpPr/>
          <p:nvPr/>
        </p:nvSpPr>
        <p:spPr>
          <a:xfrm>
            <a:off x="1074283" y="1975833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카테고리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50" name="그룹 149">
            <a:extLst>
              <a:ext uri="{FF2B5EF4-FFF2-40B4-BE49-F238E27FC236}">
                <a16:creationId xmlns:a16="http://schemas.microsoft.com/office/drawing/2014/main" id="{F6B1D1A3-53C6-87CB-808F-ED9250DDC17E}"/>
              </a:ext>
            </a:extLst>
          </p:cNvPr>
          <p:cNvGrpSpPr/>
          <p:nvPr/>
        </p:nvGrpSpPr>
        <p:grpSpPr>
          <a:xfrm rot="5400000">
            <a:off x="2099282" y="1977946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51" name="이등변 삼각형 150">
              <a:extLst>
                <a:ext uri="{FF2B5EF4-FFF2-40B4-BE49-F238E27FC236}">
                  <a16:creationId xmlns:a16="http://schemas.microsoft.com/office/drawing/2014/main" id="{584FD805-F07A-B269-F308-33E962B42A5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52" name="Oval 593">
              <a:extLst>
                <a:ext uri="{FF2B5EF4-FFF2-40B4-BE49-F238E27FC236}">
                  <a16:creationId xmlns:a16="http://schemas.microsoft.com/office/drawing/2014/main" id="{F5680637-1707-8F1B-312B-B7EF85F91B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3-3</a:t>
              </a:r>
            </a:p>
          </p:txBody>
        </p:sp>
      </p:grpSp>
      <p:sp>
        <p:nvSpPr>
          <p:cNvPr id="161" name="TextBox 160">
            <a:extLst>
              <a:ext uri="{FF2B5EF4-FFF2-40B4-BE49-F238E27FC236}">
                <a16:creationId xmlns:a16="http://schemas.microsoft.com/office/drawing/2014/main" id="{2FC953DD-F00C-83F7-B2B1-111D7F9A71A6}"/>
              </a:ext>
            </a:extLst>
          </p:cNvPr>
          <p:cNvSpPr txBox="1"/>
          <p:nvPr/>
        </p:nvSpPr>
        <p:spPr>
          <a:xfrm>
            <a:off x="3090744" y="3251449"/>
            <a:ext cx="13215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 즐겨찾기 많은 순 ▼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62" name="그룹 161">
            <a:extLst>
              <a:ext uri="{FF2B5EF4-FFF2-40B4-BE49-F238E27FC236}">
                <a16:creationId xmlns:a16="http://schemas.microsoft.com/office/drawing/2014/main" id="{572C4B72-3DCB-AA09-0AC7-9A05E3ED0624}"/>
              </a:ext>
            </a:extLst>
          </p:cNvPr>
          <p:cNvGrpSpPr/>
          <p:nvPr/>
        </p:nvGrpSpPr>
        <p:grpSpPr>
          <a:xfrm>
            <a:off x="3568455" y="3032874"/>
            <a:ext cx="244417" cy="258694"/>
            <a:chOff x="1098607" y="3056422"/>
            <a:chExt cx="244417" cy="258694"/>
          </a:xfrm>
        </p:grpSpPr>
        <p:sp>
          <p:nvSpPr>
            <p:cNvPr id="163" name="이등변 삼각형 162">
              <a:extLst>
                <a:ext uri="{FF2B5EF4-FFF2-40B4-BE49-F238E27FC236}">
                  <a16:creationId xmlns:a16="http://schemas.microsoft.com/office/drawing/2014/main" id="{39B5D685-B95D-5E94-53E9-3F2FDE8ECBD5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64" name="그룹 163">
              <a:extLst>
                <a:ext uri="{FF2B5EF4-FFF2-40B4-BE49-F238E27FC236}">
                  <a16:creationId xmlns:a16="http://schemas.microsoft.com/office/drawing/2014/main" id="{36BA870C-8E02-1C68-A591-31D1061CED1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65" name="Oval 593">
                <a:extLst>
                  <a:ext uri="{FF2B5EF4-FFF2-40B4-BE49-F238E27FC236}">
                    <a16:creationId xmlns:a16="http://schemas.microsoft.com/office/drawing/2014/main" id="{6F7F42F5-EC8B-2AA1-9346-B2B933A197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66" name="TextBox 14">
                <a:extLst>
                  <a:ext uri="{FF2B5EF4-FFF2-40B4-BE49-F238E27FC236}">
                    <a16:creationId xmlns:a16="http://schemas.microsoft.com/office/drawing/2014/main" id="{8AB3BFE6-F179-5F11-D211-F060C28094F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67" name="사각형: 둥근 모서리 166">
            <a:extLst>
              <a:ext uri="{FF2B5EF4-FFF2-40B4-BE49-F238E27FC236}">
                <a16:creationId xmlns:a16="http://schemas.microsoft.com/office/drawing/2014/main" id="{6E476A32-AD2F-ED2C-4622-15C1EED645A6}"/>
              </a:ext>
            </a:extLst>
          </p:cNvPr>
          <p:cNvSpPr/>
          <p:nvPr/>
        </p:nvSpPr>
        <p:spPr>
          <a:xfrm>
            <a:off x="4871770" y="3526034"/>
            <a:ext cx="1198732" cy="43308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즐겨찾기 많은 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즐겨찾기 적은 순</a:t>
            </a:r>
            <a:endParaRPr lang="en-US" altLang="ko-KR" sz="900">
              <a:solidFill>
                <a:schemeClr val="tx1"/>
              </a:solidFill>
            </a:endParaRPr>
          </a:p>
        </p:txBody>
      </p:sp>
      <p:cxnSp>
        <p:nvCxnSpPr>
          <p:cNvPr id="168" name="직선 화살표 연결선 167">
            <a:extLst>
              <a:ext uri="{FF2B5EF4-FFF2-40B4-BE49-F238E27FC236}">
                <a16:creationId xmlns:a16="http://schemas.microsoft.com/office/drawing/2014/main" id="{38401BDA-67AE-2EC5-8DB1-FF9E9E02D7B3}"/>
              </a:ext>
            </a:extLst>
          </p:cNvPr>
          <p:cNvCxnSpPr>
            <a:cxnSpLocks/>
            <a:endCxn id="167" idx="1"/>
          </p:cNvCxnSpPr>
          <p:nvPr/>
        </p:nvCxnSpPr>
        <p:spPr>
          <a:xfrm>
            <a:off x="4275914" y="3440949"/>
            <a:ext cx="595856" cy="3016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122EE8B-CEE0-8723-F314-D279538E5B76}"/>
              </a:ext>
            </a:extLst>
          </p:cNvPr>
          <p:cNvSpPr txBox="1"/>
          <p:nvPr/>
        </p:nvSpPr>
        <p:spPr>
          <a:xfrm>
            <a:off x="7794169" y="3991259"/>
            <a:ext cx="4207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- </a:t>
            </a:r>
            <a:r>
              <a:rPr lang="ko-KR" altLang="en-US" sz="900"/>
              <a:t>카테고리 </a:t>
            </a:r>
            <a:r>
              <a:rPr lang="en-US" altLang="ko-KR" sz="900"/>
              <a:t>: </a:t>
            </a:r>
            <a:r>
              <a:rPr lang="ko-KR" altLang="en-US" sz="900"/>
              <a:t>매장 유형이 온라인몰인 경우</a:t>
            </a:r>
            <a:r>
              <a:rPr lang="en-US" altLang="ko-KR" sz="900"/>
              <a:t>, </a:t>
            </a:r>
            <a:r>
              <a:rPr lang="ko-KR" altLang="en-US" sz="900"/>
              <a:t>온라인몰카테고리그룹</a:t>
            </a:r>
            <a:r>
              <a:rPr lang="en-US" altLang="ko-KR" sz="900"/>
              <a:t>(</a:t>
            </a:r>
            <a:r>
              <a:rPr lang="ko-KR" altLang="en-US" sz="900"/>
              <a:t>코드</a:t>
            </a:r>
            <a:r>
              <a:rPr lang="en-US" altLang="ko-KR" sz="900"/>
              <a:t>)</a:t>
            </a:r>
          </a:p>
          <a:p>
            <a:r>
              <a:rPr lang="en-US" altLang="ko-KR" sz="900"/>
              <a:t>                </a:t>
            </a:r>
            <a:r>
              <a:rPr lang="ko-KR" altLang="en-US" sz="900"/>
              <a:t>매장 유형이 스마트 오더인 경우</a:t>
            </a:r>
            <a:r>
              <a:rPr lang="en-US" altLang="ko-KR" sz="900"/>
              <a:t>, </a:t>
            </a:r>
            <a:r>
              <a:rPr lang="ko-KR" altLang="en-US" sz="900"/>
              <a:t>스마트오더카테고리그룹</a:t>
            </a:r>
            <a:r>
              <a:rPr lang="en-US" altLang="ko-KR" sz="900"/>
              <a:t>(</a:t>
            </a:r>
            <a:r>
              <a:rPr lang="ko-KR" altLang="en-US" sz="900"/>
              <a:t>코드</a:t>
            </a:r>
            <a:r>
              <a:rPr lang="en-US" altLang="ko-KR" sz="900"/>
              <a:t>)</a:t>
            </a:r>
          </a:p>
          <a:p>
            <a:r>
              <a:rPr lang="en-US" altLang="ko-KR" sz="900"/>
              <a:t>                </a:t>
            </a:r>
            <a:r>
              <a:rPr lang="ko-KR" altLang="en-US" sz="900"/>
              <a:t>를 표시</a:t>
            </a:r>
            <a:endParaRPr lang="en-US" altLang="ko-KR" sz="900"/>
          </a:p>
          <a:p>
            <a:r>
              <a:rPr lang="en-US" altLang="ko-KR" sz="900"/>
              <a:t>- </a:t>
            </a:r>
            <a:r>
              <a:rPr lang="ko-KR" altLang="en-US" sz="900"/>
              <a:t>사용처명 </a:t>
            </a:r>
            <a:r>
              <a:rPr lang="en-US" altLang="ko-KR" sz="900"/>
              <a:t>: </a:t>
            </a:r>
            <a:r>
              <a:rPr lang="ko-KR" altLang="en-US" sz="900"/>
              <a:t>브랜드그룹</a:t>
            </a:r>
            <a:r>
              <a:rPr lang="en-US" altLang="ko-KR" sz="900"/>
              <a:t>(</a:t>
            </a:r>
            <a:r>
              <a:rPr lang="ko-KR" altLang="en-US" sz="900"/>
              <a:t>코드</a:t>
            </a:r>
            <a:r>
              <a:rPr lang="en-US" altLang="ko-KR" sz="900"/>
              <a:t>/</a:t>
            </a:r>
            <a:r>
              <a:rPr lang="ko-KR" altLang="en-US" sz="900"/>
              <a:t>작성 예정</a:t>
            </a:r>
            <a:r>
              <a:rPr lang="en-US" altLang="ko-KR" sz="90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269713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819834"/>
              </p:ext>
            </p:extLst>
          </p:nvPr>
        </p:nvGraphicFramePr>
        <p:xfrm>
          <a:off x="7794170" y="725881"/>
          <a:ext cx="439783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주문 순위 확인을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 기간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515432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3-1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유형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: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온라인몰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스마트 오더 중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641783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3-2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사용처 이름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688275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3-3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카테고리 선택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5284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표시 범위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또는 직접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732116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기준에 맞는 주문 순위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801046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주문 순위 개수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95087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내용 표시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88076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정렬 기준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094714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주문 순위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707493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5160579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593819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주문 순위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포인트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구매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AD-03-0005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8F6DF1B3-04B0-1335-6151-26B25F53C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23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8C318-FB85-744F-C404-501454B5CC39}"/>
              </a:ext>
            </a:extLst>
          </p:cNvPr>
          <p:cNvSpPr txBox="1"/>
          <p:nvPr/>
        </p:nvSpPr>
        <p:spPr>
          <a:xfrm>
            <a:off x="302293" y="692380"/>
            <a:ext cx="19131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포인트</a:t>
            </a:r>
            <a:r>
              <a:rPr lang="en-US" altLang="ko-KR" sz="900"/>
              <a:t>/</a:t>
            </a:r>
            <a:r>
              <a:rPr lang="ko-KR" altLang="en-US" sz="900"/>
              <a:t>구매 관리  </a:t>
            </a:r>
            <a:r>
              <a:rPr lang="en-US" altLang="ko-KR" sz="900"/>
              <a:t>&gt; </a:t>
            </a:r>
            <a:r>
              <a:rPr lang="ko-KR" altLang="en-US" sz="900"/>
              <a:t>주문 순위</a:t>
            </a:r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01820D4C-5447-5B73-1792-7DC89DCA1FD0}"/>
              </a:ext>
            </a:extLst>
          </p:cNvPr>
          <p:cNvSpPr/>
          <p:nvPr/>
        </p:nvSpPr>
        <p:spPr>
          <a:xfrm>
            <a:off x="5676787" y="248535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49A3330F-7BCA-00A6-B5A6-B3889CC45A6C}"/>
              </a:ext>
            </a:extLst>
          </p:cNvPr>
          <p:cNvCxnSpPr/>
          <p:nvPr/>
        </p:nvCxnSpPr>
        <p:spPr>
          <a:xfrm>
            <a:off x="257174" y="1047750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23F13D7A-56DD-E16B-64EE-B256C2CD8915}"/>
              </a:ext>
            </a:extLst>
          </p:cNvPr>
          <p:cNvCxnSpPr/>
          <p:nvPr/>
        </p:nvCxnSpPr>
        <p:spPr>
          <a:xfrm>
            <a:off x="357626" y="2950326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87BA705-AE56-A8FC-CC94-11BDE7FDD680}"/>
              </a:ext>
            </a:extLst>
          </p:cNvPr>
          <p:cNvSpPr txBox="1"/>
          <p:nvPr/>
        </p:nvSpPr>
        <p:spPr>
          <a:xfrm>
            <a:off x="352424" y="1239889"/>
            <a:ext cx="1895475" cy="1519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기간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매장 분류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표시 범위</a:t>
            </a:r>
            <a:endParaRPr lang="en-US" altLang="ko-KR" sz="900"/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18DA62AF-0D58-1F68-6328-1C449421397C}"/>
              </a:ext>
            </a:extLst>
          </p:cNvPr>
          <p:cNvSpPr/>
          <p:nvPr/>
        </p:nvSpPr>
        <p:spPr>
          <a:xfrm>
            <a:off x="1076325" y="1275195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3" name="그림 12" descr="렌치, 도구이(가) 표시된 사진&#10;&#10;자동 생성된 설명">
            <a:extLst>
              <a:ext uri="{FF2B5EF4-FFF2-40B4-BE49-F238E27FC236}">
                <a16:creationId xmlns:a16="http://schemas.microsoft.com/office/drawing/2014/main" id="{73BB2DDB-7061-12C2-0064-87BC1993289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263" y="1307117"/>
            <a:ext cx="195806" cy="193744"/>
          </a:xfrm>
          <a:prstGeom prst="rect">
            <a:avLst/>
          </a:prstGeom>
        </p:spPr>
      </p:pic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509E6822-1C62-0B86-5028-4622F7F3C7BD}"/>
              </a:ext>
            </a:extLst>
          </p:cNvPr>
          <p:cNvSpPr/>
          <p:nvPr/>
        </p:nvSpPr>
        <p:spPr>
          <a:xfrm>
            <a:off x="2302507" y="1270891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5" name="그림 14" descr="렌치, 도구이(가) 표시된 사진&#10;&#10;자동 생성된 설명">
            <a:extLst>
              <a:ext uri="{FF2B5EF4-FFF2-40B4-BE49-F238E27FC236}">
                <a16:creationId xmlns:a16="http://schemas.microsoft.com/office/drawing/2014/main" id="{4CCB9929-774F-E44A-5E57-1E572754CA5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445" y="1302813"/>
            <a:ext cx="195806" cy="19374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C58DCEE-CCC8-A242-FD49-B9F8FBB64BCE}"/>
              </a:ext>
            </a:extLst>
          </p:cNvPr>
          <p:cNvSpPr txBox="1"/>
          <p:nvPr/>
        </p:nvSpPr>
        <p:spPr>
          <a:xfrm>
            <a:off x="2071239" y="1274450"/>
            <a:ext cx="23884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/>
              <a:t>~</a:t>
            </a:r>
            <a:endParaRPr lang="ko-KR" altLang="en-US" sz="900"/>
          </a:p>
        </p:txBody>
      </p: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87378AC9-F621-1921-1524-0D1069DB30EE}"/>
              </a:ext>
            </a:extLst>
          </p:cNvPr>
          <p:cNvGrpSpPr/>
          <p:nvPr/>
        </p:nvGrpSpPr>
        <p:grpSpPr>
          <a:xfrm rot="5400000">
            <a:off x="3334461" y="126662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8" name="이등변 삼각형 17">
              <a:extLst>
                <a:ext uri="{FF2B5EF4-FFF2-40B4-BE49-F238E27FC236}">
                  <a16:creationId xmlns:a16="http://schemas.microsoft.com/office/drawing/2014/main" id="{F349C48B-07FA-BAA2-B09F-2347039C2D3B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9" name="Oval 593">
              <a:extLst>
                <a:ext uri="{FF2B5EF4-FFF2-40B4-BE49-F238E27FC236}">
                  <a16:creationId xmlns:a16="http://schemas.microsoft.com/office/drawing/2014/main" id="{F14CD955-DB3B-7C02-67D0-D882919C15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20" name="그룹 19">
            <a:extLst>
              <a:ext uri="{FF2B5EF4-FFF2-40B4-BE49-F238E27FC236}">
                <a16:creationId xmlns:a16="http://schemas.microsoft.com/office/drawing/2014/main" id="{BD878D25-777B-C63F-69CD-4774F88F15DE}"/>
              </a:ext>
            </a:extLst>
          </p:cNvPr>
          <p:cNvGrpSpPr/>
          <p:nvPr/>
        </p:nvGrpSpPr>
        <p:grpSpPr>
          <a:xfrm rot="5400000">
            <a:off x="2058474" y="67544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1" name="이등변 삼각형 20">
              <a:extLst>
                <a:ext uri="{FF2B5EF4-FFF2-40B4-BE49-F238E27FC236}">
                  <a16:creationId xmlns:a16="http://schemas.microsoft.com/office/drawing/2014/main" id="{6C72B717-92DF-FF2F-B098-275588FCFA7A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2" name="Oval 593">
              <a:extLst>
                <a:ext uri="{FF2B5EF4-FFF2-40B4-BE49-F238E27FC236}">
                  <a16:creationId xmlns:a16="http://schemas.microsoft.com/office/drawing/2014/main" id="{A5DF9FD6-E46D-4DB8-7D9B-1FD74629A7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23" name="그룹 22">
            <a:extLst>
              <a:ext uri="{FF2B5EF4-FFF2-40B4-BE49-F238E27FC236}">
                <a16:creationId xmlns:a16="http://schemas.microsoft.com/office/drawing/2014/main" id="{3579946D-1B4A-FB7C-461F-60963950EE94}"/>
              </a:ext>
            </a:extLst>
          </p:cNvPr>
          <p:cNvGrpSpPr/>
          <p:nvPr/>
        </p:nvGrpSpPr>
        <p:grpSpPr>
          <a:xfrm>
            <a:off x="5676786" y="2259236"/>
            <a:ext cx="244417" cy="258694"/>
            <a:chOff x="1098607" y="3056422"/>
            <a:chExt cx="244417" cy="258694"/>
          </a:xfrm>
        </p:grpSpPr>
        <p:sp>
          <p:nvSpPr>
            <p:cNvPr id="24" name="이등변 삼각형 23">
              <a:extLst>
                <a:ext uri="{FF2B5EF4-FFF2-40B4-BE49-F238E27FC236}">
                  <a16:creationId xmlns:a16="http://schemas.microsoft.com/office/drawing/2014/main" id="{4D6243D5-841B-DCBE-A447-4488F67AB644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5" name="그룹 24">
              <a:extLst>
                <a:ext uri="{FF2B5EF4-FFF2-40B4-BE49-F238E27FC236}">
                  <a16:creationId xmlns:a16="http://schemas.microsoft.com/office/drawing/2014/main" id="{77A75B25-4B35-9682-D188-CE4430E17CA1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26" name="Oval 593">
                <a:extLst>
                  <a:ext uri="{FF2B5EF4-FFF2-40B4-BE49-F238E27FC236}">
                    <a16:creationId xmlns:a16="http://schemas.microsoft.com/office/drawing/2014/main" id="{586493E6-839B-EC3C-9A87-4E1EE4EF83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7" name="TextBox 14">
                <a:extLst>
                  <a:ext uri="{FF2B5EF4-FFF2-40B4-BE49-F238E27FC236}">
                    <a16:creationId xmlns:a16="http://schemas.microsoft.com/office/drawing/2014/main" id="{98D1C22F-0C6A-EB51-522B-110A36EB5E4E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30" name="그룹 29">
            <a:extLst>
              <a:ext uri="{FF2B5EF4-FFF2-40B4-BE49-F238E27FC236}">
                <a16:creationId xmlns:a16="http://schemas.microsoft.com/office/drawing/2014/main" id="{FE8BFFE2-6E1A-38F3-DDE7-D5CB5919288F}"/>
              </a:ext>
            </a:extLst>
          </p:cNvPr>
          <p:cNvGrpSpPr/>
          <p:nvPr/>
        </p:nvGrpSpPr>
        <p:grpSpPr>
          <a:xfrm rot="5400000">
            <a:off x="4812256" y="81809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1" name="이등변 삼각형 30">
              <a:extLst>
                <a:ext uri="{FF2B5EF4-FFF2-40B4-BE49-F238E27FC236}">
                  <a16:creationId xmlns:a16="http://schemas.microsoft.com/office/drawing/2014/main" id="{C084C639-6125-2D52-7836-BAC7A8BCB0E7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2" name="Oval 593">
              <a:extLst>
                <a:ext uri="{FF2B5EF4-FFF2-40B4-BE49-F238E27FC236}">
                  <a16:creationId xmlns:a16="http://schemas.microsoft.com/office/drawing/2014/main" id="{51CC743A-48D5-5BB5-FADE-6BCC7F1177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3-1</a:t>
              </a:r>
            </a:p>
          </p:txBody>
        </p:sp>
      </p:grp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id="{4F8140CE-EF23-5673-8806-67835984A158}"/>
              </a:ext>
            </a:extLst>
          </p:cNvPr>
          <p:cNvSpPr/>
          <p:nvPr/>
        </p:nvSpPr>
        <p:spPr>
          <a:xfrm>
            <a:off x="3765600" y="840873"/>
            <a:ext cx="1000125" cy="47120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온라인몰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스마트 오더</a:t>
            </a:r>
          </a:p>
        </p:txBody>
      </p:sp>
      <p:graphicFrame>
        <p:nvGraphicFramePr>
          <p:cNvPr id="34" name="표 15">
            <a:extLst>
              <a:ext uri="{FF2B5EF4-FFF2-40B4-BE49-F238E27FC236}">
                <a16:creationId xmlns:a16="http://schemas.microsoft.com/office/drawing/2014/main" id="{9E452860-0228-C209-720E-F941C51DCE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758562"/>
              </p:ext>
            </p:extLst>
          </p:nvPr>
        </p:nvGraphicFramePr>
        <p:xfrm>
          <a:off x="433829" y="3491805"/>
          <a:ext cx="3854319" cy="197647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22593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763905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819467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1068705">
                  <a:extLst>
                    <a:ext uri="{9D8B030D-6E8A-4147-A177-3AD203B41FA5}">
                      <a16:colId xmlns:a16="http://schemas.microsoft.com/office/drawing/2014/main" val="3878644238"/>
                    </a:ext>
                  </a:extLst>
                </a:gridCol>
                <a:gridCol w="779649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순위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 유형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사용처명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 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온라인몰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1,700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온라인몰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명품마루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1,100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스마트 오더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450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</a:tbl>
          </a:graphicData>
        </a:graphic>
      </p:graphicFrame>
      <p:sp>
        <p:nvSpPr>
          <p:cNvPr id="35" name="사각형: 둥근 모서리 34">
            <a:extLst>
              <a:ext uri="{FF2B5EF4-FFF2-40B4-BE49-F238E27FC236}">
                <a16:creationId xmlns:a16="http://schemas.microsoft.com/office/drawing/2014/main" id="{851CEF47-E6B7-68FF-1C01-8FCB6BCC51FC}"/>
              </a:ext>
            </a:extLst>
          </p:cNvPr>
          <p:cNvSpPr/>
          <p:nvPr/>
        </p:nvSpPr>
        <p:spPr>
          <a:xfrm>
            <a:off x="5632096" y="3054148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36" name="그래픽 35" descr="다운로드 윤곽선">
            <a:extLst>
              <a:ext uri="{FF2B5EF4-FFF2-40B4-BE49-F238E27FC236}">
                <a16:creationId xmlns:a16="http://schemas.microsoft.com/office/drawing/2014/main" id="{98D34C4C-0071-686E-4CF5-134A9437AE63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667588" y="3067111"/>
            <a:ext cx="204905" cy="204905"/>
          </a:xfrm>
          <a:prstGeom prst="rect">
            <a:avLst/>
          </a:prstGeom>
        </p:spPr>
      </p:pic>
      <p:pic>
        <p:nvPicPr>
          <p:cNvPr id="37" name="그림 36">
            <a:extLst>
              <a:ext uri="{FF2B5EF4-FFF2-40B4-BE49-F238E27FC236}">
                <a16:creationId xmlns:a16="http://schemas.microsoft.com/office/drawing/2014/main" id="{50A1B04D-630A-3E53-82B5-75ABAF7AFF0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17191" b="-636"/>
          <a:stretch/>
        </p:blipFill>
        <p:spPr>
          <a:xfrm>
            <a:off x="946719" y="5693982"/>
            <a:ext cx="3169061" cy="316369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5178767F-E422-E390-B84C-94045DBBAFC7}"/>
              </a:ext>
            </a:extLst>
          </p:cNvPr>
          <p:cNvSpPr txBox="1"/>
          <p:nvPr/>
        </p:nvSpPr>
        <p:spPr>
          <a:xfrm>
            <a:off x="352869" y="3232925"/>
            <a:ext cx="2035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100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9" name="그룹 38">
            <a:extLst>
              <a:ext uri="{FF2B5EF4-FFF2-40B4-BE49-F238E27FC236}">
                <a16:creationId xmlns:a16="http://schemas.microsoft.com/office/drawing/2014/main" id="{83A120B7-2ECE-E03B-FD27-D8A1D1202928}"/>
              </a:ext>
            </a:extLst>
          </p:cNvPr>
          <p:cNvGrpSpPr/>
          <p:nvPr/>
        </p:nvGrpSpPr>
        <p:grpSpPr>
          <a:xfrm>
            <a:off x="5371346" y="3066692"/>
            <a:ext cx="278496" cy="200053"/>
            <a:chOff x="1014019" y="2643309"/>
            <a:chExt cx="278496" cy="200053"/>
          </a:xfrm>
        </p:grpSpPr>
        <p:sp>
          <p:nvSpPr>
            <p:cNvPr id="40" name="이등변 삼각형 39">
              <a:extLst>
                <a:ext uri="{FF2B5EF4-FFF2-40B4-BE49-F238E27FC236}">
                  <a16:creationId xmlns:a16="http://schemas.microsoft.com/office/drawing/2014/main" id="{C83DB196-18D0-10C5-3E8F-8696BF067E85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1" name="그룹 40">
              <a:extLst>
                <a:ext uri="{FF2B5EF4-FFF2-40B4-BE49-F238E27FC236}">
                  <a16:creationId xmlns:a16="http://schemas.microsoft.com/office/drawing/2014/main" id="{868BEF8D-3D22-7C72-F107-6B364632DB42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42" name="Oval 593">
                <a:extLst>
                  <a:ext uri="{FF2B5EF4-FFF2-40B4-BE49-F238E27FC236}">
                    <a16:creationId xmlns:a16="http://schemas.microsoft.com/office/drawing/2014/main" id="{2B8350A0-B085-B1F4-31F7-42333FC3CF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3" name="TextBox 14">
                <a:extLst>
                  <a:ext uri="{FF2B5EF4-FFF2-40B4-BE49-F238E27FC236}">
                    <a16:creationId xmlns:a16="http://schemas.microsoft.com/office/drawing/2014/main" id="{54AAB4A0-3CA0-A852-A35F-9DCB7D4D9064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4" name="그룹 43">
            <a:extLst>
              <a:ext uri="{FF2B5EF4-FFF2-40B4-BE49-F238E27FC236}">
                <a16:creationId xmlns:a16="http://schemas.microsoft.com/office/drawing/2014/main" id="{9A4FD84D-2127-6029-E47A-C95C58313034}"/>
              </a:ext>
            </a:extLst>
          </p:cNvPr>
          <p:cNvGrpSpPr/>
          <p:nvPr/>
        </p:nvGrpSpPr>
        <p:grpSpPr>
          <a:xfrm>
            <a:off x="2323416" y="3272640"/>
            <a:ext cx="244417" cy="258694"/>
            <a:chOff x="1098607" y="3056422"/>
            <a:chExt cx="244417" cy="258694"/>
          </a:xfrm>
        </p:grpSpPr>
        <p:sp>
          <p:nvSpPr>
            <p:cNvPr id="45" name="이등변 삼각형 44">
              <a:extLst>
                <a:ext uri="{FF2B5EF4-FFF2-40B4-BE49-F238E27FC236}">
                  <a16:creationId xmlns:a16="http://schemas.microsoft.com/office/drawing/2014/main" id="{7D2B5E0E-2A11-EB66-9E03-95367042EA59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DB716F99-4C77-04C2-F006-21EDA3BECBE9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7" name="Oval 593">
                <a:extLst>
                  <a:ext uri="{FF2B5EF4-FFF2-40B4-BE49-F238E27FC236}">
                    <a16:creationId xmlns:a16="http://schemas.microsoft.com/office/drawing/2014/main" id="{E8E3E14A-5971-9E46-0484-C920895DE6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8" name="TextBox 14">
                <a:extLst>
                  <a:ext uri="{FF2B5EF4-FFF2-40B4-BE49-F238E27FC236}">
                    <a16:creationId xmlns:a16="http://schemas.microsoft.com/office/drawing/2014/main" id="{ED0A2F74-DE76-93B4-FA3C-E5CE996EE37A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9" name="그룹 48">
            <a:extLst>
              <a:ext uri="{FF2B5EF4-FFF2-40B4-BE49-F238E27FC236}">
                <a16:creationId xmlns:a16="http://schemas.microsoft.com/office/drawing/2014/main" id="{29D49657-11C2-E3CE-CAA2-97D91F6D0224}"/>
              </a:ext>
            </a:extLst>
          </p:cNvPr>
          <p:cNvGrpSpPr/>
          <p:nvPr/>
        </p:nvGrpSpPr>
        <p:grpSpPr>
          <a:xfrm>
            <a:off x="774622" y="5737096"/>
            <a:ext cx="278496" cy="200053"/>
            <a:chOff x="1014019" y="2643309"/>
            <a:chExt cx="278496" cy="200053"/>
          </a:xfrm>
        </p:grpSpPr>
        <p:sp>
          <p:nvSpPr>
            <p:cNvPr id="50" name="이등변 삼각형 49">
              <a:extLst>
                <a:ext uri="{FF2B5EF4-FFF2-40B4-BE49-F238E27FC236}">
                  <a16:creationId xmlns:a16="http://schemas.microsoft.com/office/drawing/2014/main" id="{E62965E2-AA8B-B1BD-39F6-38EB0400E96E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1" name="그룹 50">
              <a:extLst>
                <a:ext uri="{FF2B5EF4-FFF2-40B4-BE49-F238E27FC236}">
                  <a16:creationId xmlns:a16="http://schemas.microsoft.com/office/drawing/2014/main" id="{3318F2E2-1232-EAB0-2D68-6E4E710C10A4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52" name="Oval 593">
                <a:extLst>
                  <a:ext uri="{FF2B5EF4-FFF2-40B4-BE49-F238E27FC236}">
                    <a16:creationId xmlns:a16="http://schemas.microsoft.com/office/drawing/2014/main" id="{6DE7B269-2D49-C163-F5D1-5A7F4D2602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3" name="TextBox 14">
                <a:extLst>
                  <a:ext uri="{FF2B5EF4-FFF2-40B4-BE49-F238E27FC236}">
                    <a16:creationId xmlns:a16="http://schemas.microsoft.com/office/drawing/2014/main" id="{9F3D2401-BE02-DD6E-BC3B-01C38A5D19ED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54" name="그룹 53">
            <a:extLst>
              <a:ext uri="{FF2B5EF4-FFF2-40B4-BE49-F238E27FC236}">
                <a16:creationId xmlns:a16="http://schemas.microsoft.com/office/drawing/2014/main" id="{6AA58372-7BCF-8605-985C-28E385E758E9}"/>
              </a:ext>
            </a:extLst>
          </p:cNvPr>
          <p:cNvGrpSpPr/>
          <p:nvPr/>
        </p:nvGrpSpPr>
        <p:grpSpPr>
          <a:xfrm rot="5400000">
            <a:off x="3209533" y="167691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5" name="이등변 삼각형 54">
              <a:extLst>
                <a:ext uri="{FF2B5EF4-FFF2-40B4-BE49-F238E27FC236}">
                  <a16:creationId xmlns:a16="http://schemas.microsoft.com/office/drawing/2014/main" id="{01912195-FE57-2499-7719-81AE9FE386F7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56" name="Oval 593">
              <a:extLst>
                <a:ext uri="{FF2B5EF4-FFF2-40B4-BE49-F238E27FC236}">
                  <a16:creationId xmlns:a16="http://schemas.microsoft.com/office/drawing/2014/main" id="{284B8B83-7F1B-FB61-6193-A62C4F3EB3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3-2</a:t>
              </a:r>
            </a:p>
          </p:txBody>
        </p:sp>
      </p:grpSp>
      <p:grpSp>
        <p:nvGrpSpPr>
          <p:cNvPr id="57" name="그룹 56">
            <a:extLst>
              <a:ext uri="{FF2B5EF4-FFF2-40B4-BE49-F238E27FC236}">
                <a16:creationId xmlns:a16="http://schemas.microsoft.com/office/drawing/2014/main" id="{8ECB1E8E-072D-F006-9BAE-C59CA21F9716}"/>
              </a:ext>
            </a:extLst>
          </p:cNvPr>
          <p:cNvGrpSpPr/>
          <p:nvPr/>
        </p:nvGrpSpPr>
        <p:grpSpPr>
          <a:xfrm>
            <a:off x="993341" y="3032272"/>
            <a:ext cx="244417" cy="258694"/>
            <a:chOff x="1098607" y="3056422"/>
            <a:chExt cx="244417" cy="258694"/>
          </a:xfrm>
        </p:grpSpPr>
        <p:sp>
          <p:nvSpPr>
            <p:cNvPr id="58" name="이등변 삼각형 57">
              <a:extLst>
                <a:ext uri="{FF2B5EF4-FFF2-40B4-BE49-F238E27FC236}">
                  <a16:creationId xmlns:a16="http://schemas.microsoft.com/office/drawing/2014/main" id="{1A84B9B6-1AA5-0784-A10B-66A9954CC5E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9" name="그룹 58">
              <a:extLst>
                <a:ext uri="{FF2B5EF4-FFF2-40B4-BE49-F238E27FC236}">
                  <a16:creationId xmlns:a16="http://schemas.microsoft.com/office/drawing/2014/main" id="{187D82E0-191E-9438-235C-49CA030F0593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0" name="Oval 593">
                <a:extLst>
                  <a:ext uri="{FF2B5EF4-FFF2-40B4-BE49-F238E27FC236}">
                    <a16:creationId xmlns:a16="http://schemas.microsoft.com/office/drawing/2014/main" id="{C869A7BF-72A0-CB69-8D0A-7D389069B2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1" name="TextBox 14">
                <a:extLst>
                  <a:ext uri="{FF2B5EF4-FFF2-40B4-BE49-F238E27FC236}">
                    <a16:creationId xmlns:a16="http://schemas.microsoft.com/office/drawing/2014/main" id="{59EA4967-53D4-B571-C140-1820062F8A43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62" name="사각형: 둥근 모서리 61">
            <a:extLst>
              <a:ext uri="{FF2B5EF4-FFF2-40B4-BE49-F238E27FC236}">
                <a16:creationId xmlns:a16="http://schemas.microsoft.com/office/drawing/2014/main" id="{F91F10CE-AC3E-B023-5C3A-72553D31CEBC}"/>
              </a:ext>
            </a:extLst>
          </p:cNvPr>
          <p:cNvSpPr/>
          <p:nvPr/>
        </p:nvSpPr>
        <p:spPr>
          <a:xfrm>
            <a:off x="1076324" y="2507202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3" name="사각형: 둥근 모서리 62">
            <a:extLst>
              <a:ext uri="{FF2B5EF4-FFF2-40B4-BE49-F238E27FC236}">
                <a16:creationId xmlns:a16="http://schemas.microsoft.com/office/drawing/2014/main" id="{4FB852BF-8F95-4A53-0DEA-CB9FB82CFFC4}"/>
              </a:ext>
            </a:extLst>
          </p:cNvPr>
          <p:cNvSpPr/>
          <p:nvPr/>
        </p:nvSpPr>
        <p:spPr>
          <a:xfrm>
            <a:off x="3711832" y="1725030"/>
            <a:ext cx="1000125" cy="72554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10</a:t>
            </a:r>
            <a:r>
              <a:rPr lang="ko-KR" altLang="en-US" sz="900">
                <a:solidFill>
                  <a:schemeClr val="tx1"/>
                </a:solidFill>
              </a:rPr>
              <a:t>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en-US" altLang="ko-KR" sz="900">
                <a:solidFill>
                  <a:schemeClr val="tx1"/>
                </a:solidFill>
              </a:rPr>
              <a:t>50</a:t>
            </a:r>
            <a:r>
              <a:rPr lang="ko-KR" altLang="en-US" sz="900">
                <a:solidFill>
                  <a:schemeClr val="tx1"/>
                </a:solidFill>
              </a:rPr>
              <a:t>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en-US" altLang="ko-KR" sz="900">
                <a:solidFill>
                  <a:schemeClr val="tx1"/>
                </a:solidFill>
              </a:rPr>
              <a:t>100</a:t>
            </a:r>
            <a:r>
              <a:rPr lang="ko-KR" altLang="en-US" sz="900">
                <a:solidFill>
                  <a:schemeClr val="tx1"/>
                </a:solidFill>
              </a:rPr>
              <a:t>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직접 입력</a:t>
            </a:r>
            <a:endParaRPr lang="en-US" altLang="ko-KR" sz="900">
              <a:solidFill>
                <a:schemeClr val="tx1"/>
              </a:solidFill>
            </a:endParaRPr>
          </a:p>
        </p:txBody>
      </p:sp>
      <p:cxnSp>
        <p:nvCxnSpPr>
          <p:cNvPr id="64" name="직선 화살표 연결선 63">
            <a:extLst>
              <a:ext uri="{FF2B5EF4-FFF2-40B4-BE49-F238E27FC236}">
                <a16:creationId xmlns:a16="http://schemas.microsoft.com/office/drawing/2014/main" id="{02755AFB-C41C-C662-D5C1-D89692BFF28D}"/>
              </a:ext>
            </a:extLst>
          </p:cNvPr>
          <p:cNvCxnSpPr>
            <a:cxnSpLocks/>
            <a:endCxn id="63" idx="1"/>
          </p:cNvCxnSpPr>
          <p:nvPr/>
        </p:nvCxnSpPr>
        <p:spPr>
          <a:xfrm flipV="1">
            <a:off x="2074408" y="2087801"/>
            <a:ext cx="1637424" cy="5014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65" name="그룹 64">
            <a:extLst>
              <a:ext uri="{FF2B5EF4-FFF2-40B4-BE49-F238E27FC236}">
                <a16:creationId xmlns:a16="http://schemas.microsoft.com/office/drawing/2014/main" id="{A1F494BC-4083-30AB-891B-1307ED822697}"/>
              </a:ext>
            </a:extLst>
          </p:cNvPr>
          <p:cNvGrpSpPr/>
          <p:nvPr/>
        </p:nvGrpSpPr>
        <p:grpSpPr>
          <a:xfrm rot="5400000">
            <a:off x="4740182" y="184705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66" name="이등변 삼각형 65">
              <a:extLst>
                <a:ext uri="{FF2B5EF4-FFF2-40B4-BE49-F238E27FC236}">
                  <a16:creationId xmlns:a16="http://schemas.microsoft.com/office/drawing/2014/main" id="{583881CF-8C81-0102-B55F-83B4118176C9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67" name="Oval 593">
              <a:extLst>
                <a:ext uri="{FF2B5EF4-FFF2-40B4-BE49-F238E27FC236}">
                  <a16:creationId xmlns:a16="http://schemas.microsoft.com/office/drawing/2014/main" id="{EF2F492C-3756-038B-87B4-5E7CC6FC0E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pSp>
        <p:nvGrpSpPr>
          <p:cNvPr id="70" name="그룹 69">
            <a:extLst>
              <a:ext uri="{FF2B5EF4-FFF2-40B4-BE49-F238E27FC236}">
                <a16:creationId xmlns:a16="http://schemas.microsoft.com/office/drawing/2014/main" id="{F6A9D9D2-97F7-DFB8-0F56-AE61E12E6CD5}"/>
              </a:ext>
            </a:extLst>
          </p:cNvPr>
          <p:cNvGrpSpPr/>
          <p:nvPr/>
        </p:nvGrpSpPr>
        <p:grpSpPr>
          <a:xfrm rot="5400000">
            <a:off x="2116486" y="195939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71" name="이등변 삼각형 70">
              <a:extLst>
                <a:ext uri="{FF2B5EF4-FFF2-40B4-BE49-F238E27FC236}">
                  <a16:creationId xmlns:a16="http://schemas.microsoft.com/office/drawing/2014/main" id="{5954BD91-F10B-34DC-16A8-6CC69F13A34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72" name="Oval 593">
              <a:extLst>
                <a:ext uri="{FF2B5EF4-FFF2-40B4-BE49-F238E27FC236}">
                  <a16:creationId xmlns:a16="http://schemas.microsoft.com/office/drawing/2014/main" id="{9F02434B-6A18-D222-D22A-F319CF9A42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3-3</a:t>
              </a:r>
            </a:p>
          </p:txBody>
        </p: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95A20CEA-5228-2A16-7544-EE26F21EC040}"/>
              </a:ext>
            </a:extLst>
          </p:cNvPr>
          <p:cNvSpPr txBox="1"/>
          <p:nvPr/>
        </p:nvSpPr>
        <p:spPr>
          <a:xfrm>
            <a:off x="3339546" y="3232399"/>
            <a:ext cx="10059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주문 많은 순 ▼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74" name="그룹 73">
            <a:extLst>
              <a:ext uri="{FF2B5EF4-FFF2-40B4-BE49-F238E27FC236}">
                <a16:creationId xmlns:a16="http://schemas.microsoft.com/office/drawing/2014/main" id="{5A830031-F6F9-520D-B1EE-7ED09758869A}"/>
              </a:ext>
            </a:extLst>
          </p:cNvPr>
          <p:cNvGrpSpPr/>
          <p:nvPr/>
        </p:nvGrpSpPr>
        <p:grpSpPr>
          <a:xfrm>
            <a:off x="3549405" y="3013824"/>
            <a:ext cx="244417" cy="258694"/>
            <a:chOff x="1098607" y="3056422"/>
            <a:chExt cx="244417" cy="258694"/>
          </a:xfrm>
        </p:grpSpPr>
        <p:sp>
          <p:nvSpPr>
            <p:cNvPr id="75" name="이등변 삼각형 74">
              <a:extLst>
                <a:ext uri="{FF2B5EF4-FFF2-40B4-BE49-F238E27FC236}">
                  <a16:creationId xmlns:a16="http://schemas.microsoft.com/office/drawing/2014/main" id="{12A63FFE-29B3-9386-2A37-4B9A5E6B5E2F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6" name="그룹 75">
              <a:extLst>
                <a:ext uri="{FF2B5EF4-FFF2-40B4-BE49-F238E27FC236}">
                  <a16:creationId xmlns:a16="http://schemas.microsoft.com/office/drawing/2014/main" id="{47BA9F81-F58C-6BF6-64A1-53A5E66B7BEF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77" name="Oval 593">
                <a:extLst>
                  <a:ext uri="{FF2B5EF4-FFF2-40B4-BE49-F238E27FC236}">
                    <a16:creationId xmlns:a16="http://schemas.microsoft.com/office/drawing/2014/main" id="{984CC76A-CD93-173D-32AB-2F4A8ADEF1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8" name="TextBox 14">
                <a:extLst>
                  <a:ext uri="{FF2B5EF4-FFF2-40B4-BE49-F238E27FC236}">
                    <a16:creationId xmlns:a16="http://schemas.microsoft.com/office/drawing/2014/main" id="{EEB13095-B16E-8AD3-C15A-90984DA3AE35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79" name="사각형: 둥근 모서리 78">
            <a:extLst>
              <a:ext uri="{FF2B5EF4-FFF2-40B4-BE49-F238E27FC236}">
                <a16:creationId xmlns:a16="http://schemas.microsoft.com/office/drawing/2014/main" id="{36A3EF99-BC6E-F960-37B4-503E58C66D3B}"/>
              </a:ext>
            </a:extLst>
          </p:cNvPr>
          <p:cNvSpPr/>
          <p:nvPr/>
        </p:nvSpPr>
        <p:spPr>
          <a:xfrm>
            <a:off x="4852720" y="3506984"/>
            <a:ext cx="890583" cy="43308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주문 많은 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주문 적은 순</a:t>
            </a:r>
            <a:endParaRPr lang="en-US" altLang="ko-KR" sz="900">
              <a:solidFill>
                <a:schemeClr val="tx1"/>
              </a:solidFill>
            </a:endParaRPr>
          </a:p>
        </p:txBody>
      </p:sp>
      <p:cxnSp>
        <p:nvCxnSpPr>
          <p:cNvPr id="80" name="직선 화살표 연결선 79">
            <a:extLst>
              <a:ext uri="{FF2B5EF4-FFF2-40B4-BE49-F238E27FC236}">
                <a16:creationId xmlns:a16="http://schemas.microsoft.com/office/drawing/2014/main" id="{8B87B34D-6D87-63C7-3D2F-1F0DBFB886C4}"/>
              </a:ext>
            </a:extLst>
          </p:cNvPr>
          <p:cNvCxnSpPr>
            <a:cxnSpLocks/>
            <a:endCxn id="79" idx="1"/>
          </p:cNvCxnSpPr>
          <p:nvPr/>
        </p:nvCxnSpPr>
        <p:spPr>
          <a:xfrm>
            <a:off x="4288148" y="3429000"/>
            <a:ext cx="564572" cy="294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9" name="사각형: 둥근 모서리 68">
            <a:extLst>
              <a:ext uri="{FF2B5EF4-FFF2-40B4-BE49-F238E27FC236}">
                <a16:creationId xmlns:a16="http://schemas.microsoft.com/office/drawing/2014/main" id="{A66BEAB8-5DB6-27BF-FF32-7EDCEB1CB34D}"/>
              </a:ext>
            </a:extLst>
          </p:cNvPr>
          <p:cNvSpPr/>
          <p:nvPr/>
        </p:nvSpPr>
        <p:spPr>
          <a:xfrm>
            <a:off x="1076325" y="1679703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매장 유형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1" name="사각형: 둥근 모서리 80">
            <a:extLst>
              <a:ext uri="{FF2B5EF4-FFF2-40B4-BE49-F238E27FC236}">
                <a16:creationId xmlns:a16="http://schemas.microsoft.com/office/drawing/2014/main" id="{426637EB-884F-3548-3E2B-11B5F4024341}"/>
              </a:ext>
            </a:extLst>
          </p:cNvPr>
          <p:cNvSpPr/>
          <p:nvPr/>
        </p:nvSpPr>
        <p:spPr>
          <a:xfrm>
            <a:off x="2157682" y="1679655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직접 입력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2" name="사각형: 둥근 모서리 81">
            <a:extLst>
              <a:ext uri="{FF2B5EF4-FFF2-40B4-BE49-F238E27FC236}">
                <a16:creationId xmlns:a16="http://schemas.microsoft.com/office/drawing/2014/main" id="{D2747876-A648-9EB5-63BE-25B96AE155D8}"/>
              </a:ext>
            </a:extLst>
          </p:cNvPr>
          <p:cNvSpPr/>
          <p:nvPr/>
        </p:nvSpPr>
        <p:spPr>
          <a:xfrm>
            <a:off x="1074283" y="1975833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카테고리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29" name="직선 화살표 연결선 28">
            <a:extLst>
              <a:ext uri="{FF2B5EF4-FFF2-40B4-BE49-F238E27FC236}">
                <a16:creationId xmlns:a16="http://schemas.microsoft.com/office/drawing/2014/main" id="{ABDEF08C-4E37-EA94-CE4E-69440233F6CF}"/>
              </a:ext>
            </a:extLst>
          </p:cNvPr>
          <p:cNvCxnSpPr>
            <a:cxnSpLocks/>
          </p:cNvCxnSpPr>
          <p:nvPr/>
        </p:nvCxnSpPr>
        <p:spPr>
          <a:xfrm flipV="1">
            <a:off x="2076450" y="944943"/>
            <a:ext cx="1689150" cy="8501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6862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606850"/>
              </p:ext>
            </p:extLst>
          </p:nvPr>
        </p:nvGraphicFramePr>
        <p:xfrm>
          <a:off x="7794170" y="725881"/>
          <a:ext cx="4397830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 err="1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별점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 순위 확인을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 기간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026342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3-1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유형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: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온라인몰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스마트 오더 중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506831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3-2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사용처 이름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00080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3-3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카테고리 선택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248493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별점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범위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또는 직접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556748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표시 범위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또는 직접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140402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기준에 맞는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별점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순위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3199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별점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순위 개수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732643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내용 표시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23400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정렬 기준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546536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별점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순위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814394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1304432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076843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별점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 순위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포인트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구매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AD-03-0006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8F6DF1B3-04B0-1335-6151-26B25F53C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24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91A909-CA8F-2FF8-84A5-8889CD75A8F4}"/>
              </a:ext>
            </a:extLst>
          </p:cNvPr>
          <p:cNvSpPr txBox="1"/>
          <p:nvPr/>
        </p:nvSpPr>
        <p:spPr>
          <a:xfrm>
            <a:off x="314325" y="692380"/>
            <a:ext cx="19131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/>
              <a:t>포인트</a:t>
            </a:r>
            <a:r>
              <a:rPr lang="en-US" altLang="ko-KR" sz="900" dirty="0"/>
              <a:t>/</a:t>
            </a:r>
            <a:r>
              <a:rPr lang="ko-KR" altLang="en-US" sz="900" dirty="0"/>
              <a:t>구매 관리  </a:t>
            </a:r>
            <a:r>
              <a:rPr lang="en-US" altLang="ko-KR" sz="900" dirty="0"/>
              <a:t>&gt; </a:t>
            </a:r>
            <a:r>
              <a:rPr lang="ko-KR" altLang="en-US" sz="900" dirty="0"/>
              <a:t>별점 순위</a:t>
            </a:r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28D6A122-46E2-7BEE-C6D9-92CD26453E12}"/>
              </a:ext>
            </a:extLst>
          </p:cNvPr>
          <p:cNvSpPr/>
          <p:nvPr/>
        </p:nvSpPr>
        <p:spPr>
          <a:xfrm>
            <a:off x="5800041" y="294822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B63E37F8-C79E-573C-98BB-BD9DFC502C3C}"/>
              </a:ext>
            </a:extLst>
          </p:cNvPr>
          <p:cNvCxnSpPr/>
          <p:nvPr/>
        </p:nvCxnSpPr>
        <p:spPr>
          <a:xfrm>
            <a:off x="257174" y="1047750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F6C2C9F4-441C-B0A9-287B-594F5C9978C3}"/>
              </a:ext>
            </a:extLst>
          </p:cNvPr>
          <p:cNvCxnSpPr/>
          <p:nvPr/>
        </p:nvCxnSpPr>
        <p:spPr>
          <a:xfrm>
            <a:off x="352424" y="3295942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37FE016-3CE7-42A4-23D5-628011685F84}"/>
              </a:ext>
            </a:extLst>
          </p:cNvPr>
          <p:cNvSpPr txBox="1"/>
          <p:nvPr/>
        </p:nvSpPr>
        <p:spPr>
          <a:xfrm>
            <a:off x="352424" y="1239889"/>
            <a:ext cx="1895475" cy="1935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기간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매장 분류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 err="1"/>
              <a:t>별점</a:t>
            </a:r>
            <a:r>
              <a:rPr lang="ko-KR" altLang="en-US" sz="900"/>
              <a:t> 범위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표시 범위</a:t>
            </a:r>
            <a:endParaRPr lang="en-US" altLang="ko-KR" sz="900"/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75AACED7-D154-0ECE-3DCE-4A4AF7D17464}"/>
              </a:ext>
            </a:extLst>
          </p:cNvPr>
          <p:cNvSpPr/>
          <p:nvPr/>
        </p:nvSpPr>
        <p:spPr>
          <a:xfrm>
            <a:off x="1076325" y="1275195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3" name="그림 12" descr="렌치, 도구이(가) 표시된 사진&#10;&#10;자동 생성된 설명">
            <a:extLst>
              <a:ext uri="{FF2B5EF4-FFF2-40B4-BE49-F238E27FC236}">
                <a16:creationId xmlns:a16="http://schemas.microsoft.com/office/drawing/2014/main" id="{0446751C-FF53-0BC8-4FF5-DA8EC2DDD76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263" y="1307117"/>
            <a:ext cx="195806" cy="193744"/>
          </a:xfrm>
          <a:prstGeom prst="rect">
            <a:avLst/>
          </a:prstGeom>
        </p:spPr>
      </p:pic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69D31EE5-6E54-48AD-987E-5F86E94E6DF9}"/>
              </a:ext>
            </a:extLst>
          </p:cNvPr>
          <p:cNvSpPr/>
          <p:nvPr/>
        </p:nvSpPr>
        <p:spPr>
          <a:xfrm>
            <a:off x="2302507" y="1270891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5" name="그림 14" descr="렌치, 도구이(가) 표시된 사진&#10;&#10;자동 생성된 설명">
            <a:extLst>
              <a:ext uri="{FF2B5EF4-FFF2-40B4-BE49-F238E27FC236}">
                <a16:creationId xmlns:a16="http://schemas.microsoft.com/office/drawing/2014/main" id="{28E723FB-D665-9937-100B-7FDE8ACEFDF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445" y="1302813"/>
            <a:ext cx="195806" cy="19374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3FF17ED-42BF-ED58-A9C7-A5A9E6ABE3EA}"/>
              </a:ext>
            </a:extLst>
          </p:cNvPr>
          <p:cNvSpPr txBox="1"/>
          <p:nvPr/>
        </p:nvSpPr>
        <p:spPr>
          <a:xfrm>
            <a:off x="2071239" y="1274450"/>
            <a:ext cx="23884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/>
              <a:t>~</a:t>
            </a:r>
            <a:endParaRPr lang="ko-KR" altLang="en-US" sz="900"/>
          </a:p>
        </p:txBody>
      </p: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023AA703-B9F4-2130-3CBD-100D21362528}"/>
              </a:ext>
            </a:extLst>
          </p:cNvPr>
          <p:cNvGrpSpPr/>
          <p:nvPr/>
        </p:nvGrpSpPr>
        <p:grpSpPr>
          <a:xfrm rot="5400000">
            <a:off x="3334461" y="126662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8" name="이등변 삼각형 17">
              <a:extLst>
                <a:ext uri="{FF2B5EF4-FFF2-40B4-BE49-F238E27FC236}">
                  <a16:creationId xmlns:a16="http://schemas.microsoft.com/office/drawing/2014/main" id="{5B3869B1-5656-DCEF-2275-B955F10DD05F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9" name="Oval 593">
              <a:extLst>
                <a:ext uri="{FF2B5EF4-FFF2-40B4-BE49-F238E27FC236}">
                  <a16:creationId xmlns:a16="http://schemas.microsoft.com/office/drawing/2014/main" id="{BED71D51-6A89-C44A-44A5-89324BBA05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20" name="그룹 19">
            <a:extLst>
              <a:ext uri="{FF2B5EF4-FFF2-40B4-BE49-F238E27FC236}">
                <a16:creationId xmlns:a16="http://schemas.microsoft.com/office/drawing/2014/main" id="{8D1F06A5-94E0-FE40-A988-B3E356CFD872}"/>
              </a:ext>
            </a:extLst>
          </p:cNvPr>
          <p:cNvGrpSpPr/>
          <p:nvPr/>
        </p:nvGrpSpPr>
        <p:grpSpPr>
          <a:xfrm rot="5400000">
            <a:off x="2069217" y="67618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1" name="이등변 삼각형 20">
              <a:extLst>
                <a:ext uri="{FF2B5EF4-FFF2-40B4-BE49-F238E27FC236}">
                  <a16:creationId xmlns:a16="http://schemas.microsoft.com/office/drawing/2014/main" id="{30D1F335-4373-0AA6-CB7C-9EDF38294769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2" name="Oval 593">
              <a:extLst>
                <a:ext uri="{FF2B5EF4-FFF2-40B4-BE49-F238E27FC236}">
                  <a16:creationId xmlns:a16="http://schemas.microsoft.com/office/drawing/2014/main" id="{0BB8182A-666A-200A-64DB-E28D04446C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23" name="그룹 22">
            <a:extLst>
              <a:ext uri="{FF2B5EF4-FFF2-40B4-BE49-F238E27FC236}">
                <a16:creationId xmlns:a16="http://schemas.microsoft.com/office/drawing/2014/main" id="{0A3AD0A7-F5C9-2EEB-2E8C-B139BF84E82A}"/>
              </a:ext>
            </a:extLst>
          </p:cNvPr>
          <p:cNvGrpSpPr/>
          <p:nvPr/>
        </p:nvGrpSpPr>
        <p:grpSpPr>
          <a:xfrm>
            <a:off x="5353780" y="1624401"/>
            <a:ext cx="244417" cy="258694"/>
            <a:chOff x="1098607" y="3056422"/>
            <a:chExt cx="244417" cy="258694"/>
          </a:xfrm>
        </p:grpSpPr>
        <p:sp>
          <p:nvSpPr>
            <p:cNvPr id="24" name="이등변 삼각형 23">
              <a:extLst>
                <a:ext uri="{FF2B5EF4-FFF2-40B4-BE49-F238E27FC236}">
                  <a16:creationId xmlns:a16="http://schemas.microsoft.com/office/drawing/2014/main" id="{07996A54-A7C4-4743-F5FE-75EED2810D18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5" name="그룹 24">
              <a:extLst>
                <a:ext uri="{FF2B5EF4-FFF2-40B4-BE49-F238E27FC236}">
                  <a16:creationId xmlns:a16="http://schemas.microsoft.com/office/drawing/2014/main" id="{2CA2420B-5560-C172-59C0-7CF2A4CAC780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26" name="Oval 593">
                <a:extLst>
                  <a:ext uri="{FF2B5EF4-FFF2-40B4-BE49-F238E27FC236}">
                    <a16:creationId xmlns:a16="http://schemas.microsoft.com/office/drawing/2014/main" id="{14002A4B-F189-17C1-65A4-87B1189B58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7" name="TextBox 14">
                <a:extLst>
                  <a:ext uri="{FF2B5EF4-FFF2-40B4-BE49-F238E27FC236}">
                    <a16:creationId xmlns:a16="http://schemas.microsoft.com/office/drawing/2014/main" id="{77436693-E9C3-8F8F-A0F8-1B86E3A2A53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30" name="그룹 29">
            <a:extLst>
              <a:ext uri="{FF2B5EF4-FFF2-40B4-BE49-F238E27FC236}">
                <a16:creationId xmlns:a16="http://schemas.microsoft.com/office/drawing/2014/main" id="{361D292B-5A30-CDDF-C558-68EE14E8B4C0}"/>
              </a:ext>
            </a:extLst>
          </p:cNvPr>
          <p:cNvGrpSpPr/>
          <p:nvPr/>
        </p:nvGrpSpPr>
        <p:grpSpPr>
          <a:xfrm rot="5400000">
            <a:off x="4812256" y="81809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1" name="이등변 삼각형 30">
              <a:extLst>
                <a:ext uri="{FF2B5EF4-FFF2-40B4-BE49-F238E27FC236}">
                  <a16:creationId xmlns:a16="http://schemas.microsoft.com/office/drawing/2014/main" id="{08417D8D-010F-3AF7-B57D-3053B0250F9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2" name="Oval 593">
              <a:extLst>
                <a:ext uri="{FF2B5EF4-FFF2-40B4-BE49-F238E27FC236}">
                  <a16:creationId xmlns:a16="http://schemas.microsoft.com/office/drawing/2014/main" id="{4731ADE9-125E-B4C4-678C-240EC72D5D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3-1</a:t>
              </a:r>
            </a:p>
          </p:txBody>
        </p:sp>
      </p:grp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id="{D43A75ED-919E-E37D-EF67-D1F071E4FD1E}"/>
              </a:ext>
            </a:extLst>
          </p:cNvPr>
          <p:cNvSpPr/>
          <p:nvPr/>
        </p:nvSpPr>
        <p:spPr>
          <a:xfrm>
            <a:off x="3765600" y="840873"/>
            <a:ext cx="1000125" cy="47120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온라인몰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스마트 오더</a:t>
            </a:r>
          </a:p>
        </p:txBody>
      </p:sp>
      <p:graphicFrame>
        <p:nvGraphicFramePr>
          <p:cNvPr id="34" name="표 15">
            <a:extLst>
              <a:ext uri="{FF2B5EF4-FFF2-40B4-BE49-F238E27FC236}">
                <a16:creationId xmlns:a16="http://schemas.microsoft.com/office/drawing/2014/main" id="{1CF8A00F-6C8C-3CBB-6B45-17142623EA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743478"/>
              </p:ext>
            </p:extLst>
          </p:nvPr>
        </p:nvGraphicFramePr>
        <p:xfrm>
          <a:off x="428627" y="3827896"/>
          <a:ext cx="3854319" cy="197647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22593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763905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819467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1068705">
                  <a:extLst>
                    <a:ext uri="{9D8B030D-6E8A-4147-A177-3AD203B41FA5}">
                      <a16:colId xmlns:a16="http://schemas.microsoft.com/office/drawing/2014/main" val="3878644238"/>
                    </a:ext>
                  </a:extLst>
                </a:gridCol>
                <a:gridCol w="779649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순위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 유형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사용처명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별점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온라인몰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4.7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온라인몰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명품마루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4.6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스마트 오더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4.5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</a:tbl>
          </a:graphicData>
        </a:graphic>
      </p:graphicFrame>
      <p:sp>
        <p:nvSpPr>
          <p:cNvPr id="35" name="사각형: 둥근 모서리 34">
            <a:extLst>
              <a:ext uri="{FF2B5EF4-FFF2-40B4-BE49-F238E27FC236}">
                <a16:creationId xmlns:a16="http://schemas.microsoft.com/office/drawing/2014/main" id="{0099DC7E-CF7D-13B8-2FE8-E5143F2977CC}"/>
              </a:ext>
            </a:extLst>
          </p:cNvPr>
          <p:cNvSpPr/>
          <p:nvPr/>
        </p:nvSpPr>
        <p:spPr>
          <a:xfrm>
            <a:off x="4683924" y="3476657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36" name="그래픽 35" descr="다운로드 윤곽선">
            <a:extLst>
              <a:ext uri="{FF2B5EF4-FFF2-40B4-BE49-F238E27FC236}">
                <a16:creationId xmlns:a16="http://schemas.microsoft.com/office/drawing/2014/main" id="{FF6CCADD-3364-48E6-9387-2F6253EBAE1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719416" y="3489620"/>
            <a:ext cx="204905" cy="204905"/>
          </a:xfrm>
          <a:prstGeom prst="rect">
            <a:avLst/>
          </a:prstGeom>
        </p:spPr>
      </p:pic>
      <p:pic>
        <p:nvPicPr>
          <p:cNvPr id="37" name="그림 36">
            <a:extLst>
              <a:ext uri="{FF2B5EF4-FFF2-40B4-BE49-F238E27FC236}">
                <a16:creationId xmlns:a16="http://schemas.microsoft.com/office/drawing/2014/main" id="{18AA3D8D-5828-A58C-A72A-0FC7C186E23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17191" b="-636"/>
          <a:stretch/>
        </p:blipFill>
        <p:spPr>
          <a:xfrm>
            <a:off x="880943" y="5936691"/>
            <a:ext cx="3169061" cy="316369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56841830-7C6F-E08F-EF02-BAC7AC9E1CCA}"/>
              </a:ext>
            </a:extLst>
          </p:cNvPr>
          <p:cNvSpPr txBox="1"/>
          <p:nvPr/>
        </p:nvSpPr>
        <p:spPr>
          <a:xfrm>
            <a:off x="347667" y="3578252"/>
            <a:ext cx="2035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정보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100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9" name="그룹 38">
            <a:extLst>
              <a:ext uri="{FF2B5EF4-FFF2-40B4-BE49-F238E27FC236}">
                <a16:creationId xmlns:a16="http://schemas.microsoft.com/office/drawing/2014/main" id="{F3B9C768-D2E9-8D7E-C352-DC7FCCF57198}"/>
              </a:ext>
            </a:extLst>
          </p:cNvPr>
          <p:cNvGrpSpPr/>
          <p:nvPr/>
        </p:nvGrpSpPr>
        <p:grpSpPr>
          <a:xfrm>
            <a:off x="3100117" y="3584509"/>
            <a:ext cx="278496" cy="200053"/>
            <a:chOff x="1014019" y="2643309"/>
            <a:chExt cx="278496" cy="200053"/>
          </a:xfrm>
        </p:grpSpPr>
        <p:sp>
          <p:nvSpPr>
            <p:cNvPr id="40" name="이등변 삼각형 39">
              <a:extLst>
                <a:ext uri="{FF2B5EF4-FFF2-40B4-BE49-F238E27FC236}">
                  <a16:creationId xmlns:a16="http://schemas.microsoft.com/office/drawing/2014/main" id="{5C433B58-AE4C-D977-26EC-C6254CB81993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1" name="그룹 40">
              <a:extLst>
                <a:ext uri="{FF2B5EF4-FFF2-40B4-BE49-F238E27FC236}">
                  <a16:creationId xmlns:a16="http://schemas.microsoft.com/office/drawing/2014/main" id="{13AB19CA-91A1-EC7D-1C57-73C996CA08A3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42" name="Oval 593">
                <a:extLst>
                  <a:ext uri="{FF2B5EF4-FFF2-40B4-BE49-F238E27FC236}">
                    <a16:creationId xmlns:a16="http://schemas.microsoft.com/office/drawing/2014/main" id="{1CE00D02-507D-A219-2D82-5728BB5CBA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3" name="TextBox 14">
                <a:extLst>
                  <a:ext uri="{FF2B5EF4-FFF2-40B4-BE49-F238E27FC236}">
                    <a16:creationId xmlns:a16="http://schemas.microsoft.com/office/drawing/2014/main" id="{4FE43193-D903-A8A5-685D-E9D5DA36ACF3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4" name="그룹 43">
            <a:extLst>
              <a:ext uri="{FF2B5EF4-FFF2-40B4-BE49-F238E27FC236}">
                <a16:creationId xmlns:a16="http://schemas.microsoft.com/office/drawing/2014/main" id="{E2502731-2E13-AA28-7A5F-FCCF296C1B9B}"/>
              </a:ext>
            </a:extLst>
          </p:cNvPr>
          <p:cNvGrpSpPr/>
          <p:nvPr/>
        </p:nvGrpSpPr>
        <p:grpSpPr>
          <a:xfrm>
            <a:off x="980623" y="3358012"/>
            <a:ext cx="244417" cy="258694"/>
            <a:chOff x="1098607" y="3056422"/>
            <a:chExt cx="244417" cy="258694"/>
          </a:xfrm>
        </p:grpSpPr>
        <p:sp>
          <p:nvSpPr>
            <p:cNvPr id="45" name="이등변 삼각형 44">
              <a:extLst>
                <a:ext uri="{FF2B5EF4-FFF2-40B4-BE49-F238E27FC236}">
                  <a16:creationId xmlns:a16="http://schemas.microsoft.com/office/drawing/2014/main" id="{BA871308-5488-6BC1-396F-42C008CC7122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137CF6CA-26B9-CAB6-E6BB-8E14464512A5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7" name="Oval 593">
                <a:extLst>
                  <a:ext uri="{FF2B5EF4-FFF2-40B4-BE49-F238E27FC236}">
                    <a16:creationId xmlns:a16="http://schemas.microsoft.com/office/drawing/2014/main" id="{B20A244E-9756-327D-BF9E-606ED1C5DC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8" name="TextBox 14">
                <a:extLst>
                  <a:ext uri="{FF2B5EF4-FFF2-40B4-BE49-F238E27FC236}">
                    <a16:creationId xmlns:a16="http://schemas.microsoft.com/office/drawing/2014/main" id="{FC29D810-C96E-D176-1DED-F2F0E323275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9" name="그룹 48">
            <a:extLst>
              <a:ext uri="{FF2B5EF4-FFF2-40B4-BE49-F238E27FC236}">
                <a16:creationId xmlns:a16="http://schemas.microsoft.com/office/drawing/2014/main" id="{7EF79109-0D07-0F37-5EF5-6F721AAA6D0A}"/>
              </a:ext>
            </a:extLst>
          </p:cNvPr>
          <p:cNvGrpSpPr/>
          <p:nvPr/>
        </p:nvGrpSpPr>
        <p:grpSpPr>
          <a:xfrm>
            <a:off x="4421097" y="3507435"/>
            <a:ext cx="278496" cy="200053"/>
            <a:chOff x="1014019" y="2643309"/>
            <a:chExt cx="278496" cy="200053"/>
          </a:xfrm>
        </p:grpSpPr>
        <p:sp>
          <p:nvSpPr>
            <p:cNvPr id="50" name="이등변 삼각형 49">
              <a:extLst>
                <a:ext uri="{FF2B5EF4-FFF2-40B4-BE49-F238E27FC236}">
                  <a16:creationId xmlns:a16="http://schemas.microsoft.com/office/drawing/2014/main" id="{79454AA4-8044-E3D7-1185-677C6CEAB1E1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1" name="그룹 50">
              <a:extLst>
                <a:ext uri="{FF2B5EF4-FFF2-40B4-BE49-F238E27FC236}">
                  <a16:creationId xmlns:a16="http://schemas.microsoft.com/office/drawing/2014/main" id="{21C1F9EC-7F9A-B000-0B6E-4B0D1FBD3898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52" name="Oval 593">
                <a:extLst>
                  <a:ext uri="{FF2B5EF4-FFF2-40B4-BE49-F238E27FC236}">
                    <a16:creationId xmlns:a16="http://schemas.microsoft.com/office/drawing/2014/main" id="{9D6A58AD-5854-12E6-7FA6-8ECB279261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3" name="TextBox 14">
                <a:extLst>
                  <a:ext uri="{FF2B5EF4-FFF2-40B4-BE49-F238E27FC236}">
                    <a16:creationId xmlns:a16="http://schemas.microsoft.com/office/drawing/2014/main" id="{AE0466A4-9A4F-36D1-C47F-740D108AC642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54" name="그룹 53">
            <a:extLst>
              <a:ext uri="{FF2B5EF4-FFF2-40B4-BE49-F238E27FC236}">
                <a16:creationId xmlns:a16="http://schemas.microsoft.com/office/drawing/2014/main" id="{1EB7D7F9-CAB5-FC2B-416F-202D61077571}"/>
              </a:ext>
            </a:extLst>
          </p:cNvPr>
          <p:cNvGrpSpPr/>
          <p:nvPr/>
        </p:nvGrpSpPr>
        <p:grpSpPr>
          <a:xfrm rot="5400000">
            <a:off x="3209533" y="167691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5" name="이등변 삼각형 54">
              <a:extLst>
                <a:ext uri="{FF2B5EF4-FFF2-40B4-BE49-F238E27FC236}">
                  <a16:creationId xmlns:a16="http://schemas.microsoft.com/office/drawing/2014/main" id="{B6D064A4-23DC-C1E7-6F16-950063A5CAB3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56" name="Oval 593">
              <a:extLst>
                <a:ext uri="{FF2B5EF4-FFF2-40B4-BE49-F238E27FC236}">
                  <a16:creationId xmlns:a16="http://schemas.microsoft.com/office/drawing/2014/main" id="{03E66690-C761-33F0-932F-D83684657F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3-2</a:t>
              </a:r>
            </a:p>
          </p:txBody>
        </p:sp>
      </p:grpSp>
      <p:grpSp>
        <p:nvGrpSpPr>
          <p:cNvPr id="57" name="그룹 56">
            <a:extLst>
              <a:ext uri="{FF2B5EF4-FFF2-40B4-BE49-F238E27FC236}">
                <a16:creationId xmlns:a16="http://schemas.microsoft.com/office/drawing/2014/main" id="{19D32968-2953-80AC-571F-90BE10AFF6A3}"/>
              </a:ext>
            </a:extLst>
          </p:cNvPr>
          <p:cNvGrpSpPr/>
          <p:nvPr/>
        </p:nvGrpSpPr>
        <p:grpSpPr>
          <a:xfrm>
            <a:off x="5788827" y="2691621"/>
            <a:ext cx="244417" cy="258694"/>
            <a:chOff x="1098607" y="3056422"/>
            <a:chExt cx="244417" cy="258694"/>
          </a:xfrm>
        </p:grpSpPr>
        <p:sp>
          <p:nvSpPr>
            <p:cNvPr id="58" name="이등변 삼각형 57">
              <a:extLst>
                <a:ext uri="{FF2B5EF4-FFF2-40B4-BE49-F238E27FC236}">
                  <a16:creationId xmlns:a16="http://schemas.microsoft.com/office/drawing/2014/main" id="{B8B2353D-02B0-6ED5-2B5D-C882E7D01C2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9" name="그룹 58">
              <a:extLst>
                <a:ext uri="{FF2B5EF4-FFF2-40B4-BE49-F238E27FC236}">
                  <a16:creationId xmlns:a16="http://schemas.microsoft.com/office/drawing/2014/main" id="{39E86317-463D-D2C6-EB52-342FFD1B8B17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0" name="Oval 593">
                <a:extLst>
                  <a:ext uri="{FF2B5EF4-FFF2-40B4-BE49-F238E27FC236}">
                    <a16:creationId xmlns:a16="http://schemas.microsoft.com/office/drawing/2014/main" id="{45720E51-8481-EAEA-18B4-0D64CE7F11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1" name="TextBox 14">
                <a:extLst>
                  <a:ext uri="{FF2B5EF4-FFF2-40B4-BE49-F238E27FC236}">
                    <a16:creationId xmlns:a16="http://schemas.microsoft.com/office/drawing/2014/main" id="{FF3BB7C5-3C5D-0F16-E528-2083D4D17DD2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62" name="사각형: 둥근 모서리 61">
            <a:extLst>
              <a:ext uri="{FF2B5EF4-FFF2-40B4-BE49-F238E27FC236}">
                <a16:creationId xmlns:a16="http://schemas.microsoft.com/office/drawing/2014/main" id="{07D52C5A-FCF5-FE7B-1EB4-68EE2B44EA7E}"/>
              </a:ext>
            </a:extLst>
          </p:cNvPr>
          <p:cNvSpPr/>
          <p:nvPr/>
        </p:nvSpPr>
        <p:spPr>
          <a:xfrm>
            <a:off x="1076324" y="2508069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3" name="사각형: 둥근 모서리 62">
            <a:extLst>
              <a:ext uri="{FF2B5EF4-FFF2-40B4-BE49-F238E27FC236}">
                <a16:creationId xmlns:a16="http://schemas.microsoft.com/office/drawing/2014/main" id="{EAEEFC26-F00B-1034-3481-D2B74ACC6957}"/>
              </a:ext>
            </a:extLst>
          </p:cNvPr>
          <p:cNvSpPr/>
          <p:nvPr/>
        </p:nvSpPr>
        <p:spPr>
          <a:xfrm>
            <a:off x="3711832" y="1753604"/>
            <a:ext cx="1000125" cy="1144637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0</a:t>
            </a:r>
            <a:r>
              <a:rPr lang="ko-KR" altLang="en-US" sz="900">
                <a:solidFill>
                  <a:schemeClr val="tx1"/>
                </a:solidFill>
              </a:rPr>
              <a:t>점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en-US" altLang="ko-KR" sz="900">
                <a:solidFill>
                  <a:schemeClr val="tx1"/>
                </a:solidFill>
              </a:rPr>
              <a:t>1</a:t>
            </a:r>
            <a:r>
              <a:rPr lang="ko-KR" altLang="en-US" sz="900">
                <a:solidFill>
                  <a:schemeClr val="tx1"/>
                </a:solidFill>
              </a:rPr>
              <a:t>점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en-US" altLang="ko-KR" sz="900">
                <a:solidFill>
                  <a:schemeClr val="tx1"/>
                </a:solidFill>
              </a:rPr>
              <a:t>2</a:t>
            </a:r>
            <a:r>
              <a:rPr lang="ko-KR" altLang="en-US" sz="900">
                <a:solidFill>
                  <a:schemeClr val="tx1"/>
                </a:solidFill>
              </a:rPr>
              <a:t>점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en-US" altLang="ko-KR" sz="900">
                <a:solidFill>
                  <a:schemeClr val="tx1"/>
                </a:solidFill>
              </a:rPr>
              <a:t>3</a:t>
            </a:r>
            <a:r>
              <a:rPr lang="ko-KR" altLang="en-US" sz="900">
                <a:solidFill>
                  <a:schemeClr val="tx1"/>
                </a:solidFill>
              </a:rPr>
              <a:t>점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en-US" altLang="ko-KR" sz="900">
                <a:solidFill>
                  <a:schemeClr val="tx1"/>
                </a:solidFill>
              </a:rPr>
              <a:t>4</a:t>
            </a:r>
            <a:r>
              <a:rPr lang="ko-KR" altLang="en-US" sz="900">
                <a:solidFill>
                  <a:schemeClr val="tx1"/>
                </a:solidFill>
              </a:rPr>
              <a:t>점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en-US" altLang="ko-KR" sz="900">
                <a:solidFill>
                  <a:schemeClr val="tx1"/>
                </a:solidFill>
              </a:rPr>
              <a:t>5</a:t>
            </a:r>
            <a:r>
              <a:rPr lang="ko-KR" altLang="en-US" sz="900">
                <a:solidFill>
                  <a:schemeClr val="tx1"/>
                </a:solidFill>
              </a:rPr>
              <a:t>점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직접 입력</a:t>
            </a:r>
            <a:endParaRPr lang="en-US" altLang="ko-KR" sz="900">
              <a:solidFill>
                <a:schemeClr val="tx1"/>
              </a:solidFill>
            </a:endParaRPr>
          </a:p>
        </p:txBody>
      </p:sp>
      <p:cxnSp>
        <p:nvCxnSpPr>
          <p:cNvPr id="64" name="직선 화살표 연결선 63">
            <a:extLst>
              <a:ext uri="{FF2B5EF4-FFF2-40B4-BE49-F238E27FC236}">
                <a16:creationId xmlns:a16="http://schemas.microsoft.com/office/drawing/2014/main" id="{0A26BC38-1EAE-F68B-EE8E-4D01E1351A84}"/>
              </a:ext>
            </a:extLst>
          </p:cNvPr>
          <p:cNvCxnSpPr>
            <a:cxnSpLocks/>
          </p:cNvCxnSpPr>
          <p:nvPr/>
        </p:nvCxnSpPr>
        <p:spPr>
          <a:xfrm flipV="1">
            <a:off x="2044551" y="1992438"/>
            <a:ext cx="1667280" cy="5107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65" name="그룹 64">
            <a:extLst>
              <a:ext uri="{FF2B5EF4-FFF2-40B4-BE49-F238E27FC236}">
                <a16:creationId xmlns:a16="http://schemas.microsoft.com/office/drawing/2014/main" id="{E3A13BEF-1EA5-B0F4-8671-8EBA9C4154E9}"/>
              </a:ext>
            </a:extLst>
          </p:cNvPr>
          <p:cNvGrpSpPr/>
          <p:nvPr/>
        </p:nvGrpSpPr>
        <p:grpSpPr>
          <a:xfrm rot="5400000">
            <a:off x="4740182" y="187562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66" name="이등변 삼각형 65">
              <a:extLst>
                <a:ext uri="{FF2B5EF4-FFF2-40B4-BE49-F238E27FC236}">
                  <a16:creationId xmlns:a16="http://schemas.microsoft.com/office/drawing/2014/main" id="{AF0C83A4-6C09-D1FE-DCF1-555370678C7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67" name="Oval 593">
              <a:extLst>
                <a:ext uri="{FF2B5EF4-FFF2-40B4-BE49-F238E27FC236}">
                  <a16:creationId xmlns:a16="http://schemas.microsoft.com/office/drawing/2014/main" id="{ED6ED4C7-BFAC-2AF4-2FC4-0E612F247D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pSp>
        <p:nvGrpSpPr>
          <p:cNvPr id="70" name="그룹 69">
            <a:extLst>
              <a:ext uri="{FF2B5EF4-FFF2-40B4-BE49-F238E27FC236}">
                <a16:creationId xmlns:a16="http://schemas.microsoft.com/office/drawing/2014/main" id="{F48684F1-C8E6-63F7-15B5-9967FEBA3A00}"/>
              </a:ext>
            </a:extLst>
          </p:cNvPr>
          <p:cNvGrpSpPr/>
          <p:nvPr/>
        </p:nvGrpSpPr>
        <p:grpSpPr>
          <a:xfrm rot="5400000">
            <a:off x="2107424" y="195914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71" name="이등변 삼각형 70">
              <a:extLst>
                <a:ext uri="{FF2B5EF4-FFF2-40B4-BE49-F238E27FC236}">
                  <a16:creationId xmlns:a16="http://schemas.microsoft.com/office/drawing/2014/main" id="{140CB52D-0B3F-546B-EDD4-BCD16B3D3C9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72" name="Oval 593">
              <a:extLst>
                <a:ext uri="{FF2B5EF4-FFF2-40B4-BE49-F238E27FC236}">
                  <a16:creationId xmlns:a16="http://schemas.microsoft.com/office/drawing/2014/main" id="{25262B5F-0143-79C6-A640-7D3BED2FF8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3-3</a:t>
              </a:r>
            </a:p>
          </p:txBody>
        </p: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7961F221-8E65-2DBF-1A8A-A12BFE0CB2F0}"/>
              </a:ext>
            </a:extLst>
          </p:cNvPr>
          <p:cNvSpPr txBox="1"/>
          <p:nvPr/>
        </p:nvSpPr>
        <p:spPr>
          <a:xfrm>
            <a:off x="2057993" y="2502373"/>
            <a:ext cx="23884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/>
              <a:t>~</a:t>
            </a:r>
            <a:endParaRPr lang="ko-KR" altLang="en-US" sz="900"/>
          </a:p>
        </p:txBody>
      </p:sp>
      <p:sp>
        <p:nvSpPr>
          <p:cNvPr id="74" name="사각형: 둥근 모서리 73">
            <a:extLst>
              <a:ext uri="{FF2B5EF4-FFF2-40B4-BE49-F238E27FC236}">
                <a16:creationId xmlns:a16="http://schemas.microsoft.com/office/drawing/2014/main" id="{7139E8BB-B446-9A01-873E-21F9F5B93AE6}"/>
              </a:ext>
            </a:extLst>
          </p:cNvPr>
          <p:cNvSpPr/>
          <p:nvPr/>
        </p:nvSpPr>
        <p:spPr>
          <a:xfrm>
            <a:off x="2304871" y="2510499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75" name="직선 화살표 연결선 74">
            <a:extLst>
              <a:ext uri="{FF2B5EF4-FFF2-40B4-BE49-F238E27FC236}">
                <a16:creationId xmlns:a16="http://schemas.microsoft.com/office/drawing/2014/main" id="{B1D896E1-B921-2E95-9D56-D177CF13EDEA}"/>
              </a:ext>
            </a:extLst>
          </p:cNvPr>
          <p:cNvCxnSpPr>
            <a:cxnSpLocks/>
          </p:cNvCxnSpPr>
          <p:nvPr/>
        </p:nvCxnSpPr>
        <p:spPr>
          <a:xfrm flipV="1">
            <a:off x="3157807" y="2084998"/>
            <a:ext cx="562551" cy="4230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5BB8AFA2-9259-7F8B-01AB-CEE2E1FF7136}"/>
              </a:ext>
            </a:extLst>
          </p:cNvPr>
          <p:cNvSpPr txBox="1"/>
          <p:nvPr/>
        </p:nvSpPr>
        <p:spPr>
          <a:xfrm>
            <a:off x="3331801" y="3560829"/>
            <a:ext cx="9911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err="1"/>
              <a:t>별점</a:t>
            </a:r>
            <a:r>
              <a:rPr lang="ko-KR" altLang="en-US" sz="900"/>
              <a:t> 높은 순 ▼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9" name="사각형: 둥근 모서리 78">
            <a:extLst>
              <a:ext uri="{FF2B5EF4-FFF2-40B4-BE49-F238E27FC236}">
                <a16:creationId xmlns:a16="http://schemas.microsoft.com/office/drawing/2014/main" id="{09FD470A-86A7-FA19-F1F5-E3882EFFBED6}"/>
              </a:ext>
            </a:extLst>
          </p:cNvPr>
          <p:cNvSpPr/>
          <p:nvPr/>
        </p:nvSpPr>
        <p:spPr>
          <a:xfrm>
            <a:off x="4828468" y="3843075"/>
            <a:ext cx="1198732" cy="43308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err="1">
                <a:solidFill>
                  <a:schemeClr val="tx1"/>
                </a:solidFill>
              </a:rPr>
              <a:t>별점</a:t>
            </a:r>
            <a:r>
              <a:rPr lang="ko-KR" altLang="en-US" sz="900">
                <a:solidFill>
                  <a:schemeClr val="tx1"/>
                </a:solidFill>
              </a:rPr>
              <a:t> 높은 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 err="1">
                <a:solidFill>
                  <a:schemeClr val="tx1"/>
                </a:solidFill>
              </a:rPr>
              <a:t>별점</a:t>
            </a:r>
            <a:r>
              <a:rPr lang="ko-KR" altLang="en-US" sz="900">
                <a:solidFill>
                  <a:schemeClr val="tx1"/>
                </a:solidFill>
              </a:rPr>
              <a:t> 낮은 순</a:t>
            </a:r>
            <a:endParaRPr lang="en-US" altLang="ko-KR" sz="900">
              <a:solidFill>
                <a:schemeClr val="tx1"/>
              </a:solidFill>
            </a:endParaRPr>
          </a:p>
        </p:txBody>
      </p:sp>
      <p:cxnSp>
        <p:nvCxnSpPr>
          <p:cNvPr id="80" name="직선 화살표 연결선 79">
            <a:extLst>
              <a:ext uri="{FF2B5EF4-FFF2-40B4-BE49-F238E27FC236}">
                <a16:creationId xmlns:a16="http://schemas.microsoft.com/office/drawing/2014/main" id="{97C1A2DF-0B69-5B1F-EE73-95330C447D3D}"/>
              </a:ext>
            </a:extLst>
          </p:cNvPr>
          <p:cNvCxnSpPr>
            <a:cxnSpLocks/>
            <a:endCxn id="79" idx="1"/>
          </p:cNvCxnSpPr>
          <p:nvPr/>
        </p:nvCxnSpPr>
        <p:spPr>
          <a:xfrm>
            <a:off x="4273738" y="3757990"/>
            <a:ext cx="554730" cy="3016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82" name="그룹 81">
            <a:extLst>
              <a:ext uri="{FF2B5EF4-FFF2-40B4-BE49-F238E27FC236}">
                <a16:creationId xmlns:a16="http://schemas.microsoft.com/office/drawing/2014/main" id="{A9AB9EB2-5B00-BBB7-2EF6-9758D6D6D616}"/>
              </a:ext>
            </a:extLst>
          </p:cNvPr>
          <p:cNvGrpSpPr/>
          <p:nvPr/>
        </p:nvGrpSpPr>
        <p:grpSpPr>
          <a:xfrm>
            <a:off x="2257640" y="3570779"/>
            <a:ext cx="244417" cy="258694"/>
            <a:chOff x="1098607" y="3056422"/>
            <a:chExt cx="244417" cy="258694"/>
          </a:xfrm>
        </p:grpSpPr>
        <p:sp>
          <p:nvSpPr>
            <p:cNvPr id="83" name="이등변 삼각형 82">
              <a:extLst>
                <a:ext uri="{FF2B5EF4-FFF2-40B4-BE49-F238E27FC236}">
                  <a16:creationId xmlns:a16="http://schemas.microsoft.com/office/drawing/2014/main" id="{78BA79C0-5EC3-F6B2-4AAB-29FC84BE71A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4" name="그룹 83">
              <a:extLst>
                <a:ext uri="{FF2B5EF4-FFF2-40B4-BE49-F238E27FC236}">
                  <a16:creationId xmlns:a16="http://schemas.microsoft.com/office/drawing/2014/main" id="{907746BF-BF82-ADFA-DAC1-03CB23BC1AF1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85" name="Oval 593">
                <a:extLst>
                  <a:ext uri="{FF2B5EF4-FFF2-40B4-BE49-F238E27FC236}">
                    <a16:creationId xmlns:a16="http://schemas.microsoft.com/office/drawing/2014/main" id="{155C282E-F977-FD70-59E6-9BE9883484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6" name="TextBox 14">
                <a:extLst>
                  <a:ext uri="{FF2B5EF4-FFF2-40B4-BE49-F238E27FC236}">
                    <a16:creationId xmlns:a16="http://schemas.microsoft.com/office/drawing/2014/main" id="{4B268925-1212-8E61-9BE7-07A35AEED59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88" name="사각형: 둥근 모서리 87">
            <a:extLst>
              <a:ext uri="{FF2B5EF4-FFF2-40B4-BE49-F238E27FC236}">
                <a16:creationId xmlns:a16="http://schemas.microsoft.com/office/drawing/2014/main" id="{8234E82F-7D95-5B05-808F-0356771670A5}"/>
              </a:ext>
            </a:extLst>
          </p:cNvPr>
          <p:cNvSpPr/>
          <p:nvPr/>
        </p:nvSpPr>
        <p:spPr>
          <a:xfrm>
            <a:off x="1071114" y="2934851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9" name="사각형: 둥근 모서리 88">
            <a:extLst>
              <a:ext uri="{FF2B5EF4-FFF2-40B4-BE49-F238E27FC236}">
                <a16:creationId xmlns:a16="http://schemas.microsoft.com/office/drawing/2014/main" id="{68318E68-8715-CB4B-2777-1943A3E4ADA3}"/>
              </a:ext>
            </a:extLst>
          </p:cNvPr>
          <p:cNvSpPr/>
          <p:nvPr/>
        </p:nvSpPr>
        <p:spPr>
          <a:xfrm>
            <a:off x="5256384" y="1891124"/>
            <a:ext cx="1000125" cy="72554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10</a:t>
            </a:r>
            <a:r>
              <a:rPr lang="ko-KR" altLang="en-US" sz="900">
                <a:solidFill>
                  <a:schemeClr val="tx1"/>
                </a:solidFill>
              </a:rPr>
              <a:t>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en-US" altLang="ko-KR" sz="900">
                <a:solidFill>
                  <a:schemeClr val="tx1"/>
                </a:solidFill>
              </a:rPr>
              <a:t>50</a:t>
            </a:r>
            <a:r>
              <a:rPr lang="ko-KR" altLang="en-US" sz="900">
                <a:solidFill>
                  <a:schemeClr val="tx1"/>
                </a:solidFill>
              </a:rPr>
              <a:t>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en-US" altLang="ko-KR" sz="900">
                <a:solidFill>
                  <a:schemeClr val="tx1"/>
                </a:solidFill>
              </a:rPr>
              <a:t>100</a:t>
            </a:r>
            <a:r>
              <a:rPr lang="ko-KR" altLang="en-US" sz="900">
                <a:solidFill>
                  <a:schemeClr val="tx1"/>
                </a:solidFill>
              </a:rPr>
              <a:t>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직접 입력</a:t>
            </a:r>
            <a:endParaRPr lang="en-US" altLang="ko-KR" sz="900">
              <a:solidFill>
                <a:schemeClr val="tx1"/>
              </a:solidFill>
            </a:endParaRPr>
          </a:p>
        </p:txBody>
      </p:sp>
      <p:cxnSp>
        <p:nvCxnSpPr>
          <p:cNvPr id="90" name="직선 화살표 연결선 89">
            <a:extLst>
              <a:ext uri="{FF2B5EF4-FFF2-40B4-BE49-F238E27FC236}">
                <a16:creationId xmlns:a16="http://schemas.microsoft.com/office/drawing/2014/main" id="{3F4E12FB-C1C1-304F-DD00-BE156DDFF634}"/>
              </a:ext>
            </a:extLst>
          </p:cNvPr>
          <p:cNvCxnSpPr>
            <a:cxnSpLocks/>
            <a:stCxn id="88" idx="3"/>
            <a:endCxn id="89" idx="1"/>
          </p:cNvCxnSpPr>
          <p:nvPr/>
        </p:nvCxnSpPr>
        <p:spPr>
          <a:xfrm flipV="1">
            <a:off x="2071239" y="2253895"/>
            <a:ext cx="3185145" cy="7963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93" name="그룹 92">
            <a:extLst>
              <a:ext uri="{FF2B5EF4-FFF2-40B4-BE49-F238E27FC236}">
                <a16:creationId xmlns:a16="http://schemas.microsoft.com/office/drawing/2014/main" id="{7D960791-DD07-C3A0-3404-1EB87713CC63}"/>
              </a:ext>
            </a:extLst>
          </p:cNvPr>
          <p:cNvGrpSpPr/>
          <p:nvPr/>
        </p:nvGrpSpPr>
        <p:grpSpPr>
          <a:xfrm>
            <a:off x="695294" y="5980546"/>
            <a:ext cx="278496" cy="200053"/>
            <a:chOff x="1014019" y="2643309"/>
            <a:chExt cx="278496" cy="200053"/>
          </a:xfrm>
        </p:grpSpPr>
        <p:sp>
          <p:nvSpPr>
            <p:cNvPr id="94" name="이등변 삼각형 93">
              <a:extLst>
                <a:ext uri="{FF2B5EF4-FFF2-40B4-BE49-F238E27FC236}">
                  <a16:creationId xmlns:a16="http://schemas.microsoft.com/office/drawing/2014/main" id="{066CB0EF-F39F-D6ED-2370-055D42614F77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5" name="그룹 94">
              <a:extLst>
                <a:ext uri="{FF2B5EF4-FFF2-40B4-BE49-F238E27FC236}">
                  <a16:creationId xmlns:a16="http://schemas.microsoft.com/office/drawing/2014/main" id="{F6852825-87C0-2079-A69F-2D2398B2BB4D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96" name="Oval 593">
                <a:extLst>
                  <a:ext uri="{FF2B5EF4-FFF2-40B4-BE49-F238E27FC236}">
                    <a16:creationId xmlns:a16="http://schemas.microsoft.com/office/drawing/2014/main" id="{FD47A8CB-51B7-6B69-472C-EF02D169A8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7" name="TextBox 14">
                <a:extLst>
                  <a:ext uri="{FF2B5EF4-FFF2-40B4-BE49-F238E27FC236}">
                    <a16:creationId xmlns:a16="http://schemas.microsoft.com/office/drawing/2014/main" id="{F28ACD25-56E1-E38B-6F39-C627EC4386AB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69" name="사각형: 둥근 모서리 68">
            <a:extLst>
              <a:ext uri="{FF2B5EF4-FFF2-40B4-BE49-F238E27FC236}">
                <a16:creationId xmlns:a16="http://schemas.microsoft.com/office/drawing/2014/main" id="{12925136-C18E-B978-A642-42333377CF03}"/>
              </a:ext>
            </a:extLst>
          </p:cNvPr>
          <p:cNvSpPr/>
          <p:nvPr/>
        </p:nvSpPr>
        <p:spPr>
          <a:xfrm>
            <a:off x="1076325" y="1679703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매장 유형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6" name="사각형: 둥근 모서리 75">
            <a:extLst>
              <a:ext uri="{FF2B5EF4-FFF2-40B4-BE49-F238E27FC236}">
                <a16:creationId xmlns:a16="http://schemas.microsoft.com/office/drawing/2014/main" id="{2710AFCD-2D42-AE30-B395-2A55E5682D6C}"/>
              </a:ext>
            </a:extLst>
          </p:cNvPr>
          <p:cNvSpPr/>
          <p:nvPr/>
        </p:nvSpPr>
        <p:spPr>
          <a:xfrm>
            <a:off x="2157682" y="1679655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직접 입력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7" name="사각형: 둥근 모서리 76">
            <a:extLst>
              <a:ext uri="{FF2B5EF4-FFF2-40B4-BE49-F238E27FC236}">
                <a16:creationId xmlns:a16="http://schemas.microsoft.com/office/drawing/2014/main" id="{85A08994-FCC3-EE6E-3580-1DB595273845}"/>
              </a:ext>
            </a:extLst>
          </p:cNvPr>
          <p:cNvSpPr/>
          <p:nvPr/>
        </p:nvSpPr>
        <p:spPr>
          <a:xfrm>
            <a:off x="1074283" y="1975833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카테고리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29" name="직선 화살표 연결선 28">
            <a:extLst>
              <a:ext uri="{FF2B5EF4-FFF2-40B4-BE49-F238E27FC236}">
                <a16:creationId xmlns:a16="http://schemas.microsoft.com/office/drawing/2014/main" id="{BF85300F-4E06-4DAA-5803-41A91E2DA4CB}"/>
              </a:ext>
            </a:extLst>
          </p:cNvPr>
          <p:cNvCxnSpPr>
            <a:cxnSpLocks/>
          </p:cNvCxnSpPr>
          <p:nvPr/>
        </p:nvCxnSpPr>
        <p:spPr>
          <a:xfrm flipV="1">
            <a:off x="2076450" y="944943"/>
            <a:ext cx="1689150" cy="8501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67022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309845"/>
              </p:ext>
            </p:extLst>
          </p:nvPr>
        </p:nvGraphicFramePr>
        <p:xfrm>
          <a:off x="7794170" y="725881"/>
          <a:ext cx="439783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후기 순위 확인을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 기간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131850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3-1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유형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: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온라인몰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스마트 오더 중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775325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3-2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사용처 이름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069846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3-3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카테고리 선택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020429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표시 범위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또는 직접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491930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기준에 맞는 후기 순위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172367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후기 순위 개수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077865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내용 표시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832479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정렬 기준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974141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후기 순위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788849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2110924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602529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후기 순위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포인트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구매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AD-03-0007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8F6DF1B3-04B0-1335-6151-26B25F53C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25</a:t>
            </a:fld>
            <a:endParaRPr lang="ko-KR" altLang="en-US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22544AF-5AF9-3A82-6319-75525012B765}"/>
              </a:ext>
            </a:extLst>
          </p:cNvPr>
          <p:cNvSpPr txBox="1"/>
          <p:nvPr/>
        </p:nvSpPr>
        <p:spPr>
          <a:xfrm>
            <a:off x="314325" y="692380"/>
            <a:ext cx="19131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/>
              <a:t>포인트</a:t>
            </a:r>
            <a:r>
              <a:rPr lang="en-US" altLang="ko-KR" sz="900" dirty="0"/>
              <a:t>/</a:t>
            </a:r>
            <a:r>
              <a:rPr lang="ko-KR" altLang="en-US" sz="900" dirty="0"/>
              <a:t>구매 관리  </a:t>
            </a:r>
            <a:r>
              <a:rPr lang="en-US" altLang="ko-KR" sz="900" dirty="0"/>
              <a:t>&gt; </a:t>
            </a:r>
            <a:r>
              <a:rPr lang="ko-KR" altLang="en-US" sz="900" dirty="0"/>
              <a:t>후기 순위</a:t>
            </a:r>
          </a:p>
        </p:txBody>
      </p:sp>
      <p:sp>
        <p:nvSpPr>
          <p:cNvPr id="93" name="사각형: 둥근 모서리 92">
            <a:extLst>
              <a:ext uri="{FF2B5EF4-FFF2-40B4-BE49-F238E27FC236}">
                <a16:creationId xmlns:a16="http://schemas.microsoft.com/office/drawing/2014/main" id="{2D72C4D7-B5D9-38AD-7872-6047CE900CCF}"/>
              </a:ext>
            </a:extLst>
          </p:cNvPr>
          <p:cNvSpPr/>
          <p:nvPr/>
        </p:nvSpPr>
        <p:spPr>
          <a:xfrm>
            <a:off x="5676787" y="248535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597496C2-2EE2-08D6-C25E-AA50D2D714DF}"/>
              </a:ext>
            </a:extLst>
          </p:cNvPr>
          <p:cNvCxnSpPr/>
          <p:nvPr/>
        </p:nvCxnSpPr>
        <p:spPr>
          <a:xfrm>
            <a:off x="257174" y="1047750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5" name="직선 연결선 94">
            <a:extLst>
              <a:ext uri="{FF2B5EF4-FFF2-40B4-BE49-F238E27FC236}">
                <a16:creationId xmlns:a16="http://schemas.microsoft.com/office/drawing/2014/main" id="{83448212-4ADC-2B9B-576A-0BB3F5BE49A8}"/>
              </a:ext>
            </a:extLst>
          </p:cNvPr>
          <p:cNvCxnSpPr/>
          <p:nvPr/>
        </p:nvCxnSpPr>
        <p:spPr>
          <a:xfrm>
            <a:off x="357626" y="3036051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6" name="TextBox 95">
            <a:extLst>
              <a:ext uri="{FF2B5EF4-FFF2-40B4-BE49-F238E27FC236}">
                <a16:creationId xmlns:a16="http://schemas.microsoft.com/office/drawing/2014/main" id="{8686429C-DA4F-09FC-E576-451DC51AEF1D}"/>
              </a:ext>
            </a:extLst>
          </p:cNvPr>
          <p:cNvSpPr txBox="1"/>
          <p:nvPr/>
        </p:nvSpPr>
        <p:spPr>
          <a:xfrm>
            <a:off x="352424" y="1239889"/>
            <a:ext cx="1895475" cy="1519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기간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매장 분류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표시 범위</a:t>
            </a:r>
            <a:endParaRPr lang="en-US" altLang="ko-KR" sz="900"/>
          </a:p>
        </p:txBody>
      </p:sp>
      <p:sp>
        <p:nvSpPr>
          <p:cNvPr id="98" name="사각형: 둥근 모서리 97">
            <a:extLst>
              <a:ext uri="{FF2B5EF4-FFF2-40B4-BE49-F238E27FC236}">
                <a16:creationId xmlns:a16="http://schemas.microsoft.com/office/drawing/2014/main" id="{EA9565F8-BCF2-3E69-1C83-69D58DCB562A}"/>
              </a:ext>
            </a:extLst>
          </p:cNvPr>
          <p:cNvSpPr/>
          <p:nvPr/>
        </p:nvSpPr>
        <p:spPr>
          <a:xfrm>
            <a:off x="1076325" y="1275195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99" name="그림 98" descr="렌치, 도구이(가) 표시된 사진&#10;&#10;자동 생성된 설명">
            <a:extLst>
              <a:ext uri="{FF2B5EF4-FFF2-40B4-BE49-F238E27FC236}">
                <a16:creationId xmlns:a16="http://schemas.microsoft.com/office/drawing/2014/main" id="{9E18E863-0993-33C2-B615-27AC030DE4D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263" y="1307117"/>
            <a:ext cx="195806" cy="193744"/>
          </a:xfrm>
          <a:prstGeom prst="rect">
            <a:avLst/>
          </a:prstGeom>
        </p:spPr>
      </p:pic>
      <p:sp>
        <p:nvSpPr>
          <p:cNvPr id="100" name="사각형: 둥근 모서리 99">
            <a:extLst>
              <a:ext uri="{FF2B5EF4-FFF2-40B4-BE49-F238E27FC236}">
                <a16:creationId xmlns:a16="http://schemas.microsoft.com/office/drawing/2014/main" id="{4349A058-A76D-1A4C-98C4-58826D95C643}"/>
              </a:ext>
            </a:extLst>
          </p:cNvPr>
          <p:cNvSpPr/>
          <p:nvPr/>
        </p:nvSpPr>
        <p:spPr>
          <a:xfrm>
            <a:off x="2302507" y="1270891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1" name="그림 100" descr="렌치, 도구이(가) 표시된 사진&#10;&#10;자동 생성된 설명">
            <a:extLst>
              <a:ext uri="{FF2B5EF4-FFF2-40B4-BE49-F238E27FC236}">
                <a16:creationId xmlns:a16="http://schemas.microsoft.com/office/drawing/2014/main" id="{681B62B6-AC05-54EB-0ADB-EFB6F3C585D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445" y="1302813"/>
            <a:ext cx="195806" cy="193744"/>
          </a:xfrm>
          <a:prstGeom prst="rect">
            <a:avLst/>
          </a:prstGeom>
        </p:spPr>
      </p:pic>
      <p:sp>
        <p:nvSpPr>
          <p:cNvPr id="102" name="TextBox 101">
            <a:extLst>
              <a:ext uri="{FF2B5EF4-FFF2-40B4-BE49-F238E27FC236}">
                <a16:creationId xmlns:a16="http://schemas.microsoft.com/office/drawing/2014/main" id="{1778B62E-65EF-5442-34BD-84AFD6C205A9}"/>
              </a:ext>
            </a:extLst>
          </p:cNvPr>
          <p:cNvSpPr txBox="1"/>
          <p:nvPr/>
        </p:nvSpPr>
        <p:spPr>
          <a:xfrm>
            <a:off x="2071239" y="1274450"/>
            <a:ext cx="23884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/>
              <a:t>~</a:t>
            </a:r>
            <a:endParaRPr lang="ko-KR" altLang="en-US" sz="900"/>
          </a:p>
        </p:txBody>
      </p:sp>
      <p:grpSp>
        <p:nvGrpSpPr>
          <p:cNvPr id="103" name="그룹 102">
            <a:extLst>
              <a:ext uri="{FF2B5EF4-FFF2-40B4-BE49-F238E27FC236}">
                <a16:creationId xmlns:a16="http://schemas.microsoft.com/office/drawing/2014/main" id="{21A6DC8B-54E0-E78D-0C0E-583D6F40420B}"/>
              </a:ext>
            </a:extLst>
          </p:cNvPr>
          <p:cNvGrpSpPr/>
          <p:nvPr/>
        </p:nvGrpSpPr>
        <p:grpSpPr>
          <a:xfrm rot="5400000">
            <a:off x="3334461" y="126662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4" name="이등변 삼각형 103">
              <a:extLst>
                <a:ext uri="{FF2B5EF4-FFF2-40B4-BE49-F238E27FC236}">
                  <a16:creationId xmlns:a16="http://schemas.microsoft.com/office/drawing/2014/main" id="{171B5363-4033-7DBE-607D-3D5EC5A7942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05" name="Oval 593">
              <a:extLst>
                <a:ext uri="{FF2B5EF4-FFF2-40B4-BE49-F238E27FC236}">
                  <a16:creationId xmlns:a16="http://schemas.microsoft.com/office/drawing/2014/main" id="{EEBC337F-B550-1BB0-8FC5-5946B693A0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106" name="그룹 105">
            <a:extLst>
              <a:ext uri="{FF2B5EF4-FFF2-40B4-BE49-F238E27FC236}">
                <a16:creationId xmlns:a16="http://schemas.microsoft.com/office/drawing/2014/main" id="{1F1100C3-7979-61F8-FC7A-E9EB870C6DB7}"/>
              </a:ext>
            </a:extLst>
          </p:cNvPr>
          <p:cNvGrpSpPr/>
          <p:nvPr/>
        </p:nvGrpSpPr>
        <p:grpSpPr>
          <a:xfrm rot="5400000">
            <a:off x="2082536" y="68747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7" name="이등변 삼각형 106">
              <a:extLst>
                <a:ext uri="{FF2B5EF4-FFF2-40B4-BE49-F238E27FC236}">
                  <a16:creationId xmlns:a16="http://schemas.microsoft.com/office/drawing/2014/main" id="{2D4D4B09-324E-033E-CA83-0D3C1613500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08" name="Oval 593">
              <a:extLst>
                <a:ext uri="{FF2B5EF4-FFF2-40B4-BE49-F238E27FC236}">
                  <a16:creationId xmlns:a16="http://schemas.microsoft.com/office/drawing/2014/main" id="{E70A8F24-A45F-EEE3-9875-743B809E07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09" name="그룹 108">
            <a:extLst>
              <a:ext uri="{FF2B5EF4-FFF2-40B4-BE49-F238E27FC236}">
                <a16:creationId xmlns:a16="http://schemas.microsoft.com/office/drawing/2014/main" id="{4CE2834D-5F28-040C-55AA-45F0C7AFB114}"/>
              </a:ext>
            </a:extLst>
          </p:cNvPr>
          <p:cNvGrpSpPr/>
          <p:nvPr/>
        </p:nvGrpSpPr>
        <p:grpSpPr>
          <a:xfrm>
            <a:off x="5676786" y="2259236"/>
            <a:ext cx="244417" cy="258694"/>
            <a:chOff x="1098607" y="3056422"/>
            <a:chExt cx="244417" cy="258694"/>
          </a:xfrm>
        </p:grpSpPr>
        <p:sp>
          <p:nvSpPr>
            <p:cNvPr id="110" name="이등변 삼각형 109">
              <a:extLst>
                <a:ext uri="{FF2B5EF4-FFF2-40B4-BE49-F238E27FC236}">
                  <a16:creationId xmlns:a16="http://schemas.microsoft.com/office/drawing/2014/main" id="{1435B67B-7C89-9A35-48F5-C686F0B6708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11" name="그룹 110">
              <a:extLst>
                <a:ext uri="{FF2B5EF4-FFF2-40B4-BE49-F238E27FC236}">
                  <a16:creationId xmlns:a16="http://schemas.microsoft.com/office/drawing/2014/main" id="{7E588FE2-7EE3-2172-6FB0-00FB8C0AB72F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12" name="Oval 593">
                <a:extLst>
                  <a:ext uri="{FF2B5EF4-FFF2-40B4-BE49-F238E27FC236}">
                    <a16:creationId xmlns:a16="http://schemas.microsoft.com/office/drawing/2014/main" id="{67E5D0B2-1ABA-CC41-9193-76E4C44C5E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13" name="TextBox 14">
                <a:extLst>
                  <a:ext uri="{FF2B5EF4-FFF2-40B4-BE49-F238E27FC236}">
                    <a16:creationId xmlns:a16="http://schemas.microsoft.com/office/drawing/2014/main" id="{698C12DA-8BBD-F25C-D0E5-9C6DDD97B777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16" name="그룹 115">
            <a:extLst>
              <a:ext uri="{FF2B5EF4-FFF2-40B4-BE49-F238E27FC236}">
                <a16:creationId xmlns:a16="http://schemas.microsoft.com/office/drawing/2014/main" id="{B8592104-4ABF-E69E-C307-ADE78C182EA0}"/>
              </a:ext>
            </a:extLst>
          </p:cNvPr>
          <p:cNvGrpSpPr/>
          <p:nvPr/>
        </p:nvGrpSpPr>
        <p:grpSpPr>
          <a:xfrm rot="5400000">
            <a:off x="4812256" y="81809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7" name="이등변 삼각형 116">
              <a:extLst>
                <a:ext uri="{FF2B5EF4-FFF2-40B4-BE49-F238E27FC236}">
                  <a16:creationId xmlns:a16="http://schemas.microsoft.com/office/drawing/2014/main" id="{E1FE35A8-470F-1249-5EC1-F853EA25F1EB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8" name="Oval 593">
              <a:extLst>
                <a:ext uri="{FF2B5EF4-FFF2-40B4-BE49-F238E27FC236}">
                  <a16:creationId xmlns:a16="http://schemas.microsoft.com/office/drawing/2014/main" id="{108E111A-77E9-C34B-7805-49CA83F4E5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3-1</a:t>
              </a:r>
            </a:p>
          </p:txBody>
        </p:sp>
      </p:grpSp>
      <p:sp>
        <p:nvSpPr>
          <p:cNvPr id="119" name="사각형: 둥근 모서리 118">
            <a:extLst>
              <a:ext uri="{FF2B5EF4-FFF2-40B4-BE49-F238E27FC236}">
                <a16:creationId xmlns:a16="http://schemas.microsoft.com/office/drawing/2014/main" id="{972E2089-2AE7-5586-8AA1-5452AA7242E0}"/>
              </a:ext>
            </a:extLst>
          </p:cNvPr>
          <p:cNvSpPr/>
          <p:nvPr/>
        </p:nvSpPr>
        <p:spPr>
          <a:xfrm>
            <a:off x="3765600" y="840873"/>
            <a:ext cx="1000125" cy="47120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온라인몰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스마트 오더</a:t>
            </a:r>
          </a:p>
        </p:txBody>
      </p:sp>
      <p:graphicFrame>
        <p:nvGraphicFramePr>
          <p:cNvPr id="120" name="표 15">
            <a:extLst>
              <a:ext uri="{FF2B5EF4-FFF2-40B4-BE49-F238E27FC236}">
                <a16:creationId xmlns:a16="http://schemas.microsoft.com/office/drawing/2014/main" id="{F48EF0BF-DFCA-9F86-80F1-FC2E62E498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736847"/>
              </p:ext>
            </p:extLst>
          </p:nvPr>
        </p:nvGraphicFramePr>
        <p:xfrm>
          <a:off x="433829" y="3539430"/>
          <a:ext cx="3854319" cy="197647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22593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763905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819467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1068705">
                  <a:extLst>
                    <a:ext uri="{9D8B030D-6E8A-4147-A177-3AD203B41FA5}">
                      <a16:colId xmlns:a16="http://schemas.microsoft.com/office/drawing/2014/main" val="3878644238"/>
                    </a:ext>
                  </a:extLst>
                </a:gridCol>
                <a:gridCol w="779649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순위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 유형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사용처명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후기 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온라인몰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1,700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온라인몰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명품마루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1,100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스마트 오더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450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</a:tbl>
          </a:graphicData>
        </a:graphic>
      </p:graphicFrame>
      <p:sp>
        <p:nvSpPr>
          <p:cNvPr id="121" name="사각형: 둥근 모서리 120">
            <a:extLst>
              <a:ext uri="{FF2B5EF4-FFF2-40B4-BE49-F238E27FC236}">
                <a16:creationId xmlns:a16="http://schemas.microsoft.com/office/drawing/2014/main" id="{4C22B755-AB98-B9C4-B441-40401840E697}"/>
              </a:ext>
            </a:extLst>
          </p:cNvPr>
          <p:cNvSpPr/>
          <p:nvPr/>
        </p:nvSpPr>
        <p:spPr>
          <a:xfrm>
            <a:off x="4727226" y="3188191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122" name="그래픽 121" descr="다운로드 윤곽선">
            <a:extLst>
              <a:ext uri="{FF2B5EF4-FFF2-40B4-BE49-F238E27FC236}">
                <a16:creationId xmlns:a16="http://schemas.microsoft.com/office/drawing/2014/main" id="{A12B1A3D-41BA-3CD3-D8B1-096A197470F6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762718" y="3201154"/>
            <a:ext cx="204905" cy="204905"/>
          </a:xfrm>
          <a:prstGeom prst="rect">
            <a:avLst/>
          </a:prstGeom>
        </p:spPr>
      </p:pic>
      <p:pic>
        <p:nvPicPr>
          <p:cNvPr id="123" name="그림 122">
            <a:extLst>
              <a:ext uri="{FF2B5EF4-FFF2-40B4-BE49-F238E27FC236}">
                <a16:creationId xmlns:a16="http://schemas.microsoft.com/office/drawing/2014/main" id="{EA5F4C31-C502-03A3-5CB3-76A17AAFC03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17191" b="-636"/>
          <a:stretch/>
        </p:blipFill>
        <p:spPr>
          <a:xfrm>
            <a:off x="946719" y="5804706"/>
            <a:ext cx="3169061" cy="316369"/>
          </a:xfrm>
          <a:prstGeom prst="rect">
            <a:avLst/>
          </a:prstGeom>
        </p:spPr>
      </p:pic>
      <p:sp>
        <p:nvSpPr>
          <p:cNvPr id="124" name="TextBox 123">
            <a:extLst>
              <a:ext uri="{FF2B5EF4-FFF2-40B4-BE49-F238E27FC236}">
                <a16:creationId xmlns:a16="http://schemas.microsoft.com/office/drawing/2014/main" id="{AE34FF6F-718D-390D-93F5-48A27DD97513}"/>
              </a:ext>
            </a:extLst>
          </p:cNvPr>
          <p:cNvSpPr txBox="1"/>
          <p:nvPr/>
        </p:nvSpPr>
        <p:spPr>
          <a:xfrm>
            <a:off x="352869" y="3280550"/>
            <a:ext cx="2035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100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25" name="그룹 124">
            <a:extLst>
              <a:ext uri="{FF2B5EF4-FFF2-40B4-BE49-F238E27FC236}">
                <a16:creationId xmlns:a16="http://schemas.microsoft.com/office/drawing/2014/main" id="{6253D443-FD26-9C2D-32F5-128F78D90017}"/>
              </a:ext>
            </a:extLst>
          </p:cNvPr>
          <p:cNvGrpSpPr/>
          <p:nvPr/>
        </p:nvGrpSpPr>
        <p:grpSpPr>
          <a:xfrm>
            <a:off x="4466476" y="3200735"/>
            <a:ext cx="278496" cy="200053"/>
            <a:chOff x="1014019" y="2643309"/>
            <a:chExt cx="278496" cy="200053"/>
          </a:xfrm>
        </p:grpSpPr>
        <p:sp>
          <p:nvSpPr>
            <p:cNvPr id="126" name="이등변 삼각형 125">
              <a:extLst>
                <a:ext uri="{FF2B5EF4-FFF2-40B4-BE49-F238E27FC236}">
                  <a16:creationId xmlns:a16="http://schemas.microsoft.com/office/drawing/2014/main" id="{A686FD0B-545B-49D3-9FFF-68B6346B55F3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27" name="그룹 126">
              <a:extLst>
                <a:ext uri="{FF2B5EF4-FFF2-40B4-BE49-F238E27FC236}">
                  <a16:creationId xmlns:a16="http://schemas.microsoft.com/office/drawing/2014/main" id="{477334CB-B6AF-6517-7937-444A69E98FB6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28" name="Oval 593">
                <a:extLst>
                  <a:ext uri="{FF2B5EF4-FFF2-40B4-BE49-F238E27FC236}">
                    <a16:creationId xmlns:a16="http://schemas.microsoft.com/office/drawing/2014/main" id="{1A23A1CE-F01B-20A4-4C63-07200DE0D9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29" name="TextBox 14">
                <a:extLst>
                  <a:ext uri="{FF2B5EF4-FFF2-40B4-BE49-F238E27FC236}">
                    <a16:creationId xmlns:a16="http://schemas.microsoft.com/office/drawing/2014/main" id="{177FFB46-070C-EF72-FA21-495B526318D4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30" name="그룹 129">
            <a:extLst>
              <a:ext uri="{FF2B5EF4-FFF2-40B4-BE49-F238E27FC236}">
                <a16:creationId xmlns:a16="http://schemas.microsoft.com/office/drawing/2014/main" id="{6BADF482-77FB-840D-64E2-BD2DD3EB55CB}"/>
              </a:ext>
            </a:extLst>
          </p:cNvPr>
          <p:cNvGrpSpPr/>
          <p:nvPr/>
        </p:nvGrpSpPr>
        <p:grpSpPr>
          <a:xfrm>
            <a:off x="2323416" y="3320265"/>
            <a:ext cx="244417" cy="258694"/>
            <a:chOff x="1098607" y="3056422"/>
            <a:chExt cx="244417" cy="258694"/>
          </a:xfrm>
        </p:grpSpPr>
        <p:sp>
          <p:nvSpPr>
            <p:cNvPr id="131" name="이등변 삼각형 130">
              <a:extLst>
                <a:ext uri="{FF2B5EF4-FFF2-40B4-BE49-F238E27FC236}">
                  <a16:creationId xmlns:a16="http://schemas.microsoft.com/office/drawing/2014/main" id="{FB15F664-9461-28DF-58F4-866676BB1244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32" name="그룹 131">
              <a:extLst>
                <a:ext uri="{FF2B5EF4-FFF2-40B4-BE49-F238E27FC236}">
                  <a16:creationId xmlns:a16="http://schemas.microsoft.com/office/drawing/2014/main" id="{5438BE65-ECE7-061B-264E-5230BC6B7E0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33" name="Oval 593">
                <a:extLst>
                  <a:ext uri="{FF2B5EF4-FFF2-40B4-BE49-F238E27FC236}">
                    <a16:creationId xmlns:a16="http://schemas.microsoft.com/office/drawing/2014/main" id="{24A0CE52-1D46-3B74-E858-6CF6719026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4" name="TextBox 14">
                <a:extLst>
                  <a:ext uri="{FF2B5EF4-FFF2-40B4-BE49-F238E27FC236}">
                    <a16:creationId xmlns:a16="http://schemas.microsoft.com/office/drawing/2014/main" id="{CAB39806-C1C1-1B87-5F96-00A490136B17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35" name="그룹 134">
            <a:extLst>
              <a:ext uri="{FF2B5EF4-FFF2-40B4-BE49-F238E27FC236}">
                <a16:creationId xmlns:a16="http://schemas.microsoft.com/office/drawing/2014/main" id="{2B0CD0A3-CA95-23E7-6D0C-7CACC7047863}"/>
              </a:ext>
            </a:extLst>
          </p:cNvPr>
          <p:cNvGrpSpPr/>
          <p:nvPr/>
        </p:nvGrpSpPr>
        <p:grpSpPr>
          <a:xfrm>
            <a:off x="774622" y="5847820"/>
            <a:ext cx="278496" cy="200053"/>
            <a:chOff x="1014019" y="2643309"/>
            <a:chExt cx="278496" cy="200053"/>
          </a:xfrm>
        </p:grpSpPr>
        <p:sp>
          <p:nvSpPr>
            <p:cNvPr id="136" name="이등변 삼각형 135">
              <a:extLst>
                <a:ext uri="{FF2B5EF4-FFF2-40B4-BE49-F238E27FC236}">
                  <a16:creationId xmlns:a16="http://schemas.microsoft.com/office/drawing/2014/main" id="{E1DBD858-B815-8813-DD6A-877D6884E9CF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37" name="그룹 136">
              <a:extLst>
                <a:ext uri="{FF2B5EF4-FFF2-40B4-BE49-F238E27FC236}">
                  <a16:creationId xmlns:a16="http://schemas.microsoft.com/office/drawing/2014/main" id="{A80F3AEE-CD8A-8376-E757-FF407883DED8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38" name="Oval 593">
                <a:extLst>
                  <a:ext uri="{FF2B5EF4-FFF2-40B4-BE49-F238E27FC236}">
                    <a16:creationId xmlns:a16="http://schemas.microsoft.com/office/drawing/2014/main" id="{D108DFAD-9AF7-CDB4-F94D-FEEC77D2F7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9" name="TextBox 14">
                <a:extLst>
                  <a:ext uri="{FF2B5EF4-FFF2-40B4-BE49-F238E27FC236}">
                    <a16:creationId xmlns:a16="http://schemas.microsoft.com/office/drawing/2014/main" id="{EE2A39E5-267C-8546-1B0B-3C923E0C173C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40" name="그룹 139">
            <a:extLst>
              <a:ext uri="{FF2B5EF4-FFF2-40B4-BE49-F238E27FC236}">
                <a16:creationId xmlns:a16="http://schemas.microsoft.com/office/drawing/2014/main" id="{0D3A2E09-20CD-1944-4C06-CA35E9361546}"/>
              </a:ext>
            </a:extLst>
          </p:cNvPr>
          <p:cNvGrpSpPr/>
          <p:nvPr/>
        </p:nvGrpSpPr>
        <p:grpSpPr>
          <a:xfrm rot="5400000">
            <a:off x="3209533" y="167691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1" name="이등변 삼각형 140">
              <a:extLst>
                <a:ext uri="{FF2B5EF4-FFF2-40B4-BE49-F238E27FC236}">
                  <a16:creationId xmlns:a16="http://schemas.microsoft.com/office/drawing/2014/main" id="{C5655956-F384-A6BA-CA8C-0CE413B70F4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2" name="Oval 593">
              <a:extLst>
                <a:ext uri="{FF2B5EF4-FFF2-40B4-BE49-F238E27FC236}">
                  <a16:creationId xmlns:a16="http://schemas.microsoft.com/office/drawing/2014/main" id="{143B4D87-DBE0-4E37-B6BB-4D24E76CA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3-2</a:t>
              </a:r>
            </a:p>
          </p:txBody>
        </p:sp>
      </p:grpSp>
      <p:grpSp>
        <p:nvGrpSpPr>
          <p:cNvPr id="143" name="그룹 142">
            <a:extLst>
              <a:ext uri="{FF2B5EF4-FFF2-40B4-BE49-F238E27FC236}">
                <a16:creationId xmlns:a16="http://schemas.microsoft.com/office/drawing/2014/main" id="{0CA4102C-54E1-8D73-24CA-38D99A78BD62}"/>
              </a:ext>
            </a:extLst>
          </p:cNvPr>
          <p:cNvGrpSpPr/>
          <p:nvPr/>
        </p:nvGrpSpPr>
        <p:grpSpPr>
          <a:xfrm>
            <a:off x="993341" y="3079897"/>
            <a:ext cx="244417" cy="258694"/>
            <a:chOff x="1098607" y="3056422"/>
            <a:chExt cx="244417" cy="258694"/>
          </a:xfrm>
        </p:grpSpPr>
        <p:sp>
          <p:nvSpPr>
            <p:cNvPr id="144" name="이등변 삼각형 143">
              <a:extLst>
                <a:ext uri="{FF2B5EF4-FFF2-40B4-BE49-F238E27FC236}">
                  <a16:creationId xmlns:a16="http://schemas.microsoft.com/office/drawing/2014/main" id="{CAFBC8B6-07E4-992D-1C5C-A3E15D6E2977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45" name="그룹 144">
              <a:extLst>
                <a:ext uri="{FF2B5EF4-FFF2-40B4-BE49-F238E27FC236}">
                  <a16:creationId xmlns:a16="http://schemas.microsoft.com/office/drawing/2014/main" id="{47B66FDA-5B37-C4BD-635E-ED961A235289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46" name="Oval 593">
                <a:extLst>
                  <a:ext uri="{FF2B5EF4-FFF2-40B4-BE49-F238E27FC236}">
                    <a16:creationId xmlns:a16="http://schemas.microsoft.com/office/drawing/2014/main" id="{0ABB1ED6-CC05-C241-3A6C-096FFFDA0C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47" name="TextBox 14">
                <a:extLst>
                  <a:ext uri="{FF2B5EF4-FFF2-40B4-BE49-F238E27FC236}">
                    <a16:creationId xmlns:a16="http://schemas.microsoft.com/office/drawing/2014/main" id="{A1835BAE-502A-CA0E-6D27-968DBBA2FB5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48" name="사각형: 둥근 모서리 147">
            <a:extLst>
              <a:ext uri="{FF2B5EF4-FFF2-40B4-BE49-F238E27FC236}">
                <a16:creationId xmlns:a16="http://schemas.microsoft.com/office/drawing/2014/main" id="{38492618-36C0-BF27-644F-30ACF308D718}"/>
              </a:ext>
            </a:extLst>
          </p:cNvPr>
          <p:cNvSpPr/>
          <p:nvPr/>
        </p:nvSpPr>
        <p:spPr>
          <a:xfrm>
            <a:off x="1076324" y="2507202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9" name="사각형: 둥근 모서리 148">
            <a:extLst>
              <a:ext uri="{FF2B5EF4-FFF2-40B4-BE49-F238E27FC236}">
                <a16:creationId xmlns:a16="http://schemas.microsoft.com/office/drawing/2014/main" id="{1180B4E3-194E-3718-E2D6-F39826F34F9A}"/>
              </a:ext>
            </a:extLst>
          </p:cNvPr>
          <p:cNvSpPr/>
          <p:nvPr/>
        </p:nvSpPr>
        <p:spPr>
          <a:xfrm>
            <a:off x="3711832" y="1725030"/>
            <a:ext cx="1000125" cy="72554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10</a:t>
            </a:r>
            <a:r>
              <a:rPr lang="ko-KR" altLang="en-US" sz="900">
                <a:solidFill>
                  <a:schemeClr val="tx1"/>
                </a:solidFill>
              </a:rPr>
              <a:t>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en-US" altLang="ko-KR" sz="900">
                <a:solidFill>
                  <a:schemeClr val="tx1"/>
                </a:solidFill>
              </a:rPr>
              <a:t>50</a:t>
            </a:r>
            <a:r>
              <a:rPr lang="ko-KR" altLang="en-US" sz="900">
                <a:solidFill>
                  <a:schemeClr val="tx1"/>
                </a:solidFill>
              </a:rPr>
              <a:t>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en-US" altLang="ko-KR" sz="900">
                <a:solidFill>
                  <a:schemeClr val="tx1"/>
                </a:solidFill>
              </a:rPr>
              <a:t>100</a:t>
            </a:r>
            <a:r>
              <a:rPr lang="ko-KR" altLang="en-US" sz="900">
                <a:solidFill>
                  <a:schemeClr val="tx1"/>
                </a:solidFill>
              </a:rPr>
              <a:t>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직접 입력</a:t>
            </a:r>
            <a:endParaRPr lang="en-US" altLang="ko-KR" sz="900">
              <a:solidFill>
                <a:schemeClr val="tx1"/>
              </a:solidFill>
            </a:endParaRPr>
          </a:p>
        </p:txBody>
      </p:sp>
      <p:cxnSp>
        <p:nvCxnSpPr>
          <p:cNvPr id="150" name="직선 화살표 연결선 149">
            <a:extLst>
              <a:ext uri="{FF2B5EF4-FFF2-40B4-BE49-F238E27FC236}">
                <a16:creationId xmlns:a16="http://schemas.microsoft.com/office/drawing/2014/main" id="{79682432-B8EA-8EE6-783C-9A131719F4F0}"/>
              </a:ext>
            </a:extLst>
          </p:cNvPr>
          <p:cNvCxnSpPr>
            <a:cxnSpLocks/>
            <a:endCxn id="149" idx="1"/>
          </p:cNvCxnSpPr>
          <p:nvPr/>
        </p:nvCxnSpPr>
        <p:spPr>
          <a:xfrm flipV="1">
            <a:off x="2074408" y="2087801"/>
            <a:ext cx="1637424" cy="5014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151" name="그룹 150">
            <a:extLst>
              <a:ext uri="{FF2B5EF4-FFF2-40B4-BE49-F238E27FC236}">
                <a16:creationId xmlns:a16="http://schemas.microsoft.com/office/drawing/2014/main" id="{6BCA2EFC-69ED-E011-E1FC-9EDBFE6C3F85}"/>
              </a:ext>
            </a:extLst>
          </p:cNvPr>
          <p:cNvGrpSpPr/>
          <p:nvPr/>
        </p:nvGrpSpPr>
        <p:grpSpPr>
          <a:xfrm rot="5400000">
            <a:off x="4740182" y="184705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52" name="이등변 삼각형 151">
              <a:extLst>
                <a:ext uri="{FF2B5EF4-FFF2-40B4-BE49-F238E27FC236}">
                  <a16:creationId xmlns:a16="http://schemas.microsoft.com/office/drawing/2014/main" id="{43A13B0A-DE56-892E-7E64-7DD66804693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53" name="Oval 593">
              <a:extLst>
                <a:ext uri="{FF2B5EF4-FFF2-40B4-BE49-F238E27FC236}">
                  <a16:creationId xmlns:a16="http://schemas.microsoft.com/office/drawing/2014/main" id="{2D5E2E9E-51B3-4422-7CD3-CF936168A1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pSp>
        <p:nvGrpSpPr>
          <p:cNvPr id="156" name="그룹 155">
            <a:extLst>
              <a:ext uri="{FF2B5EF4-FFF2-40B4-BE49-F238E27FC236}">
                <a16:creationId xmlns:a16="http://schemas.microsoft.com/office/drawing/2014/main" id="{CFB8F717-EBDE-A363-EC54-B16366928B6C}"/>
              </a:ext>
            </a:extLst>
          </p:cNvPr>
          <p:cNvGrpSpPr/>
          <p:nvPr/>
        </p:nvGrpSpPr>
        <p:grpSpPr>
          <a:xfrm rot="5400000">
            <a:off x="2098928" y="198737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57" name="이등변 삼각형 156">
              <a:extLst>
                <a:ext uri="{FF2B5EF4-FFF2-40B4-BE49-F238E27FC236}">
                  <a16:creationId xmlns:a16="http://schemas.microsoft.com/office/drawing/2014/main" id="{EFD7499D-DB33-59E2-A2B4-8DE31478573C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58" name="Oval 593">
              <a:extLst>
                <a:ext uri="{FF2B5EF4-FFF2-40B4-BE49-F238E27FC236}">
                  <a16:creationId xmlns:a16="http://schemas.microsoft.com/office/drawing/2014/main" id="{1029ACF6-E2EA-30FE-4803-CB4D11E139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3-3</a:t>
              </a:r>
            </a:p>
          </p:txBody>
        </p:sp>
      </p:grpSp>
      <p:sp>
        <p:nvSpPr>
          <p:cNvPr id="159" name="TextBox 158">
            <a:extLst>
              <a:ext uri="{FF2B5EF4-FFF2-40B4-BE49-F238E27FC236}">
                <a16:creationId xmlns:a16="http://schemas.microsoft.com/office/drawing/2014/main" id="{F3504C7B-3609-58DB-720D-839A3E94AA5F}"/>
              </a:ext>
            </a:extLst>
          </p:cNvPr>
          <p:cNvSpPr txBox="1"/>
          <p:nvPr/>
        </p:nvSpPr>
        <p:spPr>
          <a:xfrm>
            <a:off x="3358596" y="3280024"/>
            <a:ext cx="10059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후기 많은 순 ▼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60" name="그룹 159">
            <a:extLst>
              <a:ext uri="{FF2B5EF4-FFF2-40B4-BE49-F238E27FC236}">
                <a16:creationId xmlns:a16="http://schemas.microsoft.com/office/drawing/2014/main" id="{0A558F9A-9DBD-C865-0AC0-EA32DEB4413B}"/>
              </a:ext>
            </a:extLst>
          </p:cNvPr>
          <p:cNvGrpSpPr/>
          <p:nvPr/>
        </p:nvGrpSpPr>
        <p:grpSpPr>
          <a:xfrm>
            <a:off x="3568455" y="3061449"/>
            <a:ext cx="244417" cy="258694"/>
            <a:chOff x="1098607" y="3056422"/>
            <a:chExt cx="244417" cy="258694"/>
          </a:xfrm>
        </p:grpSpPr>
        <p:sp>
          <p:nvSpPr>
            <p:cNvPr id="161" name="이등변 삼각형 160">
              <a:extLst>
                <a:ext uri="{FF2B5EF4-FFF2-40B4-BE49-F238E27FC236}">
                  <a16:creationId xmlns:a16="http://schemas.microsoft.com/office/drawing/2014/main" id="{9D4D19CD-621B-7B79-EEA1-E728DFABAD82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62" name="그룹 161">
              <a:extLst>
                <a:ext uri="{FF2B5EF4-FFF2-40B4-BE49-F238E27FC236}">
                  <a16:creationId xmlns:a16="http://schemas.microsoft.com/office/drawing/2014/main" id="{497AE54A-8682-804A-0468-68D355AD60F3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63" name="Oval 593">
                <a:extLst>
                  <a:ext uri="{FF2B5EF4-FFF2-40B4-BE49-F238E27FC236}">
                    <a16:creationId xmlns:a16="http://schemas.microsoft.com/office/drawing/2014/main" id="{C3184735-0F09-C63A-5CED-D72B5E4D21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64" name="TextBox 14">
                <a:extLst>
                  <a:ext uri="{FF2B5EF4-FFF2-40B4-BE49-F238E27FC236}">
                    <a16:creationId xmlns:a16="http://schemas.microsoft.com/office/drawing/2014/main" id="{0F3D7B88-5BAF-2483-9F41-F5D91D18E8AB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65" name="사각형: 둥근 모서리 164">
            <a:extLst>
              <a:ext uri="{FF2B5EF4-FFF2-40B4-BE49-F238E27FC236}">
                <a16:creationId xmlns:a16="http://schemas.microsoft.com/office/drawing/2014/main" id="{0ACB0985-DD4D-BE77-CEDB-CCDE604F28E8}"/>
              </a:ext>
            </a:extLst>
          </p:cNvPr>
          <p:cNvSpPr/>
          <p:nvPr/>
        </p:nvSpPr>
        <p:spPr>
          <a:xfrm>
            <a:off x="4871770" y="3554609"/>
            <a:ext cx="890583" cy="43308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후기 많은 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후기 적은 순</a:t>
            </a:r>
            <a:endParaRPr lang="en-US" altLang="ko-KR" sz="900">
              <a:solidFill>
                <a:schemeClr val="tx1"/>
              </a:solidFill>
            </a:endParaRPr>
          </a:p>
        </p:txBody>
      </p:sp>
      <p:cxnSp>
        <p:nvCxnSpPr>
          <p:cNvPr id="166" name="직선 화살표 연결선 165">
            <a:extLst>
              <a:ext uri="{FF2B5EF4-FFF2-40B4-BE49-F238E27FC236}">
                <a16:creationId xmlns:a16="http://schemas.microsoft.com/office/drawing/2014/main" id="{2824B424-F6C4-F91B-8D88-E6755ECC441A}"/>
              </a:ext>
            </a:extLst>
          </p:cNvPr>
          <p:cNvCxnSpPr>
            <a:cxnSpLocks/>
            <a:endCxn id="165" idx="1"/>
          </p:cNvCxnSpPr>
          <p:nvPr/>
        </p:nvCxnSpPr>
        <p:spPr>
          <a:xfrm>
            <a:off x="4275914" y="3469524"/>
            <a:ext cx="595856" cy="3016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BBC64E83-171D-4258-67A5-ABC0C7AEA283}"/>
              </a:ext>
            </a:extLst>
          </p:cNvPr>
          <p:cNvSpPr/>
          <p:nvPr/>
        </p:nvSpPr>
        <p:spPr>
          <a:xfrm>
            <a:off x="1076325" y="1679703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매장 유형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01163BED-41C6-E13C-6D3A-6F0351C5E038}"/>
              </a:ext>
            </a:extLst>
          </p:cNvPr>
          <p:cNvSpPr/>
          <p:nvPr/>
        </p:nvSpPr>
        <p:spPr>
          <a:xfrm>
            <a:off x="2157682" y="1679655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직접 입력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9C0D69FC-3EDB-9425-896A-8A4E77DD06F3}"/>
              </a:ext>
            </a:extLst>
          </p:cNvPr>
          <p:cNvSpPr/>
          <p:nvPr/>
        </p:nvSpPr>
        <p:spPr>
          <a:xfrm>
            <a:off x="1074283" y="1975833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카테고리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15" name="직선 화살표 연결선 114">
            <a:extLst>
              <a:ext uri="{FF2B5EF4-FFF2-40B4-BE49-F238E27FC236}">
                <a16:creationId xmlns:a16="http://schemas.microsoft.com/office/drawing/2014/main" id="{66B6DE42-8D7F-782E-4B1D-F53DE622B689}"/>
              </a:ext>
            </a:extLst>
          </p:cNvPr>
          <p:cNvCxnSpPr>
            <a:cxnSpLocks/>
          </p:cNvCxnSpPr>
          <p:nvPr/>
        </p:nvCxnSpPr>
        <p:spPr>
          <a:xfrm flipV="1">
            <a:off x="2076450" y="944943"/>
            <a:ext cx="1689150" cy="8501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76125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B5D9106D-56CA-0E50-65B7-017C59646F66}"/>
              </a:ext>
            </a:extLst>
          </p:cNvPr>
          <p:cNvGrpSpPr/>
          <p:nvPr/>
        </p:nvGrpSpPr>
        <p:grpSpPr>
          <a:xfrm>
            <a:off x="3534627" y="2598560"/>
            <a:ext cx="5452946" cy="1124219"/>
            <a:chOff x="702527" y="4728403"/>
            <a:chExt cx="5452946" cy="1124219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7DBF478-76A2-CAC0-0A0E-AA7A11759383}"/>
                </a:ext>
              </a:extLst>
            </p:cNvPr>
            <p:cNvSpPr txBox="1"/>
            <p:nvPr/>
          </p:nvSpPr>
          <p:spPr>
            <a:xfrm>
              <a:off x="1371600" y="5206291"/>
              <a:ext cx="4000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>
                  <a:solidFill>
                    <a:schemeClr val="bg1"/>
                  </a:solidFill>
                  <a:latin typeface="+mn-ea"/>
                </a:rPr>
                <a:t>4. </a:t>
              </a:r>
              <a:r>
                <a:rPr lang="ko-KR" altLang="en-US" sz="3600" b="1">
                  <a:solidFill>
                    <a:schemeClr val="bg1"/>
                  </a:solidFill>
                  <a:latin typeface="+mn-ea"/>
                </a:rPr>
                <a:t>시스템 관리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E1519F1-9B06-C228-72BF-65A69C049CCA}"/>
                </a:ext>
              </a:extLst>
            </p:cNvPr>
            <p:cNvSpPr txBox="1"/>
            <p:nvPr/>
          </p:nvSpPr>
          <p:spPr>
            <a:xfrm>
              <a:off x="702527" y="4728403"/>
              <a:ext cx="5452946" cy="468141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algn="ctr">
                <a:lnSpc>
                  <a:spcPts val="3500"/>
                </a:lnSpc>
              </a:pPr>
              <a:r>
                <a:rPr lang="ko-KR" altLang="en-US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모바일 기반 공공 유통 플랫폼</a:t>
              </a:r>
              <a:r>
                <a:rPr lang="en-US" altLang="ko-KR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 </a:t>
              </a:r>
              <a:r>
                <a:rPr lang="ko-KR" altLang="en-US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구축 및 유지 관리</a:t>
              </a:r>
              <a:endParaRPr lang="ko-KR" altLang="en-US" sz="140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1889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333569"/>
              </p:ext>
            </p:extLst>
          </p:nvPr>
        </p:nvGraphicFramePr>
        <p:xfrm>
          <a:off x="7794170" y="725881"/>
          <a:ext cx="4397830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메뉴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메뉴명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27999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메뉴 코드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40086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메뉴 구분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05764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기준에 맞는 메뉴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515498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메뉴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315402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메뉴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531778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메뉴명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범위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범위의 하위 메뉴 표시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04706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66576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384599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하위 메뉴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598097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하위 메뉴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040892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하위 메뉴 추가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22824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하위 메뉴 리스트에서 편집한 내용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172947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하위 메뉴 리스트에서 선택한 행 데이터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8264624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843909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메뉴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시스템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AD-04-0001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66B39C0-3271-1A12-F90C-8021E157D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27</a:t>
            </a:fld>
            <a:endParaRPr lang="ko-KR" altLang="en-US"/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1B3583C6-2258-7B41-590A-FF4DB0E7A0B8}"/>
              </a:ext>
            </a:extLst>
          </p:cNvPr>
          <p:cNvSpPr/>
          <p:nvPr/>
        </p:nvSpPr>
        <p:spPr>
          <a:xfrm>
            <a:off x="1067659" y="109014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3D42A04-A906-15B6-A5B1-30959BBF4DC4}"/>
              </a:ext>
            </a:extLst>
          </p:cNvPr>
          <p:cNvSpPr txBox="1"/>
          <p:nvPr/>
        </p:nvSpPr>
        <p:spPr>
          <a:xfrm>
            <a:off x="352424" y="1055171"/>
            <a:ext cx="53975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 err="1"/>
              <a:t>메뉴명</a:t>
            </a:r>
            <a:endParaRPr lang="en-US" altLang="ko-KR" sz="900"/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572D8D9D-F751-D8FE-3DF9-5F0967FDC6CC}"/>
              </a:ext>
            </a:extLst>
          </p:cNvPr>
          <p:cNvSpPr/>
          <p:nvPr/>
        </p:nvSpPr>
        <p:spPr>
          <a:xfrm>
            <a:off x="1067659" y="1407010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2925F44-E78F-3AA7-1F44-A5EC16916D8B}"/>
              </a:ext>
            </a:extLst>
          </p:cNvPr>
          <p:cNvSpPr txBox="1"/>
          <p:nvPr/>
        </p:nvSpPr>
        <p:spPr>
          <a:xfrm>
            <a:off x="352424" y="1360221"/>
            <a:ext cx="75594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메뉴 코드</a:t>
            </a:r>
            <a:endParaRPr lang="en-US" altLang="ko-KR" sz="9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F09B667-57C8-AC50-B238-D7D6186DD462}"/>
              </a:ext>
            </a:extLst>
          </p:cNvPr>
          <p:cNvSpPr txBox="1"/>
          <p:nvPr/>
        </p:nvSpPr>
        <p:spPr>
          <a:xfrm>
            <a:off x="352424" y="1665271"/>
            <a:ext cx="75594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메뉴 구분</a:t>
            </a:r>
            <a:endParaRPr lang="en-US" altLang="ko-KR" sz="900"/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9AF51938-85F1-CF14-F9EC-9F03A611062B}"/>
              </a:ext>
            </a:extLst>
          </p:cNvPr>
          <p:cNvSpPr/>
          <p:nvPr/>
        </p:nvSpPr>
        <p:spPr>
          <a:xfrm>
            <a:off x="1067659" y="1708813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선택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CD6010BD-7447-52B6-EFAB-5C84D1455CBD}"/>
              </a:ext>
            </a:extLst>
          </p:cNvPr>
          <p:cNvSpPr/>
          <p:nvPr/>
        </p:nvSpPr>
        <p:spPr>
          <a:xfrm>
            <a:off x="6504429" y="180191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8ED488D2-9100-C942-5F65-6D9C554E3E4A}"/>
              </a:ext>
            </a:extLst>
          </p:cNvPr>
          <p:cNvCxnSpPr>
            <a:cxnSpLocks/>
          </p:cNvCxnSpPr>
          <p:nvPr/>
        </p:nvCxnSpPr>
        <p:spPr>
          <a:xfrm>
            <a:off x="357626" y="213638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26" name="표 15">
            <a:extLst>
              <a:ext uri="{FF2B5EF4-FFF2-40B4-BE49-F238E27FC236}">
                <a16:creationId xmlns:a16="http://schemas.microsoft.com/office/drawing/2014/main" id="{FFC9EF2D-FBBF-AC46-C3F1-14A91E410C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852993"/>
              </p:ext>
            </p:extLst>
          </p:nvPr>
        </p:nvGraphicFramePr>
        <p:xfrm>
          <a:off x="404014" y="2629770"/>
          <a:ext cx="1845285" cy="367058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916786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928499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메뉴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메뉴명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최상위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MAIN_DASH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Dashboard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MNG_USER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사용자 관리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49067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84036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70811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25747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418839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521343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704395F8-E7D3-E0D2-56F0-EAF0CF24A997}"/>
              </a:ext>
            </a:extLst>
          </p:cNvPr>
          <p:cNvSpPr txBox="1"/>
          <p:nvPr/>
        </p:nvSpPr>
        <p:spPr>
          <a:xfrm>
            <a:off x="426757" y="2371353"/>
            <a:ext cx="2035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메뉴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27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9" name="그림 28">
            <a:extLst>
              <a:ext uri="{FF2B5EF4-FFF2-40B4-BE49-F238E27FC236}">
                <a16:creationId xmlns:a16="http://schemas.microsoft.com/office/drawing/2014/main" id="{06E3983A-33B8-5EE8-96E9-AC9269109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575" y="6346416"/>
            <a:ext cx="1419423" cy="314369"/>
          </a:xfrm>
          <a:prstGeom prst="rect">
            <a:avLst/>
          </a:prstGeom>
        </p:spPr>
      </p:pic>
      <p:graphicFrame>
        <p:nvGraphicFramePr>
          <p:cNvPr id="30" name="표 15">
            <a:extLst>
              <a:ext uri="{FF2B5EF4-FFF2-40B4-BE49-F238E27FC236}">
                <a16:creationId xmlns:a16="http://schemas.microsoft.com/office/drawing/2014/main" id="{E6BFBF9F-C364-26EE-DB3B-1DF1F07F9F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819316"/>
              </p:ext>
            </p:extLst>
          </p:nvPr>
        </p:nvGraphicFramePr>
        <p:xfrm>
          <a:off x="2558472" y="2629770"/>
          <a:ext cx="4841152" cy="367058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51228">
                  <a:extLst>
                    <a:ext uri="{9D8B030D-6E8A-4147-A177-3AD203B41FA5}">
                      <a16:colId xmlns:a16="http://schemas.microsoft.com/office/drawing/2014/main" val="3780752349"/>
                    </a:ext>
                  </a:extLst>
                </a:gridCol>
                <a:gridCol w="392430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832167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481330">
                  <a:extLst>
                    <a:ext uri="{9D8B030D-6E8A-4147-A177-3AD203B41FA5}">
                      <a16:colId xmlns:a16="http://schemas.microsoft.com/office/drawing/2014/main" val="1923576228"/>
                    </a:ext>
                  </a:extLst>
                </a:gridCol>
                <a:gridCol w="849630">
                  <a:extLst>
                    <a:ext uri="{9D8B030D-6E8A-4147-A177-3AD203B41FA5}">
                      <a16:colId xmlns:a16="http://schemas.microsoft.com/office/drawing/2014/main" val="1700989293"/>
                    </a:ext>
                  </a:extLst>
                </a:gridCol>
                <a:gridCol w="601980">
                  <a:extLst>
                    <a:ext uri="{9D8B030D-6E8A-4147-A177-3AD203B41FA5}">
                      <a16:colId xmlns:a16="http://schemas.microsoft.com/office/drawing/2014/main" val="284586212"/>
                    </a:ext>
                  </a:extLst>
                </a:gridCol>
                <a:gridCol w="665319">
                  <a:extLst>
                    <a:ext uri="{9D8B030D-6E8A-4147-A177-3AD203B41FA5}">
                      <a16:colId xmlns:a16="http://schemas.microsoft.com/office/drawing/2014/main" val="2457249561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순번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메뉴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메뉴명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타입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아이콘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링크 종류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메뉴 링크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MAIN_DASH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Dashboard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시스템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err="1">
                          <a:solidFill>
                            <a:schemeClr val="tx1"/>
                          </a:solidFill>
                        </a:rPr>
                        <a:t>zmdi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-view-dash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내부링크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/main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MNG_USER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사용자관리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시스템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Wingdings" panose="05000000000000000000" pitchFamily="2" charset="2"/>
                        <a:buNone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Wingdings" panose="05000000000000000000" pitchFamily="2" charset="2"/>
                        <a:buNone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Wingdings" panose="05000000000000000000" pitchFamily="2" charset="2"/>
                        <a:buNone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MNG_SYS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시스템관리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시스템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MAIN_BANNER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err="1">
                          <a:solidFill>
                            <a:schemeClr val="tx1"/>
                          </a:solidFill>
                        </a:rPr>
                        <a:t>메인배너관리</a:t>
                      </a:r>
                      <a:endParaRPr lang="ko-KR" altLang="en-US" sz="6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시스템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49067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84036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70811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25747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418839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521343"/>
                  </a:ext>
                </a:extLst>
              </a:tr>
            </a:tbl>
          </a:graphicData>
        </a:graphic>
      </p:graphicFrame>
      <p:sp>
        <p:nvSpPr>
          <p:cNvPr id="31" name="TextBox 30">
            <a:extLst>
              <a:ext uri="{FF2B5EF4-FFF2-40B4-BE49-F238E27FC236}">
                <a16:creationId xmlns:a16="http://schemas.microsoft.com/office/drawing/2014/main" id="{D1329A55-B0F6-7E43-AA10-154170ECF584}"/>
              </a:ext>
            </a:extLst>
          </p:cNvPr>
          <p:cNvSpPr txBox="1"/>
          <p:nvPr/>
        </p:nvSpPr>
        <p:spPr>
          <a:xfrm>
            <a:off x="2549237" y="2368954"/>
            <a:ext cx="2035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하위 메뉴</a:t>
            </a:r>
            <a:r>
              <a:rPr lang="en-US" altLang="ko-KR" sz="900"/>
              <a:t> 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6" name="사각형: 둥근 모서리 35">
            <a:extLst>
              <a:ext uri="{FF2B5EF4-FFF2-40B4-BE49-F238E27FC236}">
                <a16:creationId xmlns:a16="http://schemas.microsoft.com/office/drawing/2014/main" id="{9570D38C-7C9B-A6DE-64A4-C4521961BB25}"/>
              </a:ext>
            </a:extLst>
          </p:cNvPr>
          <p:cNvSpPr/>
          <p:nvPr/>
        </p:nvSpPr>
        <p:spPr>
          <a:xfrm>
            <a:off x="5684173" y="231465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37" name="사각형: 둥근 모서리 36">
            <a:extLst>
              <a:ext uri="{FF2B5EF4-FFF2-40B4-BE49-F238E27FC236}">
                <a16:creationId xmlns:a16="http://schemas.microsoft.com/office/drawing/2014/main" id="{ABEDA3F2-EFAC-0B52-9959-C7537FA1AABE}"/>
              </a:ext>
            </a:extLst>
          </p:cNvPr>
          <p:cNvSpPr/>
          <p:nvPr/>
        </p:nvSpPr>
        <p:spPr>
          <a:xfrm>
            <a:off x="6280725" y="231465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저장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id="{C39182F4-86E2-93E5-6A52-3FE0D4FE6E78}"/>
              </a:ext>
            </a:extLst>
          </p:cNvPr>
          <p:cNvSpPr/>
          <p:nvPr/>
        </p:nvSpPr>
        <p:spPr>
          <a:xfrm>
            <a:off x="6877277" y="231465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E9BAC1AF-8E33-6827-3319-761546B10A49}"/>
              </a:ext>
            </a:extLst>
          </p:cNvPr>
          <p:cNvSpPr/>
          <p:nvPr/>
        </p:nvSpPr>
        <p:spPr>
          <a:xfrm>
            <a:off x="1330036" y="2911553"/>
            <a:ext cx="919264" cy="3388806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2D4FA4E-3CD6-B3D5-0C96-E5BEFB37A46A}"/>
              </a:ext>
            </a:extLst>
          </p:cNvPr>
          <p:cNvSpPr txBox="1"/>
          <p:nvPr/>
        </p:nvSpPr>
        <p:spPr>
          <a:xfrm>
            <a:off x="336150" y="617555"/>
            <a:ext cx="19131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시스템 관리  </a:t>
            </a:r>
            <a:r>
              <a:rPr lang="en-US" altLang="ko-KR" sz="900"/>
              <a:t>&gt; </a:t>
            </a:r>
            <a:r>
              <a:rPr lang="ko-KR" altLang="en-US" sz="900"/>
              <a:t>메뉴 관리</a:t>
            </a:r>
            <a:endParaRPr lang="en-US" altLang="ko-KR" sz="900"/>
          </a:p>
        </p:txBody>
      </p:sp>
      <p:cxnSp>
        <p:nvCxnSpPr>
          <p:cNvPr id="42" name="직선 연결선 41">
            <a:extLst>
              <a:ext uri="{FF2B5EF4-FFF2-40B4-BE49-F238E27FC236}">
                <a16:creationId xmlns:a16="http://schemas.microsoft.com/office/drawing/2014/main" id="{36210F80-C830-58E9-162F-BFFE09830556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43" name="그룹 42">
            <a:extLst>
              <a:ext uri="{FF2B5EF4-FFF2-40B4-BE49-F238E27FC236}">
                <a16:creationId xmlns:a16="http://schemas.microsoft.com/office/drawing/2014/main" id="{CA768B9A-5AD8-2D99-3BC6-84EB08688180}"/>
              </a:ext>
            </a:extLst>
          </p:cNvPr>
          <p:cNvGrpSpPr/>
          <p:nvPr/>
        </p:nvGrpSpPr>
        <p:grpSpPr>
          <a:xfrm rot="5400000">
            <a:off x="1832455" y="604069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4" name="이등변 삼각형 43">
              <a:extLst>
                <a:ext uri="{FF2B5EF4-FFF2-40B4-BE49-F238E27FC236}">
                  <a16:creationId xmlns:a16="http://schemas.microsoft.com/office/drawing/2014/main" id="{E162EAB0-9264-86DE-B154-45151E3C1CAB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5" name="Oval 593">
              <a:extLst>
                <a:ext uri="{FF2B5EF4-FFF2-40B4-BE49-F238E27FC236}">
                  <a16:creationId xmlns:a16="http://schemas.microsoft.com/office/drawing/2014/main" id="{B974B77A-BC54-1441-21BD-F2F88318F8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436EEF11-E7CF-8513-363E-4F9ABAE5DCA9}"/>
              </a:ext>
            </a:extLst>
          </p:cNvPr>
          <p:cNvGrpSpPr/>
          <p:nvPr/>
        </p:nvGrpSpPr>
        <p:grpSpPr>
          <a:xfrm rot="5400000">
            <a:off x="3180294" y="107929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7" name="이등변 삼각형 46">
              <a:extLst>
                <a:ext uri="{FF2B5EF4-FFF2-40B4-BE49-F238E27FC236}">
                  <a16:creationId xmlns:a16="http://schemas.microsoft.com/office/drawing/2014/main" id="{87E4435D-A041-D335-C759-11B29215F24E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8" name="Oval 593">
              <a:extLst>
                <a:ext uri="{FF2B5EF4-FFF2-40B4-BE49-F238E27FC236}">
                  <a16:creationId xmlns:a16="http://schemas.microsoft.com/office/drawing/2014/main" id="{E56CF42B-AA04-2E44-CC4E-C0759B41B6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49" name="그룹 48">
            <a:extLst>
              <a:ext uri="{FF2B5EF4-FFF2-40B4-BE49-F238E27FC236}">
                <a16:creationId xmlns:a16="http://schemas.microsoft.com/office/drawing/2014/main" id="{171A04ED-ED06-E168-66BC-C9D427F7861C}"/>
              </a:ext>
            </a:extLst>
          </p:cNvPr>
          <p:cNvGrpSpPr/>
          <p:nvPr/>
        </p:nvGrpSpPr>
        <p:grpSpPr>
          <a:xfrm rot="5400000">
            <a:off x="3180294" y="139096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0" name="이등변 삼각형 49">
              <a:extLst>
                <a:ext uri="{FF2B5EF4-FFF2-40B4-BE49-F238E27FC236}">
                  <a16:creationId xmlns:a16="http://schemas.microsoft.com/office/drawing/2014/main" id="{19048DA9-5B09-F55C-24E9-AB9F53CD101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51" name="Oval 593">
              <a:extLst>
                <a:ext uri="{FF2B5EF4-FFF2-40B4-BE49-F238E27FC236}">
                  <a16:creationId xmlns:a16="http://schemas.microsoft.com/office/drawing/2014/main" id="{3A2B2F8D-5BC4-7359-5655-99FF6C3909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grpSp>
        <p:nvGrpSpPr>
          <p:cNvPr id="52" name="그룹 51">
            <a:extLst>
              <a:ext uri="{FF2B5EF4-FFF2-40B4-BE49-F238E27FC236}">
                <a16:creationId xmlns:a16="http://schemas.microsoft.com/office/drawing/2014/main" id="{92943DD2-48B0-2272-4800-00A3F1279724}"/>
              </a:ext>
            </a:extLst>
          </p:cNvPr>
          <p:cNvGrpSpPr/>
          <p:nvPr/>
        </p:nvGrpSpPr>
        <p:grpSpPr>
          <a:xfrm rot="5400000">
            <a:off x="2088143" y="170212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3" name="이등변 삼각형 52">
              <a:extLst>
                <a:ext uri="{FF2B5EF4-FFF2-40B4-BE49-F238E27FC236}">
                  <a16:creationId xmlns:a16="http://schemas.microsoft.com/office/drawing/2014/main" id="{7D15D73E-5031-3742-A7D2-B15F5253F907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54" name="Oval 593">
              <a:extLst>
                <a:ext uri="{FF2B5EF4-FFF2-40B4-BE49-F238E27FC236}">
                  <a16:creationId xmlns:a16="http://schemas.microsoft.com/office/drawing/2014/main" id="{6341D984-5AB1-5B63-77C6-6625709E3C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pSp>
        <p:nvGrpSpPr>
          <p:cNvPr id="55" name="그룹 54">
            <a:extLst>
              <a:ext uri="{FF2B5EF4-FFF2-40B4-BE49-F238E27FC236}">
                <a16:creationId xmlns:a16="http://schemas.microsoft.com/office/drawing/2014/main" id="{7AD80F83-A470-773B-5DBB-5F57895DCBC8}"/>
              </a:ext>
            </a:extLst>
          </p:cNvPr>
          <p:cNvGrpSpPr/>
          <p:nvPr/>
        </p:nvGrpSpPr>
        <p:grpSpPr>
          <a:xfrm rot="5400000">
            <a:off x="7068173" y="182396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6" name="이등변 삼각형 55">
              <a:extLst>
                <a:ext uri="{FF2B5EF4-FFF2-40B4-BE49-F238E27FC236}">
                  <a16:creationId xmlns:a16="http://schemas.microsoft.com/office/drawing/2014/main" id="{325EC986-D7E3-5B9E-A8FF-8549E41E65AF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57" name="Oval 593">
              <a:extLst>
                <a:ext uri="{FF2B5EF4-FFF2-40B4-BE49-F238E27FC236}">
                  <a16:creationId xmlns:a16="http://schemas.microsoft.com/office/drawing/2014/main" id="{A8E27888-1B47-2631-9659-E64D6537E1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grpSp>
        <p:nvGrpSpPr>
          <p:cNvPr id="58" name="그룹 57">
            <a:extLst>
              <a:ext uri="{FF2B5EF4-FFF2-40B4-BE49-F238E27FC236}">
                <a16:creationId xmlns:a16="http://schemas.microsoft.com/office/drawing/2014/main" id="{435D8C6C-1CD2-D451-E8D3-940C7D62729A}"/>
              </a:ext>
            </a:extLst>
          </p:cNvPr>
          <p:cNvGrpSpPr/>
          <p:nvPr/>
        </p:nvGrpSpPr>
        <p:grpSpPr>
          <a:xfrm rot="5400000">
            <a:off x="1480790" y="236188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9" name="이등변 삼각형 58">
              <a:extLst>
                <a:ext uri="{FF2B5EF4-FFF2-40B4-BE49-F238E27FC236}">
                  <a16:creationId xmlns:a16="http://schemas.microsoft.com/office/drawing/2014/main" id="{C7CA340A-7DA5-DB79-DB38-348420C9E0A1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60" name="Oval 593">
              <a:extLst>
                <a:ext uri="{FF2B5EF4-FFF2-40B4-BE49-F238E27FC236}">
                  <a16:creationId xmlns:a16="http://schemas.microsoft.com/office/drawing/2014/main" id="{FE66AC76-EFC4-64FC-C30D-1264B5A6B1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</a:t>
              </a:r>
            </a:p>
          </p:txBody>
        </p:sp>
      </p:grpSp>
      <p:grpSp>
        <p:nvGrpSpPr>
          <p:cNvPr id="61" name="그룹 60">
            <a:extLst>
              <a:ext uri="{FF2B5EF4-FFF2-40B4-BE49-F238E27FC236}">
                <a16:creationId xmlns:a16="http://schemas.microsoft.com/office/drawing/2014/main" id="{7C2D1F75-6C5F-9691-38F4-C206E3BFB246}"/>
              </a:ext>
            </a:extLst>
          </p:cNvPr>
          <p:cNvGrpSpPr/>
          <p:nvPr/>
        </p:nvGrpSpPr>
        <p:grpSpPr>
          <a:xfrm rot="5400000">
            <a:off x="2253674" y="305679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62" name="이등변 삼각형 61">
              <a:extLst>
                <a:ext uri="{FF2B5EF4-FFF2-40B4-BE49-F238E27FC236}">
                  <a16:creationId xmlns:a16="http://schemas.microsoft.com/office/drawing/2014/main" id="{A8F2ABCD-20CD-232C-09B2-9BD6FB431BDA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63" name="Oval 593">
              <a:extLst>
                <a:ext uri="{FF2B5EF4-FFF2-40B4-BE49-F238E27FC236}">
                  <a16:creationId xmlns:a16="http://schemas.microsoft.com/office/drawing/2014/main" id="{F3B476AA-2349-7910-D362-13CA80390A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8</a:t>
              </a:r>
            </a:p>
          </p:txBody>
        </p:sp>
      </p:grpSp>
      <p:grpSp>
        <p:nvGrpSpPr>
          <p:cNvPr id="67" name="그룹 66">
            <a:extLst>
              <a:ext uri="{FF2B5EF4-FFF2-40B4-BE49-F238E27FC236}">
                <a16:creationId xmlns:a16="http://schemas.microsoft.com/office/drawing/2014/main" id="{F071E7B0-157E-2AA5-6807-32EFF6B9AE09}"/>
              </a:ext>
            </a:extLst>
          </p:cNvPr>
          <p:cNvGrpSpPr/>
          <p:nvPr/>
        </p:nvGrpSpPr>
        <p:grpSpPr>
          <a:xfrm>
            <a:off x="1109925" y="2579806"/>
            <a:ext cx="244417" cy="258694"/>
            <a:chOff x="1098607" y="3056422"/>
            <a:chExt cx="244417" cy="258694"/>
          </a:xfrm>
        </p:grpSpPr>
        <p:sp>
          <p:nvSpPr>
            <p:cNvPr id="68" name="이등변 삼각형 67">
              <a:extLst>
                <a:ext uri="{FF2B5EF4-FFF2-40B4-BE49-F238E27FC236}">
                  <a16:creationId xmlns:a16="http://schemas.microsoft.com/office/drawing/2014/main" id="{B9DE21B5-AEB9-E0F1-763B-C0517EB6A65E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9" name="그룹 68">
              <a:extLst>
                <a:ext uri="{FF2B5EF4-FFF2-40B4-BE49-F238E27FC236}">
                  <a16:creationId xmlns:a16="http://schemas.microsoft.com/office/drawing/2014/main" id="{6E5E3D70-02FF-C0B5-4B4E-563646D441C0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70" name="Oval 593">
                <a:extLst>
                  <a:ext uri="{FF2B5EF4-FFF2-40B4-BE49-F238E27FC236}">
                    <a16:creationId xmlns:a16="http://schemas.microsoft.com/office/drawing/2014/main" id="{725BB577-5526-49B6-9EC5-B74EFE38F7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1" name="TextBox 14">
                <a:extLst>
                  <a:ext uri="{FF2B5EF4-FFF2-40B4-BE49-F238E27FC236}">
                    <a16:creationId xmlns:a16="http://schemas.microsoft.com/office/drawing/2014/main" id="{D70E58D9-614C-1E84-F195-E358E1694FA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2" name="그룹 71">
            <a:extLst>
              <a:ext uri="{FF2B5EF4-FFF2-40B4-BE49-F238E27FC236}">
                <a16:creationId xmlns:a16="http://schemas.microsoft.com/office/drawing/2014/main" id="{DE779F50-112C-CCE9-5C92-27F5B1609D09}"/>
              </a:ext>
            </a:extLst>
          </p:cNvPr>
          <p:cNvGrpSpPr/>
          <p:nvPr/>
        </p:nvGrpSpPr>
        <p:grpSpPr>
          <a:xfrm>
            <a:off x="3627756" y="2440686"/>
            <a:ext cx="244417" cy="258694"/>
            <a:chOff x="1098607" y="3056422"/>
            <a:chExt cx="244417" cy="258694"/>
          </a:xfrm>
        </p:grpSpPr>
        <p:sp>
          <p:nvSpPr>
            <p:cNvPr id="73" name="이등변 삼각형 72">
              <a:extLst>
                <a:ext uri="{FF2B5EF4-FFF2-40B4-BE49-F238E27FC236}">
                  <a16:creationId xmlns:a16="http://schemas.microsoft.com/office/drawing/2014/main" id="{1395F2EC-0738-B019-C74A-9E5C0548B484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4" name="그룹 73">
              <a:extLst>
                <a:ext uri="{FF2B5EF4-FFF2-40B4-BE49-F238E27FC236}">
                  <a16:creationId xmlns:a16="http://schemas.microsoft.com/office/drawing/2014/main" id="{A037E814-E0EB-9B22-1867-1FFE46016167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75" name="Oval 593">
                <a:extLst>
                  <a:ext uri="{FF2B5EF4-FFF2-40B4-BE49-F238E27FC236}">
                    <a16:creationId xmlns:a16="http://schemas.microsoft.com/office/drawing/2014/main" id="{9B1D3784-6730-77D4-4831-E61C5BF1E3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6" name="TextBox 14">
                <a:extLst>
                  <a:ext uri="{FF2B5EF4-FFF2-40B4-BE49-F238E27FC236}">
                    <a16:creationId xmlns:a16="http://schemas.microsoft.com/office/drawing/2014/main" id="{7A05ED6C-D2D6-E199-5F47-DBD184ED7F2A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7" name="그룹 76">
            <a:extLst>
              <a:ext uri="{FF2B5EF4-FFF2-40B4-BE49-F238E27FC236}">
                <a16:creationId xmlns:a16="http://schemas.microsoft.com/office/drawing/2014/main" id="{1E15DF9D-0546-3C2D-3738-F252D9E593E0}"/>
              </a:ext>
            </a:extLst>
          </p:cNvPr>
          <p:cNvGrpSpPr/>
          <p:nvPr/>
        </p:nvGrpSpPr>
        <p:grpSpPr>
          <a:xfrm>
            <a:off x="5676032" y="2143161"/>
            <a:ext cx="244417" cy="258694"/>
            <a:chOff x="1098607" y="3056422"/>
            <a:chExt cx="244417" cy="258694"/>
          </a:xfrm>
        </p:grpSpPr>
        <p:sp>
          <p:nvSpPr>
            <p:cNvPr id="78" name="이등변 삼각형 77">
              <a:extLst>
                <a:ext uri="{FF2B5EF4-FFF2-40B4-BE49-F238E27FC236}">
                  <a16:creationId xmlns:a16="http://schemas.microsoft.com/office/drawing/2014/main" id="{63DBA5A3-A6B3-4EF9-D951-EF165E3B2A9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9" name="그룹 78">
              <a:extLst>
                <a:ext uri="{FF2B5EF4-FFF2-40B4-BE49-F238E27FC236}">
                  <a16:creationId xmlns:a16="http://schemas.microsoft.com/office/drawing/2014/main" id="{F346180F-CDA7-2231-E538-8B9DCAEF97C7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80" name="Oval 593">
                <a:extLst>
                  <a:ext uri="{FF2B5EF4-FFF2-40B4-BE49-F238E27FC236}">
                    <a16:creationId xmlns:a16="http://schemas.microsoft.com/office/drawing/2014/main" id="{19A48521-C63B-9292-55D0-E4CB79F005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1" name="TextBox 14">
                <a:extLst>
                  <a:ext uri="{FF2B5EF4-FFF2-40B4-BE49-F238E27FC236}">
                    <a16:creationId xmlns:a16="http://schemas.microsoft.com/office/drawing/2014/main" id="{125DD7B4-ADEF-9B37-84B8-7327CC366CAA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2" name="그룹 81">
            <a:extLst>
              <a:ext uri="{FF2B5EF4-FFF2-40B4-BE49-F238E27FC236}">
                <a16:creationId xmlns:a16="http://schemas.microsoft.com/office/drawing/2014/main" id="{89A38BF8-4160-FF4A-966C-A63081094AC7}"/>
              </a:ext>
            </a:extLst>
          </p:cNvPr>
          <p:cNvGrpSpPr/>
          <p:nvPr/>
        </p:nvGrpSpPr>
        <p:grpSpPr>
          <a:xfrm>
            <a:off x="6294983" y="2143161"/>
            <a:ext cx="244417" cy="258694"/>
            <a:chOff x="1098607" y="3056422"/>
            <a:chExt cx="244417" cy="258694"/>
          </a:xfrm>
        </p:grpSpPr>
        <p:sp>
          <p:nvSpPr>
            <p:cNvPr id="83" name="이등변 삼각형 82">
              <a:extLst>
                <a:ext uri="{FF2B5EF4-FFF2-40B4-BE49-F238E27FC236}">
                  <a16:creationId xmlns:a16="http://schemas.microsoft.com/office/drawing/2014/main" id="{89CA1D01-4F87-1249-F5DB-95259AC6FB5B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4" name="그룹 83">
              <a:extLst>
                <a:ext uri="{FF2B5EF4-FFF2-40B4-BE49-F238E27FC236}">
                  <a16:creationId xmlns:a16="http://schemas.microsoft.com/office/drawing/2014/main" id="{75FFC9A5-6C83-4702-640E-302600E24E1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85" name="Oval 593">
                <a:extLst>
                  <a:ext uri="{FF2B5EF4-FFF2-40B4-BE49-F238E27FC236}">
                    <a16:creationId xmlns:a16="http://schemas.microsoft.com/office/drawing/2014/main" id="{0D2BFAA3-6FF7-3FDE-50DF-2404CCBDC9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6" name="TextBox 14">
                <a:extLst>
                  <a:ext uri="{FF2B5EF4-FFF2-40B4-BE49-F238E27FC236}">
                    <a16:creationId xmlns:a16="http://schemas.microsoft.com/office/drawing/2014/main" id="{8453B379-34BA-BF75-3367-380755E7E4E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7" name="그룹 86">
            <a:extLst>
              <a:ext uri="{FF2B5EF4-FFF2-40B4-BE49-F238E27FC236}">
                <a16:creationId xmlns:a16="http://schemas.microsoft.com/office/drawing/2014/main" id="{33B3EC75-26BF-2846-537E-D8D51F9A777F}"/>
              </a:ext>
            </a:extLst>
          </p:cNvPr>
          <p:cNvGrpSpPr/>
          <p:nvPr/>
        </p:nvGrpSpPr>
        <p:grpSpPr>
          <a:xfrm>
            <a:off x="6906236" y="2143161"/>
            <a:ext cx="244417" cy="258694"/>
            <a:chOff x="1098607" y="3056422"/>
            <a:chExt cx="244417" cy="258694"/>
          </a:xfrm>
        </p:grpSpPr>
        <p:sp>
          <p:nvSpPr>
            <p:cNvPr id="88" name="이등변 삼각형 87">
              <a:extLst>
                <a:ext uri="{FF2B5EF4-FFF2-40B4-BE49-F238E27FC236}">
                  <a16:creationId xmlns:a16="http://schemas.microsoft.com/office/drawing/2014/main" id="{7C894373-4C15-EBA6-5224-DF6C96DBC142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9" name="그룹 88">
              <a:extLst>
                <a:ext uri="{FF2B5EF4-FFF2-40B4-BE49-F238E27FC236}">
                  <a16:creationId xmlns:a16="http://schemas.microsoft.com/office/drawing/2014/main" id="{FF06786D-2200-3FC7-7948-C916FCD6AA80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0" name="Oval 593">
                <a:extLst>
                  <a:ext uri="{FF2B5EF4-FFF2-40B4-BE49-F238E27FC236}">
                    <a16:creationId xmlns:a16="http://schemas.microsoft.com/office/drawing/2014/main" id="{39FDCA90-DE7B-92CB-F4AD-E5943B3852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1" name="TextBox 14">
                <a:extLst>
                  <a:ext uri="{FF2B5EF4-FFF2-40B4-BE49-F238E27FC236}">
                    <a16:creationId xmlns:a16="http://schemas.microsoft.com/office/drawing/2014/main" id="{8CC4BF0A-1249-E19E-29A7-96A55CA1EFB4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92" name="그룹 91">
            <a:extLst>
              <a:ext uri="{FF2B5EF4-FFF2-40B4-BE49-F238E27FC236}">
                <a16:creationId xmlns:a16="http://schemas.microsoft.com/office/drawing/2014/main" id="{E3D9EDC5-9C6E-D3C4-897B-F4A57A9BF29E}"/>
              </a:ext>
            </a:extLst>
          </p:cNvPr>
          <p:cNvGrpSpPr/>
          <p:nvPr/>
        </p:nvGrpSpPr>
        <p:grpSpPr>
          <a:xfrm rot="5400000">
            <a:off x="2019587" y="637336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93" name="이등변 삼각형 92">
              <a:extLst>
                <a:ext uri="{FF2B5EF4-FFF2-40B4-BE49-F238E27FC236}">
                  <a16:creationId xmlns:a16="http://schemas.microsoft.com/office/drawing/2014/main" id="{65214DBD-FE73-4025-D0A8-6DB4DBAC992C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94" name="Oval 593">
              <a:extLst>
                <a:ext uri="{FF2B5EF4-FFF2-40B4-BE49-F238E27FC236}">
                  <a16:creationId xmlns:a16="http://schemas.microsoft.com/office/drawing/2014/main" id="{2AEBEA04-E1E8-94D2-AC5D-F9CC01498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9</a:t>
              </a:r>
            </a:p>
          </p:txBody>
        </p:sp>
      </p:grpSp>
      <p:sp>
        <p:nvSpPr>
          <p:cNvPr id="95" name="사각형: 둥근 모서리 94">
            <a:extLst>
              <a:ext uri="{FF2B5EF4-FFF2-40B4-BE49-F238E27FC236}">
                <a16:creationId xmlns:a16="http://schemas.microsoft.com/office/drawing/2014/main" id="{86D8761E-505C-D9A8-5DCE-7A5907F00BB7}"/>
              </a:ext>
            </a:extLst>
          </p:cNvPr>
          <p:cNvSpPr/>
          <p:nvPr/>
        </p:nvSpPr>
        <p:spPr>
          <a:xfrm>
            <a:off x="2652541" y="269014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사각형: 둥근 모서리 95">
            <a:extLst>
              <a:ext uri="{FF2B5EF4-FFF2-40B4-BE49-F238E27FC236}">
                <a16:creationId xmlns:a16="http://schemas.microsoft.com/office/drawing/2014/main" id="{E25E81DD-D0BF-3E64-B28B-236D24D65777}"/>
              </a:ext>
            </a:extLst>
          </p:cNvPr>
          <p:cNvSpPr/>
          <p:nvPr/>
        </p:nvSpPr>
        <p:spPr>
          <a:xfrm>
            <a:off x="2652541" y="297281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7" name="사각형: 둥근 모서리 96">
            <a:extLst>
              <a:ext uri="{FF2B5EF4-FFF2-40B4-BE49-F238E27FC236}">
                <a16:creationId xmlns:a16="http://schemas.microsoft.com/office/drawing/2014/main" id="{D2410D5F-BA08-4E1E-8D1D-924B5768C356}"/>
              </a:ext>
            </a:extLst>
          </p:cNvPr>
          <p:cNvSpPr/>
          <p:nvPr/>
        </p:nvSpPr>
        <p:spPr>
          <a:xfrm>
            <a:off x="2652541" y="325548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사각형: 둥근 모서리 97">
            <a:extLst>
              <a:ext uri="{FF2B5EF4-FFF2-40B4-BE49-F238E27FC236}">
                <a16:creationId xmlns:a16="http://schemas.microsoft.com/office/drawing/2014/main" id="{CC87929E-384A-E58F-BD6D-093385A6083B}"/>
              </a:ext>
            </a:extLst>
          </p:cNvPr>
          <p:cNvSpPr/>
          <p:nvPr/>
        </p:nvSpPr>
        <p:spPr>
          <a:xfrm>
            <a:off x="2652541" y="353815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" name="사각형: 둥근 모서리 98">
            <a:extLst>
              <a:ext uri="{FF2B5EF4-FFF2-40B4-BE49-F238E27FC236}">
                <a16:creationId xmlns:a16="http://schemas.microsoft.com/office/drawing/2014/main" id="{BBA35038-D3BE-D431-3933-88485F9D592D}"/>
              </a:ext>
            </a:extLst>
          </p:cNvPr>
          <p:cNvSpPr/>
          <p:nvPr/>
        </p:nvSpPr>
        <p:spPr>
          <a:xfrm>
            <a:off x="2652541" y="382082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09" name="그룹 108">
            <a:extLst>
              <a:ext uri="{FF2B5EF4-FFF2-40B4-BE49-F238E27FC236}">
                <a16:creationId xmlns:a16="http://schemas.microsoft.com/office/drawing/2014/main" id="{AA61A5F0-0573-A524-6D0C-2EF5FEC85ADF}"/>
              </a:ext>
            </a:extLst>
          </p:cNvPr>
          <p:cNvGrpSpPr/>
          <p:nvPr/>
        </p:nvGrpSpPr>
        <p:grpSpPr>
          <a:xfrm>
            <a:off x="2399158" y="2665145"/>
            <a:ext cx="278496" cy="200053"/>
            <a:chOff x="1014019" y="2643309"/>
            <a:chExt cx="278496" cy="200053"/>
          </a:xfrm>
        </p:grpSpPr>
        <p:sp>
          <p:nvSpPr>
            <p:cNvPr id="110" name="이등변 삼각형 109">
              <a:extLst>
                <a:ext uri="{FF2B5EF4-FFF2-40B4-BE49-F238E27FC236}">
                  <a16:creationId xmlns:a16="http://schemas.microsoft.com/office/drawing/2014/main" id="{B8705622-6663-83A1-8BA0-24770D2D16FE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11" name="그룹 110">
              <a:extLst>
                <a:ext uri="{FF2B5EF4-FFF2-40B4-BE49-F238E27FC236}">
                  <a16:creationId xmlns:a16="http://schemas.microsoft.com/office/drawing/2014/main" id="{6CD62559-38D0-94D7-9058-F47AC444D00A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12" name="Oval 593">
                <a:extLst>
                  <a:ext uri="{FF2B5EF4-FFF2-40B4-BE49-F238E27FC236}">
                    <a16:creationId xmlns:a16="http://schemas.microsoft.com/office/drawing/2014/main" id="{DA76D7C0-B657-1D1E-8FFE-E4F6B0FEDA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13" name="TextBox 14">
                <a:extLst>
                  <a:ext uri="{FF2B5EF4-FFF2-40B4-BE49-F238E27FC236}">
                    <a16:creationId xmlns:a16="http://schemas.microsoft.com/office/drawing/2014/main" id="{075D0857-8632-A10C-FA4D-479D085CD883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14" name="그룹 113">
            <a:extLst>
              <a:ext uri="{FF2B5EF4-FFF2-40B4-BE49-F238E27FC236}">
                <a16:creationId xmlns:a16="http://schemas.microsoft.com/office/drawing/2014/main" id="{75039169-399D-612D-B565-81237D67887C}"/>
              </a:ext>
            </a:extLst>
          </p:cNvPr>
          <p:cNvGrpSpPr/>
          <p:nvPr/>
        </p:nvGrpSpPr>
        <p:grpSpPr>
          <a:xfrm>
            <a:off x="2385612" y="3514317"/>
            <a:ext cx="278496" cy="200053"/>
            <a:chOff x="1014019" y="2643309"/>
            <a:chExt cx="278496" cy="200053"/>
          </a:xfrm>
        </p:grpSpPr>
        <p:sp>
          <p:nvSpPr>
            <p:cNvPr id="115" name="이등변 삼각형 114">
              <a:extLst>
                <a:ext uri="{FF2B5EF4-FFF2-40B4-BE49-F238E27FC236}">
                  <a16:creationId xmlns:a16="http://schemas.microsoft.com/office/drawing/2014/main" id="{0E4D1D42-47EF-A376-420A-C6539C2E09C5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16" name="그룹 115">
              <a:extLst>
                <a:ext uri="{FF2B5EF4-FFF2-40B4-BE49-F238E27FC236}">
                  <a16:creationId xmlns:a16="http://schemas.microsoft.com/office/drawing/2014/main" id="{B6188FA0-E7A6-77C3-66C9-D4D20FDE945D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17" name="Oval 593">
                <a:extLst>
                  <a:ext uri="{FF2B5EF4-FFF2-40B4-BE49-F238E27FC236}">
                    <a16:creationId xmlns:a16="http://schemas.microsoft.com/office/drawing/2014/main" id="{37AFA632-26A7-F2BF-3FE5-6D3BE6696B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18" name="TextBox 14">
                <a:extLst>
                  <a:ext uri="{FF2B5EF4-FFF2-40B4-BE49-F238E27FC236}">
                    <a16:creationId xmlns:a16="http://schemas.microsoft.com/office/drawing/2014/main" id="{363F6EFB-A00B-D266-7F19-31431A2AF2F2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20" name="TextBox 119">
            <a:extLst>
              <a:ext uri="{FF2B5EF4-FFF2-40B4-BE49-F238E27FC236}">
                <a16:creationId xmlns:a16="http://schemas.microsoft.com/office/drawing/2014/main" id="{D3D9CC28-9D03-9CC9-07F8-7695BF2A0F85}"/>
              </a:ext>
            </a:extLst>
          </p:cNvPr>
          <p:cNvSpPr txBox="1"/>
          <p:nvPr/>
        </p:nvSpPr>
        <p:spPr>
          <a:xfrm>
            <a:off x="7815103" y="4655318"/>
            <a:ext cx="4234582" cy="1312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: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완료하였습니다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선택된 데이터가 없을 경우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선택한 데이터가 없습니다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 후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완료하였습니다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</a:p>
        </p:txBody>
      </p:sp>
    </p:spTree>
    <p:extLst>
      <p:ext uri="{BB962C8B-B14F-4D97-AF65-F5344CB8AC3E}">
        <p14:creationId xmlns:p14="http://schemas.microsoft.com/office/powerpoint/2010/main" val="21787520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267313"/>
              </p:ext>
            </p:extLst>
          </p:nvPr>
        </p:nvGraphicFramePr>
        <p:xfrm>
          <a:off x="7794170" y="725881"/>
          <a:ext cx="4397830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오류 신고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작성자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058454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오류 유형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215016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383594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오류 신고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911621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96552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신고 정보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821402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신고 제목 또는 신고 코드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영역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신고 상세 화면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오류 신고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]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809226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오류 신고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964880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오류 신고 내용이 너무 길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‘…’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으로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903695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오류 신고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674644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017739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158966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오류 신고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시스템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AD-04-0002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28</a:t>
            </a:fld>
            <a:endParaRPr lang="ko-KR" altLang="en-US"/>
          </a:p>
        </p:txBody>
      </p:sp>
      <p:sp>
        <p:nvSpPr>
          <p:cNvPr id="99" name="사각형: 둥근 모서리 98">
            <a:extLst>
              <a:ext uri="{FF2B5EF4-FFF2-40B4-BE49-F238E27FC236}">
                <a16:creationId xmlns:a16="http://schemas.microsoft.com/office/drawing/2014/main" id="{90F04B18-B6EC-1874-EB44-88521762E1C2}"/>
              </a:ext>
            </a:extLst>
          </p:cNvPr>
          <p:cNvSpPr/>
          <p:nvPr/>
        </p:nvSpPr>
        <p:spPr>
          <a:xfrm>
            <a:off x="6401972" y="1425884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96330C10-3D4D-C49C-AE2A-73252E7D33A2}"/>
              </a:ext>
            </a:extLst>
          </p:cNvPr>
          <p:cNvCxnSpPr>
            <a:cxnSpLocks/>
          </p:cNvCxnSpPr>
          <p:nvPr/>
        </p:nvCxnSpPr>
        <p:spPr>
          <a:xfrm>
            <a:off x="387337" y="1809359"/>
            <a:ext cx="692128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F08ED970-ED18-0389-1C93-10EAAB343F5F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시스템 관리  </a:t>
            </a:r>
            <a:r>
              <a:rPr lang="en-US" altLang="ko-KR" sz="900"/>
              <a:t>&gt; </a:t>
            </a:r>
            <a:r>
              <a:rPr lang="ko-KR" altLang="en-US" sz="900"/>
              <a:t>오류 신고 관리</a:t>
            </a:r>
            <a:endParaRPr lang="en-US" altLang="ko-KR" sz="900"/>
          </a:p>
        </p:txBody>
      </p: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9FB27DD3-B16C-9671-E44B-EFF757551593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955350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06" name="그룹 105">
            <a:extLst>
              <a:ext uri="{FF2B5EF4-FFF2-40B4-BE49-F238E27FC236}">
                <a16:creationId xmlns:a16="http://schemas.microsoft.com/office/drawing/2014/main" id="{32FBC891-43F8-82B3-4A36-2C9AC3027DE7}"/>
              </a:ext>
            </a:extLst>
          </p:cNvPr>
          <p:cNvGrpSpPr/>
          <p:nvPr/>
        </p:nvGrpSpPr>
        <p:grpSpPr>
          <a:xfrm rot="5400000">
            <a:off x="6971557" y="1417290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7" name="이등변 삼각형 106">
              <a:extLst>
                <a:ext uri="{FF2B5EF4-FFF2-40B4-BE49-F238E27FC236}">
                  <a16:creationId xmlns:a16="http://schemas.microsoft.com/office/drawing/2014/main" id="{5C57564F-D45E-5E0D-3376-871560C3AC0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08" name="Oval 593">
              <a:extLst>
                <a:ext uri="{FF2B5EF4-FFF2-40B4-BE49-F238E27FC236}">
                  <a16:creationId xmlns:a16="http://schemas.microsoft.com/office/drawing/2014/main" id="{140A1269-0B10-74AB-16E8-DCB2530455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aphicFrame>
        <p:nvGraphicFramePr>
          <p:cNvPr id="123" name="표 15">
            <a:extLst>
              <a:ext uri="{FF2B5EF4-FFF2-40B4-BE49-F238E27FC236}">
                <a16:creationId xmlns:a16="http://schemas.microsoft.com/office/drawing/2014/main" id="{1B9BC995-5AA8-CE35-DA10-3C0FE3FA1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490772"/>
              </p:ext>
            </p:extLst>
          </p:nvPr>
        </p:nvGraphicFramePr>
        <p:xfrm>
          <a:off x="428873" y="2273367"/>
          <a:ext cx="6755213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74805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989330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662305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2990731724"/>
                    </a:ext>
                  </a:extLst>
                </a:gridCol>
                <a:gridCol w="682075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720141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813577">
                  <a:extLst>
                    <a:ext uri="{9D8B030D-6E8A-4147-A177-3AD203B41FA5}">
                      <a16:colId xmlns:a16="http://schemas.microsoft.com/office/drawing/2014/main" val="3525247711"/>
                    </a:ext>
                  </a:extLst>
                </a:gridCol>
                <a:gridCol w="832610">
                  <a:extLst>
                    <a:ext uri="{9D8B030D-6E8A-4147-A177-3AD203B41FA5}">
                      <a16:colId xmlns:a16="http://schemas.microsoft.com/office/drawing/2014/main" val="1038518347"/>
                    </a:ext>
                  </a:extLst>
                </a:gridCol>
                <a:gridCol w="914865">
                  <a:extLst>
                    <a:ext uri="{9D8B030D-6E8A-4147-A177-3AD203B41FA5}">
                      <a16:colId xmlns:a16="http://schemas.microsoft.com/office/drawing/2014/main" val="2924708595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신고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신고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오류 유형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신고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답변 여부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내용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오류 신고입니다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RF_002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오류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미답변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오류 신고입니다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RE_001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기타 오류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답변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124" name="사각형: 둥근 모서리 123">
            <a:extLst>
              <a:ext uri="{FF2B5EF4-FFF2-40B4-BE49-F238E27FC236}">
                <a16:creationId xmlns:a16="http://schemas.microsoft.com/office/drawing/2014/main" id="{9CA14044-99BA-082C-E702-2CD968549C1C}"/>
              </a:ext>
            </a:extLst>
          </p:cNvPr>
          <p:cNvSpPr/>
          <p:nvPr/>
        </p:nvSpPr>
        <p:spPr>
          <a:xfrm>
            <a:off x="475747" y="234503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5" name="사각형: 둥근 모서리 124">
            <a:extLst>
              <a:ext uri="{FF2B5EF4-FFF2-40B4-BE49-F238E27FC236}">
                <a16:creationId xmlns:a16="http://schemas.microsoft.com/office/drawing/2014/main" id="{E6BF74F1-1AC5-B8E3-BB58-5A71B6839851}"/>
              </a:ext>
            </a:extLst>
          </p:cNvPr>
          <p:cNvSpPr/>
          <p:nvPr/>
        </p:nvSpPr>
        <p:spPr>
          <a:xfrm>
            <a:off x="475747" y="262650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6" name="사각형: 둥근 모서리 125">
            <a:extLst>
              <a:ext uri="{FF2B5EF4-FFF2-40B4-BE49-F238E27FC236}">
                <a16:creationId xmlns:a16="http://schemas.microsoft.com/office/drawing/2014/main" id="{E99633B9-ABDF-E983-9ED6-43440D478FA8}"/>
              </a:ext>
            </a:extLst>
          </p:cNvPr>
          <p:cNvSpPr/>
          <p:nvPr/>
        </p:nvSpPr>
        <p:spPr>
          <a:xfrm>
            <a:off x="475747" y="289825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8EDAF66-C98E-132D-E3F0-4CC9B6778ADD}"/>
              </a:ext>
            </a:extLst>
          </p:cNvPr>
          <p:cNvSpPr txBox="1"/>
          <p:nvPr/>
        </p:nvSpPr>
        <p:spPr>
          <a:xfrm>
            <a:off x="332877" y="1999922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오류 신고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28" name="그룹 127">
            <a:extLst>
              <a:ext uri="{FF2B5EF4-FFF2-40B4-BE49-F238E27FC236}">
                <a16:creationId xmlns:a16="http://schemas.microsoft.com/office/drawing/2014/main" id="{CD6F7999-2AF4-0CAD-B502-480556422C34}"/>
              </a:ext>
            </a:extLst>
          </p:cNvPr>
          <p:cNvGrpSpPr/>
          <p:nvPr/>
        </p:nvGrpSpPr>
        <p:grpSpPr>
          <a:xfrm>
            <a:off x="208817" y="2315942"/>
            <a:ext cx="278496" cy="200053"/>
            <a:chOff x="1014019" y="2643309"/>
            <a:chExt cx="278496" cy="200053"/>
          </a:xfrm>
        </p:grpSpPr>
        <p:sp>
          <p:nvSpPr>
            <p:cNvPr id="129" name="이등변 삼각형 128">
              <a:extLst>
                <a:ext uri="{FF2B5EF4-FFF2-40B4-BE49-F238E27FC236}">
                  <a16:creationId xmlns:a16="http://schemas.microsoft.com/office/drawing/2014/main" id="{F1408C5E-17F5-A48F-E334-971DF645D558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30" name="그룹 129">
              <a:extLst>
                <a:ext uri="{FF2B5EF4-FFF2-40B4-BE49-F238E27FC236}">
                  <a16:creationId xmlns:a16="http://schemas.microsoft.com/office/drawing/2014/main" id="{1EBAA57C-7896-099B-08EE-5E611D36FC6B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31" name="Oval 593">
                <a:extLst>
                  <a:ext uri="{FF2B5EF4-FFF2-40B4-BE49-F238E27FC236}">
                    <a16:creationId xmlns:a16="http://schemas.microsoft.com/office/drawing/2014/main" id="{72F9F648-007E-65D8-EFD5-F5AB31CBF8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2" name="TextBox 14">
                <a:extLst>
                  <a:ext uri="{FF2B5EF4-FFF2-40B4-BE49-F238E27FC236}">
                    <a16:creationId xmlns:a16="http://schemas.microsoft.com/office/drawing/2014/main" id="{3B481094-DE1B-F486-0194-2D32654C51C6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33" name="그룹 132">
            <a:extLst>
              <a:ext uri="{FF2B5EF4-FFF2-40B4-BE49-F238E27FC236}">
                <a16:creationId xmlns:a16="http://schemas.microsoft.com/office/drawing/2014/main" id="{7F5EDB41-2203-0AEB-0A38-9A7DDB596F50}"/>
              </a:ext>
            </a:extLst>
          </p:cNvPr>
          <p:cNvGrpSpPr/>
          <p:nvPr/>
        </p:nvGrpSpPr>
        <p:grpSpPr>
          <a:xfrm>
            <a:off x="208817" y="2586706"/>
            <a:ext cx="278496" cy="200053"/>
            <a:chOff x="1014019" y="2643309"/>
            <a:chExt cx="278496" cy="200053"/>
          </a:xfrm>
        </p:grpSpPr>
        <p:sp>
          <p:nvSpPr>
            <p:cNvPr id="134" name="이등변 삼각형 133">
              <a:extLst>
                <a:ext uri="{FF2B5EF4-FFF2-40B4-BE49-F238E27FC236}">
                  <a16:creationId xmlns:a16="http://schemas.microsoft.com/office/drawing/2014/main" id="{1F1D4E36-A518-745D-CBD1-6F6C0B4A086E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35" name="그룹 134">
              <a:extLst>
                <a:ext uri="{FF2B5EF4-FFF2-40B4-BE49-F238E27FC236}">
                  <a16:creationId xmlns:a16="http://schemas.microsoft.com/office/drawing/2014/main" id="{D03F6ADB-6A0A-4EFE-F1FA-D14F9B3BC119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36" name="Oval 593">
                <a:extLst>
                  <a:ext uri="{FF2B5EF4-FFF2-40B4-BE49-F238E27FC236}">
                    <a16:creationId xmlns:a16="http://schemas.microsoft.com/office/drawing/2014/main" id="{A8FD792D-73F3-272D-9D48-ACAD11A47F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7" name="TextBox 14">
                <a:extLst>
                  <a:ext uri="{FF2B5EF4-FFF2-40B4-BE49-F238E27FC236}">
                    <a16:creationId xmlns:a16="http://schemas.microsoft.com/office/drawing/2014/main" id="{87EAF18C-B884-8576-6FD4-443BF6A81BF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38" name="그룹 137">
            <a:extLst>
              <a:ext uri="{FF2B5EF4-FFF2-40B4-BE49-F238E27FC236}">
                <a16:creationId xmlns:a16="http://schemas.microsoft.com/office/drawing/2014/main" id="{50897EB1-337F-3F07-401B-354FAE5557AB}"/>
              </a:ext>
            </a:extLst>
          </p:cNvPr>
          <p:cNvGrpSpPr/>
          <p:nvPr/>
        </p:nvGrpSpPr>
        <p:grpSpPr>
          <a:xfrm>
            <a:off x="3145767" y="2063752"/>
            <a:ext cx="244417" cy="258694"/>
            <a:chOff x="1098607" y="3056422"/>
            <a:chExt cx="244417" cy="258694"/>
          </a:xfrm>
        </p:grpSpPr>
        <p:sp>
          <p:nvSpPr>
            <p:cNvPr id="139" name="이등변 삼각형 138">
              <a:extLst>
                <a:ext uri="{FF2B5EF4-FFF2-40B4-BE49-F238E27FC236}">
                  <a16:creationId xmlns:a16="http://schemas.microsoft.com/office/drawing/2014/main" id="{C3FC28E6-666B-1C60-5F6A-2D76B3C1D77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40" name="그룹 139">
              <a:extLst>
                <a:ext uri="{FF2B5EF4-FFF2-40B4-BE49-F238E27FC236}">
                  <a16:creationId xmlns:a16="http://schemas.microsoft.com/office/drawing/2014/main" id="{8748EA51-6C02-BBCA-ED87-5677F17126D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41" name="Oval 593">
                <a:extLst>
                  <a:ext uri="{FF2B5EF4-FFF2-40B4-BE49-F238E27FC236}">
                    <a16:creationId xmlns:a16="http://schemas.microsoft.com/office/drawing/2014/main" id="{927B0210-DF45-6F6E-49D1-9A3AD64515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42" name="TextBox 14">
                <a:extLst>
                  <a:ext uri="{FF2B5EF4-FFF2-40B4-BE49-F238E27FC236}">
                    <a16:creationId xmlns:a16="http://schemas.microsoft.com/office/drawing/2014/main" id="{56247AFD-99BF-F02E-9867-84F3F32A5CBC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143" name="그림 142">
            <a:extLst>
              <a:ext uri="{FF2B5EF4-FFF2-40B4-BE49-F238E27FC236}">
                <a16:creationId xmlns:a16="http://schemas.microsoft.com/office/drawing/2014/main" id="{81302B95-BC7A-D198-6EE9-8170853897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367" y="3310584"/>
            <a:ext cx="765615" cy="288135"/>
          </a:xfrm>
          <a:prstGeom prst="rect">
            <a:avLst/>
          </a:prstGeom>
        </p:spPr>
      </p:pic>
      <p:sp>
        <p:nvSpPr>
          <p:cNvPr id="147" name="직사각형 146">
            <a:extLst>
              <a:ext uri="{FF2B5EF4-FFF2-40B4-BE49-F238E27FC236}">
                <a16:creationId xmlns:a16="http://schemas.microsoft.com/office/drawing/2014/main" id="{72A8B2CA-6D4E-E13C-D56A-49CA239F49EF}"/>
              </a:ext>
            </a:extLst>
          </p:cNvPr>
          <p:cNvSpPr/>
          <p:nvPr/>
        </p:nvSpPr>
        <p:spPr>
          <a:xfrm>
            <a:off x="707370" y="2555279"/>
            <a:ext cx="1661110" cy="562157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8" name="그룹 147">
            <a:extLst>
              <a:ext uri="{FF2B5EF4-FFF2-40B4-BE49-F238E27FC236}">
                <a16:creationId xmlns:a16="http://schemas.microsoft.com/office/drawing/2014/main" id="{A6940BC9-6013-27BD-9899-FBF25208C305}"/>
              </a:ext>
            </a:extLst>
          </p:cNvPr>
          <p:cNvGrpSpPr/>
          <p:nvPr/>
        </p:nvGrpSpPr>
        <p:grpSpPr>
          <a:xfrm>
            <a:off x="2370698" y="3363860"/>
            <a:ext cx="278496" cy="200053"/>
            <a:chOff x="1014019" y="2643309"/>
            <a:chExt cx="278496" cy="200053"/>
          </a:xfrm>
        </p:grpSpPr>
        <p:sp>
          <p:nvSpPr>
            <p:cNvPr id="149" name="이등변 삼각형 148">
              <a:extLst>
                <a:ext uri="{FF2B5EF4-FFF2-40B4-BE49-F238E27FC236}">
                  <a16:creationId xmlns:a16="http://schemas.microsoft.com/office/drawing/2014/main" id="{A49FFEA2-A8D9-F179-8B9C-1458D94B7DA1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0" name="그룹 149">
              <a:extLst>
                <a:ext uri="{FF2B5EF4-FFF2-40B4-BE49-F238E27FC236}">
                  <a16:creationId xmlns:a16="http://schemas.microsoft.com/office/drawing/2014/main" id="{CCF31F90-28E0-B0C4-A2ED-B9BEB644B739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51" name="Oval 593">
                <a:extLst>
                  <a:ext uri="{FF2B5EF4-FFF2-40B4-BE49-F238E27FC236}">
                    <a16:creationId xmlns:a16="http://schemas.microsoft.com/office/drawing/2014/main" id="{F7287C3E-3C9C-E42E-43E0-0AE925D99E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52" name="TextBox 14">
                <a:extLst>
                  <a:ext uri="{FF2B5EF4-FFF2-40B4-BE49-F238E27FC236}">
                    <a16:creationId xmlns:a16="http://schemas.microsoft.com/office/drawing/2014/main" id="{1EE28C69-D729-278C-F659-BA6136A5413A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53" name="사각형: 둥근 모서리 152">
            <a:extLst>
              <a:ext uri="{FF2B5EF4-FFF2-40B4-BE49-F238E27FC236}">
                <a16:creationId xmlns:a16="http://schemas.microsoft.com/office/drawing/2014/main" id="{80644710-27F3-9B8C-CE10-3173E70132F3}"/>
              </a:ext>
            </a:extLst>
          </p:cNvPr>
          <p:cNvSpPr/>
          <p:nvPr/>
        </p:nvSpPr>
        <p:spPr>
          <a:xfrm>
            <a:off x="6357990" y="1928599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154" name="그래픽 153" descr="다운로드 윤곽선">
            <a:extLst>
              <a:ext uri="{FF2B5EF4-FFF2-40B4-BE49-F238E27FC236}">
                <a16:creationId xmlns:a16="http://schemas.microsoft.com/office/drawing/2014/main" id="{2EFC9B05-D781-378B-B93F-761B9A808EC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393482" y="1941562"/>
            <a:ext cx="204905" cy="204905"/>
          </a:xfrm>
          <a:prstGeom prst="rect">
            <a:avLst/>
          </a:prstGeom>
        </p:spPr>
      </p:pic>
      <p:grpSp>
        <p:nvGrpSpPr>
          <p:cNvPr id="155" name="그룹 154">
            <a:extLst>
              <a:ext uri="{FF2B5EF4-FFF2-40B4-BE49-F238E27FC236}">
                <a16:creationId xmlns:a16="http://schemas.microsoft.com/office/drawing/2014/main" id="{C5393611-4490-5CCE-D123-2901C1479B7A}"/>
              </a:ext>
            </a:extLst>
          </p:cNvPr>
          <p:cNvGrpSpPr/>
          <p:nvPr/>
        </p:nvGrpSpPr>
        <p:grpSpPr>
          <a:xfrm>
            <a:off x="6095163" y="1949852"/>
            <a:ext cx="278496" cy="200053"/>
            <a:chOff x="1014019" y="2643309"/>
            <a:chExt cx="278496" cy="200053"/>
          </a:xfrm>
        </p:grpSpPr>
        <p:sp>
          <p:nvSpPr>
            <p:cNvPr id="156" name="이등변 삼각형 155">
              <a:extLst>
                <a:ext uri="{FF2B5EF4-FFF2-40B4-BE49-F238E27FC236}">
                  <a16:creationId xmlns:a16="http://schemas.microsoft.com/office/drawing/2014/main" id="{FCF363BA-E0C3-A57A-3271-40967CE1D9FD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7" name="그룹 156">
              <a:extLst>
                <a:ext uri="{FF2B5EF4-FFF2-40B4-BE49-F238E27FC236}">
                  <a16:creationId xmlns:a16="http://schemas.microsoft.com/office/drawing/2014/main" id="{1CDD04E7-3FD6-D91D-90F2-44E8442E1626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58" name="Oval 593">
                <a:extLst>
                  <a:ext uri="{FF2B5EF4-FFF2-40B4-BE49-F238E27FC236}">
                    <a16:creationId xmlns:a16="http://schemas.microsoft.com/office/drawing/2014/main" id="{FC265095-584E-8D77-8B1E-AA47D0E56B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59" name="TextBox 14">
                <a:extLst>
                  <a:ext uri="{FF2B5EF4-FFF2-40B4-BE49-F238E27FC236}">
                    <a16:creationId xmlns:a16="http://schemas.microsoft.com/office/drawing/2014/main" id="{5CA29274-23DD-F0A9-B13F-2A4A743DA920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67" name="TextBox 166">
            <a:extLst>
              <a:ext uri="{FF2B5EF4-FFF2-40B4-BE49-F238E27FC236}">
                <a16:creationId xmlns:a16="http://schemas.microsoft.com/office/drawing/2014/main" id="{7F320976-FFC4-11DD-4805-A8E6B5E2B787}"/>
              </a:ext>
            </a:extLst>
          </p:cNvPr>
          <p:cNvSpPr txBox="1"/>
          <p:nvPr/>
        </p:nvSpPr>
        <p:spPr>
          <a:xfrm>
            <a:off x="434328" y="1046997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작성자</a:t>
            </a:r>
            <a:endParaRPr lang="en-US" altLang="ko-KR" sz="900"/>
          </a:p>
        </p:txBody>
      </p:sp>
      <p:sp>
        <p:nvSpPr>
          <p:cNvPr id="168" name="사각형: 둥근 모서리 167">
            <a:extLst>
              <a:ext uri="{FF2B5EF4-FFF2-40B4-BE49-F238E27FC236}">
                <a16:creationId xmlns:a16="http://schemas.microsoft.com/office/drawing/2014/main" id="{165993BC-56B1-238A-9A6B-9EB711D681AF}"/>
              </a:ext>
            </a:extLst>
          </p:cNvPr>
          <p:cNvSpPr/>
          <p:nvPr/>
        </p:nvSpPr>
        <p:spPr>
          <a:xfrm>
            <a:off x="1109658" y="1084278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69" name="사각형: 둥근 모서리 168">
            <a:extLst>
              <a:ext uri="{FF2B5EF4-FFF2-40B4-BE49-F238E27FC236}">
                <a16:creationId xmlns:a16="http://schemas.microsoft.com/office/drawing/2014/main" id="{A686A20B-4706-BFBB-C28F-4BACF90A16E2}"/>
              </a:ext>
            </a:extLst>
          </p:cNvPr>
          <p:cNvSpPr/>
          <p:nvPr/>
        </p:nvSpPr>
        <p:spPr>
          <a:xfrm>
            <a:off x="2195580" y="1084486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0" name="그래픽 169" descr="돋보기 단색으로 채워진">
            <a:extLst>
              <a:ext uri="{FF2B5EF4-FFF2-40B4-BE49-F238E27FC236}">
                <a16:creationId xmlns:a16="http://schemas.microsoft.com/office/drawing/2014/main" id="{1CFC1440-321B-9D8B-677A-01363988004B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3254754" y="1125852"/>
            <a:ext cx="145373" cy="147683"/>
          </a:xfrm>
          <a:prstGeom prst="rect">
            <a:avLst/>
          </a:prstGeom>
        </p:spPr>
      </p:pic>
      <p:grpSp>
        <p:nvGrpSpPr>
          <p:cNvPr id="175" name="그룹 174">
            <a:extLst>
              <a:ext uri="{FF2B5EF4-FFF2-40B4-BE49-F238E27FC236}">
                <a16:creationId xmlns:a16="http://schemas.microsoft.com/office/drawing/2014/main" id="{CF1B6767-403D-342C-C5F5-17EB0F29B7DE}"/>
              </a:ext>
            </a:extLst>
          </p:cNvPr>
          <p:cNvGrpSpPr/>
          <p:nvPr/>
        </p:nvGrpSpPr>
        <p:grpSpPr>
          <a:xfrm rot="5400000">
            <a:off x="2106961" y="59845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76" name="이등변 삼각형 175">
              <a:extLst>
                <a:ext uri="{FF2B5EF4-FFF2-40B4-BE49-F238E27FC236}">
                  <a16:creationId xmlns:a16="http://schemas.microsoft.com/office/drawing/2014/main" id="{8D755713-9673-12CD-AAAA-7B4AA36B61C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77" name="Oval 593">
              <a:extLst>
                <a:ext uri="{FF2B5EF4-FFF2-40B4-BE49-F238E27FC236}">
                  <a16:creationId xmlns:a16="http://schemas.microsoft.com/office/drawing/2014/main" id="{A3B32E8A-3FE9-996F-9E6C-79B87DC671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81" name="그룹 180">
            <a:extLst>
              <a:ext uri="{FF2B5EF4-FFF2-40B4-BE49-F238E27FC236}">
                <a16:creationId xmlns:a16="http://schemas.microsoft.com/office/drawing/2014/main" id="{6953202B-C6F8-D694-DB8C-1FD5BB5EFA54}"/>
              </a:ext>
            </a:extLst>
          </p:cNvPr>
          <p:cNvGrpSpPr/>
          <p:nvPr/>
        </p:nvGrpSpPr>
        <p:grpSpPr>
          <a:xfrm>
            <a:off x="2290629" y="2304224"/>
            <a:ext cx="244417" cy="258694"/>
            <a:chOff x="1098607" y="3056422"/>
            <a:chExt cx="244417" cy="258694"/>
          </a:xfrm>
        </p:grpSpPr>
        <p:sp>
          <p:nvSpPr>
            <p:cNvPr id="182" name="이등변 삼각형 181">
              <a:extLst>
                <a:ext uri="{FF2B5EF4-FFF2-40B4-BE49-F238E27FC236}">
                  <a16:creationId xmlns:a16="http://schemas.microsoft.com/office/drawing/2014/main" id="{1DB8027B-9C06-275A-0058-707EC0FAAFD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83" name="그룹 182">
              <a:extLst>
                <a:ext uri="{FF2B5EF4-FFF2-40B4-BE49-F238E27FC236}">
                  <a16:creationId xmlns:a16="http://schemas.microsoft.com/office/drawing/2014/main" id="{69C77929-309C-8916-1952-B9388D22CCF5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84" name="Oval 593">
                <a:extLst>
                  <a:ext uri="{FF2B5EF4-FFF2-40B4-BE49-F238E27FC236}">
                    <a16:creationId xmlns:a16="http://schemas.microsoft.com/office/drawing/2014/main" id="{9720661D-81B9-FAA9-F62B-84EDC521D5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85" name="TextBox 14">
                <a:extLst>
                  <a:ext uri="{FF2B5EF4-FFF2-40B4-BE49-F238E27FC236}">
                    <a16:creationId xmlns:a16="http://schemas.microsoft.com/office/drawing/2014/main" id="{F877F606-A339-FA7B-225E-8CFA2AD1C00D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3950C325-858A-4C62-E4CC-0A6A8ECBD177}"/>
              </a:ext>
            </a:extLst>
          </p:cNvPr>
          <p:cNvGrpSpPr/>
          <p:nvPr/>
        </p:nvGrpSpPr>
        <p:grpSpPr>
          <a:xfrm rot="5400000">
            <a:off x="3468559" y="107030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2" name="이등변 삼각형 11">
              <a:extLst>
                <a:ext uri="{FF2B5EF4-FFF2-40B4-BE49-F238E27FC236}">
                  <a16:creationId xmlns:a16="http://schemas.microsoft.com/office/drawing/2014/main" id="{92F2A71C-6BA6-C3C9-E6DB-2FB87D63E03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3" name="Oval 593">
              <a:extLst>
                <a:ext uri="{FF2B5EF4-FFF2-40B4-BE49-F238E27FC236}">
                  <a16:creationId xmlns:a16="http://schemas.microsoft.com/office/drawing/2014/main" id="{6AC6BCFA-5CA1-0D1D-DB3D-071817FC76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4F8AD24B-8B91-8F72-8E23-E1468D7B3695}"/>
              </a:ext>
            </a:extLst>
          </p:cNvPr>
          <p:cNvSpPr txBox="1"/>
          <p:nvPr/>
        </p:nvSpPr>
        <p:spPr>
          <a:xfrm>
            <a:off x="437212" y="1397430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오류 유형</a:t>
            </a:r>
            <a:endParaRPr lang="en-US" altLang="ko-KR" sz="900"/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34750410-5A0E-795B-F08B-3F48C675C4CC}"/>
              </a:ext>
            </a:extLst>
          </p:cNvPr>
          <p:cNvSpPr/>
          <p:nvPr/>
        </p:nvSpPr>
        <p:spPr>
          <a:xfrm>
            <a:off x="1109658" y="143155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전체           ▼</a:t>
            </a:r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8939559D-24F2-B92C-2179-6B49AEAE4585}"/>
              </a:ext>
            </a:extLst>
          </p:cNvPr>
          <p:cNvSpPr/>
          <p:nvPr/>
        </p:nvSpPr>
        <p:spPr>
          <a:xfrm>
            <a:off x="3765600" y="831347"/>
            <a:ext cx="1470765" cy="112343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전체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시스템 오류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정보 오류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개인정보</a:t>
            </a:r>
            <a:r>
              <a:rPr lang="en-US" altLang="ko-KR" sz="900">
                <a:solidFill>
                  <a:schemeClr val="tx1"/>
                </a:solidFill>
              </a:rPr>
              <a:t>/</a:t>
            </a:r>
            <a:r>
              <a:rPr lang="ko-KR" altLang="en-US" sz="900">
                <a:solidFill>
                  <a:schemeClr val="tx1"/>
                </a:solidFill>
              </a:rPr>
              <a:t>보안 오류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기타 오류</a:t>
            </a:r>
            <a:endParaRPr lang="en-US" altLang="ko-KR" sz="900">
              <a:solidFill>
                <a:schemeClr val="tx1"/>
              </a:solidFill>
            </a:endParaRPr>
          </a:p>
        </p:txBody>
      </p: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6262F892-5986-CF42-1BE9-F89FEEEA2447}"/>
              </a:ext>
            </a:extLst>
          </p:cNvPr>
          <p:cNvCxnSpPr>
            <a:cxnSpLocks/>
          </p:cNvCxnSpPr>
          <p:nvPr/>
        </p:nvCxnSpPr>
        <p:spPr>
          <a:xfrm flipV="1">
            <a:off x="2079845" y="1341931"/>
            <a:ext cx="1703375" cy="3283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144" name="그룹 143">
            <a:extLst>
              <a:ext uri="{FF2B5EF4-FFF2-40B4-BE49-F238E27FC236}">
                <a16:creationId xmlns:a16="http://schemas.microsoft.com/office/drawing/2014/main" id="{5BBC08B6-9363-BF8C-EDA4-12392DE614C7}"/>
              </a:ext>
            </a:extLst>
          </p:cNvPr>
          <p:cNvGrpSpPr/>
          <p:nvPr/>
        </p:nvGrpSpPr>
        <p:grpSpPr>
          <a:xfrm rot="5400000">
            <a:off x="2147850" y="141442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5" name="이등변 삼각형 144">
              <a:extLst>
                <a:ext uri="{FF2B5EF4-FFF2-40B4-BE49-F238E27FC236}">
                  <a16:creationId xmlns:a16="http://schemas.microsoft.com/office/drawing/2014/main" id="{4CAF4465-8B27-685F-6DE2-A12E6F287981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6" name="Oval 593">
              <a:extLst>
                <a:ext uri="{FF2B5EF4-FFF2-40B4-BE49-F238E27FC236}">
                  <a16:creationId xmlns:a16="http://schemas.microsoft.com/office/drawing/2014/main" id="{EAE06E53-01AB-78EA-21C9-CEB997E31D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grpSp>
        <p:nvGrpSpPr>
          <p:cNvPr id="24" name="그룹 23">
            <a:extLst>
              <a:ext uri="{FF2B5EF4-FFF2-40B4-BE49-F238E27FC236}">
                <a16:creationId xmlns:a16="http://schemas.microsoft.com/office/drawing/2014/main" id="{58A959C3-A707-A9D2-F7EE-EAA1954335A1}"/>
              </a:ext>
            </a:extLst>
          </p:cNvPr>
          <p:cNvGrpSpPr/>
          <p:nvPr/>
        </p:nvGrpSpPr>
        <p:grpSpPr>
          <a:xfrm rot="5400000">
            <a:off x="1869898" y="1999076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5" name="이등변 삼각형 24">
              <a:extLst>
                <a:ext uri="{FF2B5EF4-FFF2-40B4-BE49-F238E27FC236}">
                  <a16:creationId xmlns:a16="http://schemas.microsoft.com/office/drawing/2014/main" id="{AF7E0860-6558-F3B3-1E49-7F69C8492B2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6" name="Oval 593">
              <a:extLst>
                <a:ext uri="{FF2B5EF4-FFF2-40B4-BE49-F238E27FC236}">
                  <a16:creationId xmlns:a16="http://schemas.microsoft.com/office/drawing/2014/main" id="{EB80FB57-ED9F-EF50-03C0-429E640518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grpSp>
        <p:nvGrpSpPr>
          <p:cNvPr id="29" name="그룹 28">
            <a:extLst>
              <a:ext uri="{FF2B5EF4-FFF2-40B4-BE49-F238E27FC236}">
                <a16:creationId xmlns:a16="http://schemas.microsoft.com/office/drawing/2014/main" id="{101D1BDE-511D-AC35-91D5-2CE825354A06}"/>
              </a:ext>
            </a:extLst>
          </p:cNvPr>
          <p:cNvGrpSpPr/>
          <p:nvPr/>
        </p:nvGrpSpPr>
        <p:grpSpPr>
          <a:xfrm>
            <a:off x="6740646" y="2471809"/>
            <a:ext cx="244417" cy="258694"/>
            <a:chOff x="1098607" y="3056422"/>
            <a:chExt cx="244417" cy="258694"/>
          </a:xfrm>
        </p:grpSpPr>
        <p:sp>
          <p:nvSpPr>
            <p:cNvPr id="30" name="이등변 삼각형 29">
              <a:extLst>
                <a:ext uri="{FF2B5EF4-FFF2-40B4-BE49-F238E27FC236}">
                  <a16:creationId xmlns:a16="http://schemas.microsoft.com/office/drawing/2014/main" id="{53EB5D55-3169-175E-0D15-CB62158E661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1" name="그룹 30">
              <a:extLst>
                <a:ext uri="{FF2B5EF4-FFF2-40B4-BE49-F238E27FC236}">
                  <a16:creationId xmlns:a16="http://schemas.microsoft.com/office/drawing/2014/main" id="{F863032B-3E1C-E597-C1E3-A35569E3B5E8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32" name="Oval 593">
                <a:extLst>
                  <a:ext uri="{FF2B5EF4-FFF2-40B4-BE49-F238E27FC236}">
                    <a16:creationId xmlns:a16="http://schemas.microsoft.com/office/drawing/2014/main" id="{AB11A389-5874-6109-103B-4A734F8DAE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3" name="TextBox 14">
                <a:extLst>
                  <a:ext uri="{FF2B5EF4-FFF2-40B4-BE49-F238E27FC236}">
                    <a16:creationId xmlns:a16="http://schemas.microsoft.com/office/drawing/2014/main" id="{08950184-C0CC-0BC7-43E7-05B85F05862A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80485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950507"/>
              </p:ext>
            </p:extLst>
          </p:nvPr>
        </p:nvGraphicFramePr>
        <p:xfrm>
          <a:off x="7794170" y="725881"/>
          <a:ext cx="439783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오류 신고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답변자 로그인 정보에 따라 자동 부여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신고 코드에 따라 자동 부여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058454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215016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3835944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829671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오류 신고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시스템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AD-04-0003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29</a:t>
            </a:fld>
            <a:endParaRPr lang="ko-KR" altLang="en-US"/>
          </a:p>
        </p:txBody>
      </p:sp>
      <p:sp>
        <p:nvSpPr>
          <p:cNvPr id="99" name="사각형: 둥근 모서리 98">
            <a:extLst>
              <a:ext uri="{FF2B5EF4-FFF2-40B4-BE49-F238E27FC236}">
                <a16:creationId xmlns:a16="http://schemas.microsoft.com/office/drawing/2014/main" id="{90F04B18-B6EC-1874-EB44-88521762E1C2}"/>
              </a:ext>
            </a:extLst>
          </p:cNvPr>
          <p:cNvSpPr/>
          <p:nvPr/>
        </p:nvSpPr>
        <p:spPr>
          <a:xfrm>
            <a:off x="6401972" y="1425884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96330C10-3D4D-C49C-AE2A-73252E7D33A2}"/>
              </a:ext>
            </a:extLst>
          </p:cNvPr>
          <p:cNvCxnSpPr>
            <a:cxnSpLocks/>
          </p:cNvCxnSpPr>
          <p:nvPr/>
        </p:nvCxnSpPr>
        <p:spPr>
          <a:xfrm>
            <a:off x="387337" y="1809359"/>
            <a:ext cx="692128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F08ED970-ED18-0389-1C93-10EAAB343F5F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시스템 관리  </a:t>
            </a:r>
            <a:r>
              <a:rPr lang="en-US" altLang="ko-KR" sz="900"/>
              <a:t>&gt; </a:t>
            </a:r>
            <a:r>
              <a:rPr lang="ko-KR" altLang="en-US" sz="900"/>
              <a:t>오류 신고 관리</a:t>
            </a:r>
            <a:endParaRPr lang="en-US" altLang="ko-KR" sz="900"/>
          </a:p>
        </p:txBody>
      </p: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9FB27DD3-B16C-9671-E44B-EFF757551593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955350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23" name="표 15">
            <a:extLst>
              <a:ext uri="{FF2B5EF4-FFF2-40B4-BE49-F238E27FC236}">
                <a16:creationId xmlns:a16="http://schemas.microsoft.com/office/drawing/2014/main" id="{1B9BC995-5AA8-CE35-DA10-3C0FE3FA1BF2}"/>
              </a:ext>
            </a:extLst>
          </p:cNvPr>
          <p:cNvGraphicFramePr>
            <a:graphicFrameLocks noGrp="1"/>
          </p:cNvGraphicFramePr>
          <p:nvPr/>
        </p:nvGraphicFramePr>
        <p:xfrm>
          <a:off x="428873" y="2273367"/>
          <a:ext cx="6755213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74805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989330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662305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2990731724"/>
                    </a:ext>
                  </a:extLst>
                </a:gridCol>
                <a:gridCol w="682075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720141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813577">
                  <a:extLst>
                    <a:ext uri="{9D8B030D-6E8A-4147-A177-3AD203B41FA5}">
                      <a16:colId xmlns:a16="http://schemas.microsoft.com/office/drawing/2014/main" val="3525247711"/>
                    </a:ext>
                  </a:extLst>
                </a:gridCol>
                <a:gridCol w="832610">
                  <a:extLst>
                    <a:ext uri="{9D8B030D-6E8A-4147-A177-3AD203B41FA5}">
                      <a16:colId xmlns:a16="http://schemas.microsoft.com/office/drawing/2014/main" val="1038518347"/>
                    </a:ext>
                  </a:extLst>
                </a:gridCol>
                <a:gridCol w="914865">
                  <a:extLst>
                    <a:ext uri="{9D8B030D-6E8A-4147-A177-3AD203B41FA5}">
                      <a16:colId xmlns:a16="http://schemas.microsoft.com/office/drawing/2014/main" val="2924708595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신고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신고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오류 유형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신고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답변 여부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내용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오류 신고입니다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RF_002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오류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오류 신고입니다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RE_001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기타 오류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124" name="사각형: 둥근 모서리 123">
            <a:extLst>
              <a:ext uri="{FF2B5EF4-FFF2-40B4-BE49-F238E27FC236}">
                <a16:creationId xmlns:a16="http://schemas.microsoft.com/office/drawing/2014/main" id="{9CA14044-99BA-082C-E702-2CD968549C1C}"/>
              </a:ext>
            </a:extLst>
          </p:cNvPr>
          <p:cNvSpPr/>
          <p:nvPr/>
        </p:nvSpPr>
        <p:spPr>
          <a:xfrm>
            <a:off x="475747" y="234503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5" name="사각형: 둥근 모서리 124">
            <a:extLst>
              <a:ext uri="{FF2B5EF4-FFF2-40B4-BE49-F238E27FC236}">
                <a16:creationId xmlns:a16="http://schemas.microsoft.com/office/drawing/2014/main" id="{E6BF74F1-1AC5-B8E3-BB58-5A71B6839851}"/>
              </a:ext>
            </a:extLst>
          </p:cNvPr>
          <p:cNvSpPr/>
          <p:nvPr/>
        </p:nvSpPr>
        <p:spPr>
          <a:xfrm>
            <a:off x="475747" y="262650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6" name="사각형: 둥근 모서리 125">
            <a:extLst>
              <a:ext uri="{FF2B5EF4-FFF2-40B4-BE49-F238E27FC236}">
                <a16:creationId xmlns:a16="http://schemas.microsoft.com/office/drawing/2014/main" id="{E99633B9-ABDF-E983-9ED6-43440D478FA8}"/>
              </a:ext>
            </a:extLst>
          </p:cNvPr>
          <p:cNvSpPr/>
          <p:nvPr/>
        </p:nvSpPr>
        <p:spPr>
          <a:xfrm>
            <a:off x="475747" y="289825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8EDAF66-C98E-132D-E3F0-4CC9B6778ADD}"/>
              </a:ext>
            </a:extLst>
          </p:cNvPr>
          <p:cNvSpPr txBox="1"/>
          <p:nvPr/>
        </p:nvSpPr>
        <p:spPr>
          <a:xfrm>
            <a:off x="332877" y="1999922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오류 신고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43" name="그림 142">
            <a:extLst>
              <a:ext uri="{FF2B5EF4-FFF2-40B4-BE49-F238E27FC236}">
                <a16:creationId xmlns:a16="http://schemas.microsoft.com/office/drawing/2014/main" id="{81302B95-BC7A-D198-6EE9-8170853897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367" y="3310584"/>
            <a:ext cx="765615" cy="288135"/>
          </a:xfrm>
          <a:prstGeom prst="rect">
            <a:avLst/>
          </a:prstGeom>
        </p:spPr>
      </p:pic>
      <p:sp>
        <p:nvSpPr>
          <p:cNvPr id="153" name="사각형: 둥근 모서리 152">
            <a:extLst>
              <a:ext uri="{FF2B5EF4-FFF2-40B4-BE49-F238E27FC236}">
                <a16:creationId xmlns:a16="http://schemas.microsoft.com/office/drawing/2014/main" id="{80644710-27F3-9B8C-CE10-3173E70132F3}"/>
              </a:ext>
            </a:extLst>
          </p:cNvPr>
          <p:cNvSpPr/>
          <p:nvPr/>
        </p:nvSpPr>
        <p:spPr>
          <a:xfrm>
            <a:off x="6357990" y="1928599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154" name="그래픽 153" descr="다운로드 윤곽선">
            <a:extLst>
              <a:ext uri="{FF2B5EF4-FFF2-40B4-BE49-F238E27FC236}">
                <a16:creationId xmlns:a16="http://schemas.microsoft.com/office/drawing/2014/main" id="{2EFC9B05-D781-378B-B93F-761B9A808EC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393482" y="1941562"/>
            <a:ext cx="204905" cy="204905"/>
          </a:xfrm>
          <a:prstGeom prst="rect">
            <a:avLst/>
          </a:prstGeom>
        </p:spPr>
      </p:pic>
      <p:sp>
        <p:nvSpPr>
          <p:cNvPr id="167" name="TextBox 166">
            <a:extLst>
              <a:ext uri="{FF2B5EF4-FFF2-40B4-BE49-F238E27FC236}">
                <a16:creationId xmlns:a16="http://schemas.microsoft.com/office/drawing/2014/main" id="{7F320976-FFC4-11DD-4805-A8E6B5E2B787}"/>
              </a:ext>
            </a:extLst>
          </p:cNvPr>
          <p:cNvSpPr txBox="1"/>
          <p:nvPr/>
        </p:nvSpPr>
        <p:spPr>
          <a:xfrm>
            <a:off x="434328" y="1046997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작성자</a:t>
            </a:r>
            <a:endParaRPr lang="en-US" altLang="ko-KR" sz="900"/>
          </a:p>
        </p:txBody>
      </p:sp>
      <p:sp>
        <p:nvSpPr>
          <p:cNvPr id="168" name="사각형: 둥근 모서리 167">
            <a:extLst>
              <a:ext uri="{FF2B5EF4-FFF2-40B4-BE49-F238E27FC236}">
                <a16:creationId xmlns:a16="http://schemas.microsoft.com/office/drawing/2014/main" id="{165993BC-56B1-238A-9A6B-9EB711D681AF}"/>
              </a:ext>
            </a:extLst>
          </p:cNvPr>
          <p:cNvSpPr/>
          <p:nvPr/>
        </p:nvSpPr>
        <p:spPr>
          <a:xfrm>
            <a:off x="1109658" y="1084278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69" name="사각형: 둥근 모서리 168">
            <a:extLst>
              <a:ext uri="{FF2B5EF4-FFF2-40B4-BE49-F238E27FC236}">
                <a16:creationId xmlns:a16="http://schemas.microsoft.com/office/drawing/2014/main" id="{A686A20B-4706-BFBB-C28F-4BACF90A16E2}"/>
              </a:ext>
            </a:extLst>
          </p:cNvPr>
          <p:cNvSpPr/>
          <p:nvPr/>
        </p:nvSpPr>
        <p:spPr>
          <a:xfrm>
            <a:off x="2195580" y="1084486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0" name="그래픽 169" descr="돋보기 단색으로 채워진">
            <a:extLst>
              <a:ext uri="{FF2B5EF4-FFF2-40B4-BE49-F238E27FC236}">
                <a16:creationId xmlns:a16="http://schemas.microsoft.com/office/drawing/2014/main" id="{1CFC1440-321B-9D8B-677A-01363988004B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3254754" y="1125852"/>
            <a:ext cx="145373" cy="14768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F8AD24B-8B91-8F72-8E23-E1468D7B3695}"/>
              </a:ext>
            </a:extLst>
          </p:cNvPr>
          <p:cNvSpPr txBox="1"/>
          <p:nvPr/>
        </p:nvSpPr>
        <p:spPr>
          <a:xfrm>
            <a:off x="437212" y="1397430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오류 유형</a:t>
            </a:r>
            <a:endParaRPr lang="en-US" altLang="ko-KR" sz="900"/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34750410-5A0E-795B-F08B-3F48C675C4CC}"/>
              </a:ext>
            </a:extLst>
          </p:cNvPr>
          <p:cNvSpPr/>
          <p:nvPr/>
        </p:nvSpPr>
        <p:spPr>
          <a:xfrm>
            <a:off x="1109658" y="143155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전체           ▼</a:t>
            </a:r>
          </a:p>
        </p:txBody>
      </p:sp>
      <p:sp>
        <p:nvSpPr>
          <p:cNvPr id="75" name="직사각형 74">
            <a:extLst>
              <a:ext uri="{FF2B5EF4-FFF2-40B4-BE49-F238E27FC236}">
                <a16:creationId xmlns:a16="http://schemas.microsoft.com/office/drawing/2014/main" id="{BAB08FD0-AEC4-9402-C84C-192F1B9C4EC7}"/>
              </a:ext>
            </a:extLst>
          </p:cNvPr>
          <p:cNvSpPr/>
          <p:nvPr/>
        </p:nvSpPr>
        <p:spPr>
          <a:xfrm>
            <a:off x="-1797" y="481403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7" name="직사각형 76">
            <a:extLst>
              <a:ext uri="{FF2B5EF4-FFF2-40B4-BE49-F238E27FC236}">
                <a16:creationId xmlns:a16="http://schemas.microsoft.com/office/drawing/2014/main" id="{0DE24139-94EC-0547-F52C-D0F175996FEE}"/>
              </a:ext>
            </a:extLst>
          </p:cNvPr>
          <p:cNvSpPr/>
          <p:nvPr/>
        </p:nvSpPr>
        <p:spPr>
          <a:xfrm>
            <a:off x="218204" y="996691"/>
            <a:ext cx="3703824" cy="517793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직사각형 77">
            <a:extLst>
              <a:ext uri="{FF2B5EF4-FFF2-40B4-BE49-F238E27FC236}">
                <a16:creationId xmlns:a16="http://schemas.microsoft.com/office/drawing/2014/main" id="{C16DCB94-0FF0-C227-3A09-0462E15E2F8F}"/>
              </a:ext>
            </a:extLst>
          </p:cNvPr>
          <p:cNvSpPr/>
          <p:nvPr/>
        </p:nvSpPr>
        <p:spPr>
          <a:xfrm>
            <a:off x="4031170" y="996692"/>
            <a:ext cx="3511043" cy="390868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9" name="곱하기 기호 78">
            <a:extLst>
              <a:ext uri="{FF2B5EF4-FFF2-40B4-BE49-F238E27FC236}">
                <a16:creationId xmlns:a16="http://schemas.microsoft.com/office/drawing/2014/main" id="{908A3A92-C723-3E9E-428A-8FA84DADBFB3}"/>
              </a:ext>
            </a:extLst>
          </p:cNvPr>
          <p:cNvSpPr/>
          <p:nvPr/>
        </p:nvSpPr>
        <p:spPr>
          <a:xfrm>
            <a:off x="3599119" y="1112173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B7C5031-BA48-BB6A-E3AD-145EE8025EC2}"/>
              </a:ext>
            </a:extLst>
          </p:cNvPr>
          <p:cNvSpPr txBox="1"/>
          <p:nvPr/>
        </p:nvSpPr>
        <p:spPr>
          <a:xfrm>
            <a:off x="441370" y="1535621"/>
            <a:ext cx="1023602" cy="355481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900"/>
              <a:t>신고 제목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신고 코드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오류 유형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작성자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신고 일자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신고 내용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연락처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이메일</a:t>
            </a:r>
            <a:endParaRPr lang="en-US" altLang="ko-KR" sz="900"/>
          </a:p>
        </p:txBody>
      </p:sp>
      <p:sp>
        <p:nvSpPr>
          <p:cNvPr id="81" name="사각형: 둥근 모서리 80">
            <a:extLst>
              <a:ext uri="{FF2B5EF4-FFF2-40B4-BE49-F238E27FC236}">
                <a16:creationId xmlns:a16="http://schemas.microsoft.com/office/drawing/2014/main" id="{31BC8FD3-B76A-6D77-78C1-EFC101737A77}"/>
              </a:ext>
            </a:extLst>
          </p:cNvPr>
          <p:cNvSpPr/>
          <p:nvPr/>
        </p:nvSpPr>
        <p:spPr>
          <a:xfrm>
            <a:off x="6790612" y="4439254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82" name="사각형: 둥근 모서리 81">
            <a:extLst>
              <a:ext uri="{FF2B5EF4-FFF2-40B4-BE49-F238E27FC236}">
                <a16:creationId xmlns:a16="http://schemas.microsoft.com/office/drawing/2014/main" id="{ABCC4C31-F676-B3D1-306E-20D157DFDE4A}"/>
              </a:ext>
            </a:extLst>
          </p:cNvPr>
          <p:cNvSpPr/>
          <p:nvPr/>
        </p:nvSpPr>
        <p:spPr>
          <a:xfrm>
            <a:off x="6195047" y="4439254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grpSp>
        <p:nvGrpSpPr>
          <p:cNvPr id="83" name="그룹 82">
            <a:extLst>
              <a:ext uri="{FF2B5EF4-FFF2-40B4-BE49-F238E27FC236}">
                <a16:creationId xmlns:a16="http://schemas.microsoft.com/office/drawing/2014/main" id="{365C73AB-693B-3E6F-464E-DE4871DB1E8D}"/>
              </a:ext>
            </a:extLst>
          </p:cNvPr>
          <p:cNvGrpSpPr/>
          <p:nvPr/>
        </p:nvGrpSpPr>
        <p:grpSpPr>
          <a:xfrm>
            <a:off x="6472004" y="4208390"/>
            <a:ext cx="244417" cy="258694"/>
            <a:chOff x="1098607" y="3056422"/>
            <a:chExt cx="244417" cy="258694"/>
          </a:xfrm>
        </p:grpSpPr>
        <p:sp>
          <p:nvSpPr>
            <p:cNvPr id="84" name="이등변 삼각형 83">
              <a:extLst>
                <a:ext uri="{FF2B5EF4-FFF2-40B4-BE49-F238E27FC236}">
                  <a16:creationId xmlns:a16="http://schemas.microsoft.com/office/drawing/2014/main" id="{CE9DB0E2-FDBA-05B6-AE9E-F74BDE68625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5" name="그룹 84">
              <a:extLst>
                <a:ext uri="{FF2B5EF4-FFF2-40B4-BE49-F238E27FC236}">
                  <a16:creationId xmlns:a16="http://schemas.microsoft.com/office/drawing/2014/main" id="{097340EF-CB35-FBE4-E7B3-DC8789DF1A51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86" name="Oval 593">
                <a:extLst>
                  <a:ext uri="{FF2B5EF4-FFF2-40B4-BE49-F238E27FC236}">
                    <a16:creationId xmlns:a16="http://schemas.microsoft.com/office/drawing/2014/main" id="{E62B9A23-1DC6-3E41-39B8-BAF9D8022C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7" name="TextBox 14">
                <a:extLst>
                  <a:ext uri="{FF2B5EF4-FFF2-40B4-BE49-F238E27FC236}">
                    <a16:creationId xmlns:a16="http://schemas.microsoft.com/office/drawing/2014/main" id="{F16F01E6-0D1D-AF77-6057-EF7EEFBEA91F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8" name="그룹 87">
            <a:extLst>
              <a:ext uri="{FF2B5EF4-FFF2-40B4-BE49-F238E27FC236}">
                <a16:creationId xmlns:a16="http://schemas.microsoft.com/office/drawing/2014/main" id="{3FA4450A-3FCD-0B75-025A-E0902F3FFB02}"/>
              </a:ext>
            </a:extLst>
          </p:cNvPr>
          <p:cNvGrpSpPr/>
          <p:nvPr/>
        </p:nvGrpSpPr>
        <p:grpSpPr>
          <a:xfrm>
            <a:off x="7088290" y="4202996"/>
            <a:ext cx="244417" cy="258694"/>
            <a:chOff x="1098607" y="3056422"/>
            <a:chExt cx="244417" cy="258694"/>
          </a:xfrm>
        </p:grpSpPr>
        <p:sp>
          <p:nvSpPr>
            <p:cNvPr id="89" name="이등변 삼각형 88">
              <a:extLst>
                <a:ext uri="{FF2B5EF4-FFF2-40B4-BE49-F238E27FC236}">
                  <a16:creationId xmlns:a16="http://schemas.microsoft.com/office/drawing/2014/main" id="{60CF82CB-EED3-722A-0096-835F073C5DA9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0" name="그룹 89">
              <a:extLst>
                <a:ext uri="{FF2B5EF4-FFF2-40B4-BE49-F238E27FC236}">
                  <a16:creationId xmlns:a16="http://schemas.microsoft.com/office/drawing/2014/main" id="{DE74979B-EED5-9C30-8940-B47D248DE72B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1" name="Oval 593">
                <a:extLst>
                  <a:ext uri="{FF2B5EF4-FFF2-40B4-BE49-F238E27FC236}">
                    <a16:creationId xmlns:a16="http://schemas.microsoft.com/office/drawing/2014/main" id="{BBB0E282-D41A-19F1-05CC-4912A160C1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2" name="TextBox 14">
                <a:extLst>
                  <a:ext uri="{FF2B5EF4-FFF2-40B4-BE49-F238E27FC236}">
                    <a16:creationId xmlns:a16="http://schemas.microsoft.com/office/drawing/2014/main" id="{4AD1B78F-6682-A1A4-4360-D9B33B9DFCE3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DD5EF5D7-ADDF-D1CA-4BEF-DC4DE2C6D44C}"/>
              </a:ext>
            </a:extLst>
          </p:cNvPr>
          <p:cNvSpPr/>
          <p:nvPr/>
        </p:nvSpPr>
        <p:spPr>
          <a:xfrm>
            <a:off x="218204" y="5868473"/>
            <a:ext cx="3703824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94" name="직사각형 93">
            <a:extLst>
              <a:ext uri="{FF2B5EF4-FFF2-40B4-BE49-F238E27FC236}">
                <a16:creationId xmlns:a16="http://schemas.microsoft.com/office/drawing/2014/main" id="{6BC3576C-BC99-CEAD-B1F8-61437A1B8832}"/>
              </a:ext>
            </a:extLst>
          </p:cNvPr>
          <p:cNvSpPr/>
          <p:nvPr/>
        </p:nvSpPr>
        <p:spPr>
          <a:xfrm>
            <a:off x="4031170" y="1000785"/>
            <a:ext cx="3511043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95" name="사각형: 둥근 모서리 94">
            <a:extLst>
              <a:ext uri="{FF2B5EF4-FFF2-40B4-BE49-F238E27FC236}">
                <a16:creationId xmlns:a16="http://schemas.microsoft.com/office/drawing/2014/main" id="{5722E151-1184-7252-4DCB-EDFCA416049A}"/>
              </a:ext>
            </a:extLst>
          </p:cNvPr>
          <p:cNvSpPr/>
          <p:nvPr/>
        </p:nvSpPr>
        <p:spPr>
          <a:xfrm>
            <a:off x="1203581" y="1564811"/>
            <a:ext cx="2263054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오류 신고입니다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6" name="사각형: 둥근 모서리 95">
            <a:extLst>
              <a:ext uri="{FF2B5EF4-FFF2-40B4-BE49-F238E27FC236}">
                <a16:creationId xmlns:a16="http://schemas.microsoft.com/office/drawing/2014/main" id="{01908159-B193-372F-99C4-40CD334C79ED}"/>
              </a:ext>
            </a:extLst>
          </p:cNvPr>
          <p:cNvSpPr/>
          <p:nvPr/>
        </p:nvSpPr>
        <p:spPr>
          <a:xfrm>
            <a:off x="1203581" y="1961387"/>
            <a:ext cx="96170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RF_001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7" name="사각형: 둥근 모서리 96">
            <a:extLst>
              <a:ext uri="{FF2B5EF4-FFF2-40B4-BE49-F238E27FC236}">
                <a16:creationId xmlns:a16="http://schemas.microsoft.com/office/drawing/2014/main" id="{589AF061-D0B3-60A5-B4EC-359669B6479D}"/>
              </a:ext>
            </a:extLst>
          </p:cNvPr>
          <p:cNvSpPr/>
          <p:nvPr/>
        </p:nvSpPr>
        <p:spPr>
          <a:xfrm>
            <a:off x="1203581" y="2384978"/>
            <a:ext cx="226305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기타 오류</a:t>
            </a:r>
          </a:p>
        </p:txBody>
      </p:sp>
      <p:sp>
        <p:nvSpPr>
          <p:cNvPr id="103" name="사각형: 둥근 모서리 102">
            <a:extLst>
              <a:ext uri="{FF2B5EF4-FFF2-40B4-BE49-F238E27FC236}">
                <a16:creationId xmlns:a16="http://schemas.microsoft.com/office/drawing/2014/main" id="{1783105C-7339-F038-0DB2-C0C62CDAE8DC}"/>
              </a:ext>
            </a:extLst>
          </p:cNvPr>
          <p:cNvSpPr/>
          <p:nvPr/>
        </p:nvSpPr>
        <p:spPr>
          <a:xfrm>
            <a:off x="1204978" y="2794727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작성자 이름</a:t>
            </a:r>
          </a:p>
        </p:txBody>
      </p:sp>
      <p:sp>
        <p:nvSpPr>
          <p:cNvPr id="104" name="사각형: 둥근 모서리 103">
            <a:extLst>
              <a:ext uri="{FF2B5EF4-FFF2-40B4-BE49-F238E27FC236}">
                <a16:creationId xmlns:a16="http://schemas.microsoft.com/office/drawing/2014/main" id="{ACDD148A-78E8-75EC-4F16-229324200936}"/>
              </a:ext>
            </a:extLst>
          </p:cNvPr>
          <p:cNvSpPr/>
          <p:nvPr/>
        </p:nvSpPr>
        <p:spPr>
          <a:xfrm>
            <a:off x="2238564" y="2794727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작성자 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ID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5" name="사각형: 둥근 모서리 104">
            <a:extLst>
              <a:ext uri="{FF2B5EF4-FFF2-40B4-BE49-F238E27FC236}">
                <a16:creationId xmlns:a16="http://schemas.microsoft.com/office/drawing/2014/main" id="{5AEEF29C-D29D-7571-9C70-06258E2F10D9}"/>
              </a:ext>
            </a:extLst>
          </p:cNvPr>
          <p:cNvSpPr/>
          <p:nvPr/>
        </p:nvSpPr>
        <p:spPr>
          <a:xfrm>
            <a:off x="1209992" y="3207668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2023-03-03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9" name="사각형: 둥근 모서리 108">
            <a:extLst>
              <a:ext uri="{FF2B5EF4-FFF2-40B4-BE49-F238E27FC236}">
                <a16:creationId xmlns:a16="http://schemas.microsoft.com/office/drawing/2014/main" id="{A7C0F698-9A97-87F3-D4DC-BC7A3933B8CC}"/>
              </a:ext>
            </a:extLst>
          </p:cNvPr>
          <p:cNvSpPr/>
          <p:nvPr/>
        </p:nvSpPr>
        <p:spPr>
          <a:xfrm>
            <a:off x="1203580" y="3588663"/>
            <a:ext cx="2263054" cy="676532"/>
          </a:xfrm>
          <a:prstGeom prst="roundRect">
            <a:avLst>
              <a:gd name="adj" fmla="val 822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문의 내용입니다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0" name="사각형: 둥근 모서리 109">
            <a:extLst>
              <a:ext uri="{FF2B5EF4-FFF2-40B4-BE49-F238E27FC236}">
                <a16:creationId xmlns:a16="http://schemas.microsoft.com/office/drawing/2014/main" id="{28F1F933-59F5-80FC-B6C7-48A5E4797C69}"/>
              </a:ext>
            </a:extLst>
          </p:cNvPr>
          <p:cNvSpPr/>
          <p:nvPr/>
        </p:nvSpPr>
        <p:spPr>
          <a:xfrm>
            <a:off x="4991542" y="1534028"/>
            <a:ext cx="95529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답변자 이름</a:t>
            </a:r>
          </a:p>
        </p:txBody>
      </p:sp>
      <p:sp>
        <p:nvSpPr>
          <p:cNvPr id="112" name="사각형: 둥근 모서리 111">
            <a:extLst>
              <a:ext uri="{FF2B5EF4-FFF2-40B4-BE49-F238E27FC236}">
                <a16:creationId xmlns:a16="http://schemas.microsoft.com/office/drawing/2014/main" id="{40C85B1F-FC3F-FD53-8184-F9A2CC3844F6}"/>
              </a:ext>
            </a:extLst>
          </p:cNvPr>
          <p:cNvSpPr/>
          <p:nvPr/>
        </p:nvSpPr>
        <p:spPr>
          <a:xfrm>
            <a:off x="4989826" y="2364777"/>
            <a:ext cx="95529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2023-03-15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99D5720D-7F3E-79FA-DDD8-EC06F22C9ED4}"/>
              </a:ext>
            </a:extLst>
          </p:cNvPr>
          <p:cNvSpPr txBox="1"/>
          <p:nvPr/>
        </p:nvSpPr>
        <p:spPr>
          <a:xfrm>
            <a:off x="4153953" y="1523584"/>
            <a:ext cx="1023602" cy="286232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900"/>
              <a:t>답변자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답변 여부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답변 일자 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답변 코드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답변 내용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링크 </a:t>
            </a:r>
            <a:r>
              <a:rPr lang="en-US" altLang="ko-KR" sz="900"/>
              <a:t>URL</a:t>
            </a:r>
          </a:p>
          <a:p>
            <a:endParaRPr lang="en-US" altLang="ko-KR" sz="900"/>
          </a:p>
        </p:txBody>
      </p:sp>
      <p:sp>
        <p:nvSpPr>
          <p:cNvPr id="116" name="사각형: 둥근 모서리 115">
            <a:extLst>
              <a:ext uri="{FF2B5EF4-FFF2-40B4-BE49-F238E27FC236}">
                <a16:creationId xmlns:a16="http://schemas.microsoft.com/office/drawing/2014/main" id="{44E2BE3D-690C-973D-50D0-08C24592F074}"/>
              </a:ext>
            </a:extLst>
          </p:cNvPr>
          <p:cNvSpPr/>
          <p:nvPr/>
        </p:nvSpPr>
        <p:spPr>
          <a:xfrm>
            <a:off x="4985858" y="2766519"/>
            <a:ext cx="102360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RF_AS_001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7" name="사각형: 둥근 모서리 116">
            <a:extLst>
              <a:ext uri="{FF2B5EF4-FFF2-40B4-BE49-F238E27FC236}">
                <a16:creationId xmlns:a16="http://schemas.microsoft.com/office/drawing/2014/main" id="{F440141E-2C7D-848A-77C7-3277018681F9}"/>
              </a:ext>
            </a:extLst>
          </p:cNvPr>
          <p:cNvSpPr/>
          <p:nvPr/>
        </p:nvSpPr>
        <p:spPr>
          <a:xfrm>
            <a:off x="4985857" y="3176358"/>
            <a:ext cx="2090505" cy="603349"/>
          </a:xfrm>
          <a:prstGeom prst="roundRect">
            <a:avLst>
              <a:gd name="adj" fmla="val 8774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8" name="사각형: 둥근 모서리 117">
            <a:extLst>
              <a:ext uri="{FF2B5EF4-FFF2-40B4-BE49-F238E27FC236}">
                <a16:creationId xmlns:a16="http://schemas.microsoft.com/office/drawing/2014/main" id="{CDC7D99B-642B-BC7B-8B01-B3F99394DF13}"/>
              </a:ext>
            </a:extLst>
          </p:cNvPr>
          <p:cNvSpPr/>
          <p:nvPr/>
        </p:nvSpPr>
        <p:spPr>
          <a:xfrm>
            <a:off x="4985857" y="3988196"/>
            <a:ext cx="209050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15329FA5-5B9D-0AE0-2C79-2F3A6D0A1E02}"/>
              </a:ext>
            </a:extLst>
          </p:cNvPr>
          <p:cNvSpPr txBox="1"/>
          <p:nvPr/>
        </p:nvSpPr>
        <p:spPr>
          <a:xfrm>
            <a:off x="309413" y="1112711"/>
            <a:ext cx="10722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오류 신고 관리</a:t>
            </a:r>
          </a:p>
        </p:txBody>
      </p:sp>
      <p:sp>
        <p:nvSpPr>
          <p:cNvPr id="121" name="사각형: 둥근 모서리 120">
            <a:extLst>
              <a:ext uri="{FF2B5EF4-FFF2-40B4-BE49-F238E27FC236}">
                <a16:creationId xmlns:a16="http://schemas.microsoft.com/office/drawing/2014/main" id="{86D277F7-CD39-DCE3-2667-FA5F2080AAC4}"/>
              </a:ext>
            </a:extLst>
          </p:cNvPr>
          <p:cNvSpPr/>
          <p:nvPr/>
        </p:nvSpPr>
        <p:spPr>
          <a:xfrm>
            <a:off x="6027922" y="1533566"/>
            <a:ext cx="95529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답변자 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ID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2" name="직사각형 161">
            <a:extLst>
              <a:ext uri="{FF2B5EF4-FFF2-40B4-BE49-F238E27FC236}">
                <a16:creationId xmlns:a16="http://schemas.microsoft.com/office/drawing/2014/main" id="{7D7AF813-5E91-85DF-7F68-EBEBC9D215C9}"/>
              </a:ext>
            </a:extLst>
          </p:cNvPr>
          <p:cNvSpPr/>
          <p:nvPr/>
        </p:nvSpPr>
        <p:spPr>
          <a:xfrm>
            <a:off x="4134102" y="1477257"/>
            <a:ext cx="780188" cy="1155899"/>
          </a:xfrm>
          <a:prstGeom prst="rect">
            <a:avLst/>
          </a:prstGeom>
          <a:solidFill>
            <a:srgbClr val="FFFF00">
              <a:alpha val="23000"/>
            </a:srgbClr>
          </a:solidFill>
          <a:ln>
            <a:solidFill>
              <a:schemeClr val="accent1">
                <a:shade val="50000"/>
                <a:alpha val="2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4" name="그룹 163">
            <a:extLst>
              <a:ext uri="{FF2B5EF4-FFF2-40B4-BE49-F238E27FC236}">
                <a16:creationId xmlns:a16="http://schemas.microsoft.com/office/drawing/2014/main" id="{978310BA-E747-B87A-7DA8-4449AD65FFAA}"/>
              </a:ext>
            </a:extLst>
          </p:cNvPr>
          <p:cNvGrpSpPr/>
          <p:nvPr/>
        </p:nvGrpSpPr>
        <p:grpSpPr>
          <a:xfrm>
            <a:off x="4446100" y="1271459"/>
            <a:ext cx="244417" cy="258694"/>
            <a:chOff x="1098607" y="3056422"/>
            <a:chExt cx="244417" cy="258694"/>
          </a:xfrm>
        </p:grpSpPr>
        <p:sp>
          <p:nvSpPr>
            <p:cNvPr id="165" name="이등변 삼각형 164">
              <a:extLst>
                <a:ext uri="{FF2B5EF4-FFF2-40B4-BE49-F238E27FC236}">
                  <a16:creationId xmlns:a16="http://schemas.microsoft.com/office/drawing/2014/main" id="{54548330-7961-CA06-80D5-DF55CB0F11F3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66" name="그룹 165">
              <a:extLst>
                <a:ext uri="{FF2B5EF4-FFF2-40B4-BE49-F238E27FC236}">
                  <a16:creationId xmlns:a16="http://schemas.microsoft.com/office/drawing/2014/main" id="{73815D16-8729-DF65-C0A2-3CD33EB15C01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71" name="Oval 593">
                <a:extLst>
                  <a:ext uri="{FF2B5EF4-FFF2-40B4-BE49-F238E27FC236}">
                    <a16:creationId xmlns:a16="http://schemas.microsoft.com/office/drawing/2014/main" id="{0DEF7348-D633-A2D6-DF80-EA8A3F1309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72" name="TextBox 14">
                <a:extLst>
                  <a:ext uri="{FF2B5EF4-FFF2-40B4-BE49-F238E27FC236}">
                    <a16:creationId xmlns:a16="http://schemas.microsoft.com/office/drawing/2014/main" id="{282E6717-DC0E-8B68-F223-AE3389EE57F5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73" name="그룹 172">
            <a:extLst>
              <a:ext uri="{FF2B5EF4-FFF2-40B4-BE49-F238E27FC236}">
                <a16:creationId xmlns:a16="http://schemas.microsoft.com/office/drawing/2014/main" id="{771BBE5E-6061-35FD-BA6C-75F6BAF17C18}"/>
              </a:ext>
            </a:extLst>
          </p:cNvPr>
          <p:cNvGrpSpPr/>
          <p:nvPr/>
        </p:nvGrpSpPr>
        <p:grpSpPr>
          <a:xfrm>
            <a:off x="5339473" y="2531893"/>
            <a:ext cx="244417" cy="258694"/>
            <a:chOff x="1098607" y="3056422"/>
            <a:chExt cx="244417" cy="258694"/>
          </a:xfrm>
        </p:grpSpPr>
        <p:sp>
          <p:nvSpPr>
            <p:cNvPr id="174" name="이등변 삼각형 173">
              <a:extLst>
                <a:ext uri="{FF2B5EF4-FFF2-40B4-BE49-F238E27FC236}">
                  <a16:creationId xmlns:a16="http://schemas.microsoft.com/office/drawing/2014/main" id="{D665C151-FD16-5D81-5624-9F851763259F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78" name="그룹 177">
              <a:extLst>
                <a:ext uri="{FF2B5EF4-FFF2-40B4-BE49-F238E27FC236}">
                  <a16:creationId xmlns:a16="http://schemas.microsoft.com/office/drawing/2014/main" id="{308A329E-40D5-905B-4E91-72434EB16C58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79" name="Oval 593">
                <a:extLst>
                  <a:ext uri="{FF2B5EF4-FFF2-40B4-BE49-F238E27FC236}">
                    <a16:creationId xmlns:a16="http://schemas.microsoft.com/office/drawing/2014/main" id="{F5A7449F-F973-8EAB-4FC0-D562E78F17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80" name="TextBox 14">
                <a:extLst>
                  <a:ext uri="{FF2B5EF4-FFF2-40B4-BE49-F238E27FC236}">
                    <a16:creationId xmlns:a16="http://schemas.microsoft.com/office/drawing/2014/main" id="{D2F2D663-6E8B-6424-09C3-CFD19E7B749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87" name="TextBox 186">
            <a:extLst>
              <a:ext uri="{FF2B5EF4-FFF2-40B4-BE49-F238E27FC236}">
                <a16:creationId xmlns:a16="http://schemas.microsoft.com/office/drawing/2014/main" id="{7F8C0777-4B99-A252-8A14-A85EB8731B53}"/>
              </a:ext>
            </a:extLst>
          </p:cNvPr>
          <p:cNvSpPr txBox="1"/>
          <p:nvPr/>
        </p:nvSpPr>
        <p:spPr>
          <a:xfrm>
            <a:off x="7827864" y="2027016"/>
            <a:ext cx="3091232" cy="4810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: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완료하였습니다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F8885FA7-91DF-7B65-839B-6CF897665126}"/>
              </a:ext>
            </a:extLst>
          </p:cNvPr>
          <p:cNvSpPr/>
          <p:nvPr/>
        </p:nvSpPr>
        <p:spPr>
          <a:xfrm>
            <a:off x="4986399" y="1954443"/>
            <a:ext cx="95529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답변</a:t>
            </a:r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87A68817-2EF1-D4F6-14C7-BA1D5493FD1B}"/>
              </a:ext>
            </a:extLst>
          </p:cNvPr>
          <p:cNvSpPr/>
          <p:nvPr/>
        </p:nvSpPr>
        <p:spPr>
          <a:xfrm>
            <a:off x="1206057" y="4422075"/>
            <a:ext cx="74662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010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04E0D5F1-2DC2-D41B-2E10-53D9B6DECF52}"/>
              </a:ext>
            </a:extLst>
          </p:cNvPr>
          <p:cNvSpPr/>
          <p:nvPr/>
        </p:nvSpPr>
        <p:spPr>
          <a:xfrm>
            <a:off x="2092288" y="4422075"/>
            <a:ext cx="74662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1111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BE186695-7909-FAD4-FD89-8D11B8C2AA39}"/>
              </a:ext>
            </a:extLst>
          </p:cNvPr>
          <p:cNvSpPr/>
          <p:nvPr/>
        </p:nvSpPr>
        <p:spPr>
          <a:xfrm>
            <a:off x="2989815" y="4422075"/>
            <a:ext cx="74662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1111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4E4D0E42-A36C-2B6E-09EC-D8F470900838}"/>
              </a:ext>
            </a:extLst>
          </p:cNvPr>
          <p:cNvSpPr/>
          <p:nvPr/>
        </p:nvSpPr>
        <p:spPr>
          <a:xfrm>
            <a:off x="1206629" y="4819867"/>
            <a:ext cx="986561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test1234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A17FE469-9EEF-8A1A-AABB-6FAE0CCF1DA1}"/>
              </a:ext>
            </a:extLst>
          </p:cNvPr>
          <p:cNvSpPr/>
          <p:nvPr/>
        </p:nvSpPr>
        <p:spPr>
          <a:xfrm>
            <a:off x="2407091" y="4819867"/>
            <a:ext cx="986561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naver.com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D078859-2605-CE01-40DA-E717577D1321}"/>
              </a:ext>
            </a:extLst>
          </p:cNvPr>
          <p:cNvSpPr txBox="1"/>
          <p:nvPr/>
        </p:nvSpPr>
        <p:spPr>
          <a:xfrm>
            <a:off x="2214397" y="483435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@</a:t>
            </a:r>
            <a:endParaRPr lang="ko-KR" altLang="en-US" sz="8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442F464-9270-D1F1-3D2D-7FC2D048B8EF}"/>
              </a:ext>
            </a:extLst>
          </p:cNvPr>
          <p:cNvSpPr txBox="1"/>
          <p:nvPr/>
        </p:nvSpPr>
        <p:spPr>
          <a:xfrm>
            <a:off x="1931253" y="4420204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B658CAE-6019-CA83-03D6-C70C1B2793CE}"/>
              </a:ext>
            </a:extLst>
          </p:cNvPr>
          <p:cNvSpPr txBox="1"/>
          <p:nvPr/>
        </p:nvSpPr>
        <p:spPr>
          <a:xfrm>
            <a:off x="2821547" y="442973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</p:spTree>
    <p:extLst>
      <p:ext uri="{BB962C8B-B14F-4D97-AF65-F5344CB8AC3E}">
        <p14:creationId xmlns:p14="http://schemas.microsoft.com/office/powerpoint/2010/main" val="3091753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B4BAA0A1-0EF8-DD98-D6C9-AAFBEF3197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21202"/>
              </p:ext>
            </p:extLst>
          </p:nvPr>
        </p:nvGraphicFramePr>
        <p:xfrm>
          <a:off x="783771" y="3628571"/>
          <a:ext cx="10551885" cy="2996794"/>
        </p:xfrm>
        <a:graphic>
          <a:graphicData uri="http://schemas.openxmlformats.org/drawingml/2006/table">
            <a:tbl>
              <a:tblPr/>
              <a:tblGrid>
                <a:gridCol w="991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15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586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0643"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화면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ID </a:t>
                      </a: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규칙</a:t>
                      </a: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내용</a:t>
                      </a: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893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화면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ID</a:t>
                      </a:r>
                      <a:endParaRPr lang="en-US" sz="1400" b="1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게시판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프로그램유형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※ 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사이트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ID, 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메뉴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ID, ACTION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코드를 조합하여 화면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ID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구성합니다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7220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콘텐츠유형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※ 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사이트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ID, 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메뉴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ID, ACTION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코드를 조합하여 화면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를 구성합니다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.</a:t>
                      </a: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4D7ABBF5-C275-3A20-7BC5-274B79DBCF69}"/>
              </a:ext>
            </a:extLst>
          </p:cNvPr>
          <p:cNvCxnSpPr/>
          <p:nvPr/>
        </p:nvCxnSpPr>
        <p:spPr>
          <a:xfrm>
            <a:off x="7703259" y="4186670"/>
            <a:ext cx="515725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896E12F2-4212-AD70-E6C0-DD309786D51B}"/>
              </a:ext>
            </a:extLst>
          </p:cNvPr>
          <p:cNvCxnSpPr/>
          <p:nvPr/>
        </p:nvCxnSpPr>
        <p:spPr>
          <a:xfrm>
            <a:off x="8457349" y="4186670"/>
            <a:ext cx="515725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53A21D28-D2B2-363C-CEB3-C84EACFDEEE3}"/>
              </a:ext>
            </a:extLst>
          </p:cNvPr>
          <p:cNvSpPr txBox="1"/>
          <p:nvPr/>
        </p:nvSpPr>
        <p:spPr>
          <a:xfrm>
            <a:off x="7629650" y="4202761"/>
            <a:ext cx="6629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사용자</a:t>
            </a: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34354A63-F346-02F4-1498-F742E78C9F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673543"/>
              </p:ext>
            </p:extLst>
          </p:nvPr>
        </p:nvGraphicFramePr>
        <p:xfrm>
          <a:off x="783771" y="1021522"/>
          <a:ext cx="10537372" cy="2447002"/>
        </p:xfrm>
        <a:graphic>
          <a:graphicData uri="http://schemas.openxmlformats.org/drawingml/2006/table">
            <a:tbl>
              <a:tblPr/>
              <a:tblGrid>
                <a:gridCol w="936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619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1829"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조합규칙표준</a:t>
                      </a: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내용</a:t>
                      </a: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320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사이트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ID</a:t>
                      </a:r>
                      <a:endParaRPr lang="ko-KR" altLang="en-US" sz="1000" b="1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사용자</a:t>
                      </a: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사용자 사이트 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(US)    ※ 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사용자단 사이트 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ID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는 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자리수로 구성됩니다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035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관리자</a:t>
                      </a: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779252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관리자 사이트 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(AD)    ※ 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관리자단 사이트 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ID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는 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자리수로 구성됩니다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lang="ko-KR" altLang="en-US" sz="1000" b="1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42"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메뉴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ID</a:t>
                      </a:r>
                      <a:endParaRPr lang="ko-KR" altLang="en-US" sz="1000" b="1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779252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사이트별로 메뉴의 약자 </a:t>
                      </a:r>
                      <a:r>
                        <a:rPr lang="en-US" altLang="ko-KR" sz="1000" b="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r>
                        <a:rPr lang="ko-KR" altLang="en-US" sz="1000" b="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자리</a:t>
                      </a:r>
                      <a:r>
                        <a:rPr lang="en-US" altLang="ko-KR" sz="1000" b="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메뉴 순번 </a:t>
                      </a:r>
                      <a:r>
                        <a:rPr lang="en-US" altLang="ko-KR" sz="1000" b="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r>
                        <a:rPr lang="ko-KR" altLang="en-US" sz="1000" b="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자리 구성</a:t>
                      </a: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0224"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ACTION</a:t>
                      </a: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코드</a:t>
                      </a: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>
                          <a:latin typeface="맑은 고딕" panose="020B0503020000020004" pitchFamily="50" charset="-127"/>
                          <a:ea typeface="+mn-ea"/>
                        </a:rPr>
                        <a:t>게시판 </a:t>
                      </a:r>
                      <a:r>
                        <a:rPr lang="en-US" altLang="ko-KR" sz="1000">
                          <a:latin typeface="맑은 고딕" panose="020B0503020000020004" pitchFamily="50" charset="-127"/>
                          <a:ea typeface="+mn-ea"/>
                        </a:rPr>
                        <a:t>: L-</a:t>
                      </a:r>
                      <a:r>
                        <a:rPr lang="ko-KR" altLang="en-US" sz="1000">
                          <a:latin typeface="맑은 고딕" panose="020B0503020000020004" pitchFamily="50" charset="-127"/>
                          <a:ea typeface="+mn-ea"/>
                        </a:rPr>
                        <a:t>목록</a:t>
                      </a:r>
                      <a:r>
                        <a:rPr lang="en-US" altLang="ko-KR" sz="1000">
                          <a:latin typeface="맑은 고딕" panose="020B0503020000020004" pitchFamily="50" charset="-127"/>
                          <a:ea typeface="+mn-ea"/>
                        </a:rPr>
                        <a:t>, C-</a:t>
                      </a:r>
                      <a:r>
                        <a:rPr lang="ko-KR" altLang="en-US" sz="1000">
                          <a:latin typeface="맑은 고딕" panose="020B0503020000020004" pitchFamily="50" charset="-127"/>
                          <a:ea typeface="+mn-ea"/>
                        </a:rPr>
                        <a:t>등록</a:t>
                      </a:r>
                      <a:r>
                        <a:rPr lang="en-US" altLang="ko-KR" sz="1000">
                          <a:latin typeface="맑은 고딕" panose="020B0503020000020004" pitchFamily="50" charset="-127"/>
                          <a:ea typeface="+mn-ea"/>
                        </a:rPr>
                        <a:t>, R-</a:t>
                      </a:r>
                      <a:r>
                        <a:rPr lang="ko-KR" altLang="en-US" sz="1000">
                          <a:latin typeface="맑은 고딕" panose="020B0503020000020004" pitchFamily="50" charset="-127"/>
                          <a:ea typeface="+mn-ea"/>
                        </a:rPr>
                        <a:t>상세보기</a:t>
                      </a:r>
                      <a:r>
                        <a:rPr lang="en-US" altLang="ko-KR" sz="1000">
                          <a:latin typeface="맑은 고딕" panose="020B0503020000020004" pitchFamily="50" charset="-127"/>
                          <a:ea typeface="+mn-ea"/>
                        </a:rPr>
                        <a:t>, U-</a:t>
                      </a:r>
                      <a:r>
                        <a:rPr lang="ko-KR" altLang="en-US" sz="1000">
                          <a:latin typeface="맑은 고딕" panose="020B0503020000020004" pitchFamily="50" charset="-127"/>
                          <a:ea typeface="+mn-ea"/>
                        </a:rPr>
                        <a:t>수정</a:t>
                      </a:r>
                      <a:r>
                        <a:rPr lang="en-US" altLang="ko-KR" sz="1000">
                          <a:latin typeface="맑은 고딕" panose="020B0503020000020004" pitchFamily="50" charset="-127"/>
                          <a:ea typeface="+mn-ea"/>
                        </a:rPr>
                        <a:t>, D-</a:t>
                      </a:r>
                      <a:r>
                        <a:rPr lang="ko-KR" altLang="en-US" sz="1000">
                          <a:latin typeface="맑은 고딕" panose="020B0503020000020004" pitchFamily="50" charset="-127"/>
                          <a:ea typeface="+mn-ea"/>
                        </a:rPr>
                        <a:t>삭제</a:t>
                      </a:r>
                      <a:endParaRPr lang="en-US" altLang="ko-KR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252"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설명</a:t>
                      </a: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>
                          <a:latin typeface="맑은 고딕" panose="020B0503020000020004" pitchFamily="50" charset="-127"/>
                          <a:ea typeface="+mn-ea"/>
                        </a:rPr>
                        <a:t>프로그램 </a:t>
                      </a:r>
                      <a:r>
                        <a:rPr lang="en-US" altLang="ko-KR" sz="1000">
                          <a:latin typeface="맑은 고딕" panose="020B0503020000020004" pitchFamily="50" charset="-127"/>
                          <a:ea typeface="+mn-ea"/>
                        </a:rPr>
                        <a:t>: </a:t>
                      </a:r>
                      <a:r>
                        <a:rPr lang="ko-KR" altLang="en-US" sz="1000">
                          <a:latin typeface="맑은 고딕" panose="020B0503020000020004" pitchFamily="50" charset="-127"/>
                          <a:ea typeface="+mn-ea"/>
                        </a:rPr>
                        <a:t>모바일 기반 공공유통플랫폼 관리자 화면에서 각 목록</a:t>
                      </a:r>
                      <a:r>
                        <a:rPr lang="en-US" altLang="ko-KR" sz="1000"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000">
                          <a:latin typeface="맑은 고딕" panose="020B0503020000020004" pitchFamily="50" charset="-127"/>
                          <a:ea typeface="+mn-ea"/>
                        </a:rPr>
                        <a:t>등록</a:t>
                      </a:r>
                      <a:r>
                        <a:rPr lang="en-US" altLang="ko-KR" sz="1000"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000">
                          <a:latin typeface="맑은 고딕" panose="020B0503020000020004" pitchFamily="50" charset="-127"/>
                          <a:ea typeface="+mn-ea"/>
                        </a:rPr>
                        <a:t>상세</a:t>
                      </a:r>
                      <a:r>
                        <a:rPr lang="en-US" altLang="ko-KR" sz="1000"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000">
                          <a:latin typeface="맑은 고딕" panose="020B0503020000020004" pitchFamily="50" charset="-127"/>
                          <a:ea typeface="+mn-ea"/>
                        </a:rPr>
                        <a:t>수정</a:t>
                      </a:r>
                      <a:r>
                        <a:rPr lang="en-US" altLang="ko-KR" sz="1000"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000">
                          <a:latin typeface="맑은 고딕" panose="020B0503020000020004" pitchFamily="50" charset="-127"/>
                          <a:ea typeface="+mn-ea"/>
                        </a:rPr>
                        <a:t>삭제</a:t>
                      </a:r>
                      <a:r>
                        <a:rPr lang="en-US" altLang="ko-KR" sz="1000"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lang="ko-KR" altLang="en-US" sz="1000">
                          <a:latin typeface="맑은 고딕" panose="020B0503020000020004" pitchFamily="50" charset="-127"/>
                          <a:ea typeface="+mn-ea"/>
                        </a:rPr>
                        <a:t>등을 의미합니다</a:t>
                      </a:r>
                      <a:r>
                        <a:rPr lang="en-US" altLang="ko-KR" sz="1000">
                          <a:latin typeface="맑은 고딕" panose="020B0503020000020004" pitchFamily="50" charset="-127"/>
                          <a:ea typeface="+mn-ea"/>
                        </a:rPr>
                        <a:t>.</a:t>
                      </a: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986406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086C5D3-3404-2AE9-297D-73E4008D55EF}"/>
              </a:ext>
            </a:extLst>
          </p:cNvPr>
          <p:cNvSpPr txBox="1"/>
          <p:nvPr/>
        </p:nvSpPr>
        <p:spPr>
          <a:xfrm>
            <a:off x="7303303" y="4025221"/>
            <a:ext cx="470704" cy="29623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sz="1000" b="1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예시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423899-346A-A6E7-3A92-36F11FAF5ED8}"/>
              </a:ext>
            </a:extLst>
          </p:cNvPr>
          <p:cNvSpPr txBox="1"/>
          <p:nvPr/>
        </p:nvSpPr>
        <p:spPr>
          <a:xfrm>
            <a:off x="8383740" y="4202761"/>
            <a:ext cx="6629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ID</a:t>
            </a:r>
          </a:p>
          <a:p>
            <a:pPr algn="ctr"/>
            <a:r>
              <a:rPr lang="en-US" altLang="ko-KR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2</a:t>
            </a:r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자리</a:t>
            </a:r>
            <a:endParaRPr lang="en-US" altLang="ko-KR" sz="800">
              <a:solidFill>
                <a:schemeClr val="accent6">
                  <a:lumMod val="7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4D0E3646-D42A-794B-ED51-6DBA0DBEE050}"/>
              </a:ext>
            </a:extLst>
          </p:cNvPr>
          <p:cNvCxnSpPr/>
          <p:nvPr/>
        </p:nvCxnSpPr>
        <p:spPr>
          <a:xfrm>
            <a:off x="9198129" y="4186670"/>
            <a:ext cx="515725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5F59EA1-AAB5-7704-1307-AACD3D9F0028}"/>
              </a:ext>
            </a:extLst>
          </p:cNvPr>
          <p:cNvSpPr txBox="1"/>
          <p:nvPr/>
        </p:nvSpPr>
        <p:spPr>
          <a:xfrm>
            <a:off x="9054913" y="4202761"/>
            <a:ext cx="8021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메뉴 순번</a:t>
            </a:r>
            <a:endParaRPr lang="en-US" altLang="ko-KR" sz="800">
              <a:solidFill>
                <a:schemeClr val="accent6">
                  <a:lumMod val="7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  <a:p>
            <a:pPr algn="ctr"/>
            <a:r>
              <a:rPr lang="en-US" altLang="ko-KR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4</a:t>
            </a:r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자리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FBBA21-5F0E-004C-FC72-E30E752376AC}"/>
              </a:ext>
            </a:extLst>
          </p:cNvPr>
          <p:cNvSpPr txBox="1"/>
          <p:nvPr/>
        </p:nvSpPr>
        <p:spPr>
          <a:xfrm>
            <a:off x="8096158" y="3907493"/>
            <a:ext cx="470704" cy="2993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000" b="1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+</a:t>
            </a:r>
            <a:endParaRPr lang="ko-KR" altLang="en-US" sz="1000" b="1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C0E6B1D-65D0-5C6D-AF31-9BAD3AAE8333}"/>
              </a:ext>
            </a:extLst>
          </p:cNvPr>
          <p:cNvSpPr txBox="1"/>
          <p:nvPr/>
        </p:nvSpPr>
        <p:spPr>
          <a:xfrm>
            <a:off x="8836938" y="3907493"/>
            <a:ext cx="470704" cy="2993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000" b="1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+</a:t>
            </a:r>
            <a:endParaRPr lang="ko-KR" altLang="en-US" sz="1000" b="1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2890DB-2D1B-033C-72C6-B75143B9735B}"/>
              </a:ext>
            </a:extLst>
          </p:cNvPr>
          <p:cNvSpPr txBox="1"/>
          <p:nvPr/>
        </p:nvSpPr>
        <p:spPr>
          <a:xfrm>
            <a:off x="7728989" y="3899251"/>
            <a:ext cx="470704" cy="27860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US</a:t>
            </a:r>
            <a:endParaRPr lang="ko-KR" altLang="en-US" sz="900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319F443-1778-3F6C-F24B-8887B2E315B4}"/>
              </a:ext>
            </a:extLst>
          </p:cNvPr>
          <p:cNvSpPr txBox="1"/>
          <p:nvPr/>
        </p:nvSpPr>
        <p:spPr>
          <a:xfrm>
            <a:off x="8477485" y="3899251"/>
            <a:ext cx="470704" cy="27860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01</a:t>
            </a:r>
            <a:endParaRPr lang="ko-KR" altLang="en-US" sz="900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7436337-4A91-61C7-CFEB-CF3110D09402}"/>
              </a:ext>
            </a:extLst>
          </p:cNvPr>
          <p:cNvSpPr txBox="1"/>
          <p:nvPr/>
        </p:nvSpPr>
        <p:spPr>
          <a:xfrm>
            <a:off x="9214406" y="3899251"/>
            <a:ext cx="470704" cy="27860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0001</a:t>
            </a:r>
            <a:endParaRPr lang="ko-KR" altLang="en-US" sz="900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52D3361F-71C0-72FA-B362-E0F6D4393A8F}"/>
              </a:ext>
            </a:extLst>
          </p:cNvPr>
          <p:cNvCxnSpPr>
            <a:cxnSpLocks/>
          </p:cNvCxnSpPr>
          <p:nvPr/>
        </p:nvCxnSpPr>
        <p:spPr>
          <a:xfrm>
            <a:off x="9958200" y="4186670"/>
            <a:ext cx="848975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7F2D24FC-70E5-1221-5F89-DEC518F3F087}"/>
              </a:ext>
            </a:extLst>
          </p:cNvPr>
          <p:cNvSpPr txBox="1"/>
          <p:nvPr/>
        </p:nvSpPr>
        <p:spPr>
          <a:xfrm>
            <a:off x="9981608" y="4202761"/>
            <a:ext cx="8021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_ACTION</a:t>
            </a:r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코드</a:t>
            </a:r>
            <a:endParaRPr lang="en-US" altLang="ko-KR" sz="800">
              <a:solidFill>
                <a:schemeClr val="accent6">
                  <a:lumMod val="7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  <a:p>
            <a:pPr algn="ctr"/>
            <a:r>
              <a:rPr lang="en-US" altLang="ko-KR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PL</a:t>
            </a:r>
            <a:endParaRPr lang="ko-KR" altLang="en-US" sz="800">
              <a:solidFill>
                <a:schemeClr val="accent6">
                  <a:lumMod val="7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EE08774-982A-449D-40EB-143556388F2C}"/>
              </a:ext>
            </a:extLst>
          </p:cNvPr>
          <p:cNvSpPr txBox="1"/>
          <p:nvPr/>
        </p:nvSpPr>
        <p:spPr>
          <a:xfrm>
            <a:off x="9597009" y="3907493"/>
            <a:ext cx="470704" cy="2993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000" b="1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+</a:t>
            </a:r>
            <a:endParaRPr lang="ko-KR" altLang="en-US" sz="1000" b="1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ADA7228-AA5A-CEED-B402-1B7988C63E68}"/>
              </a:ext>
            </a:extLst>
          </p:cNvPr>
          <p:cNvSpPr txBox="1"/>
          <p:nvPr/>
        </p:nvSpPr>
        <p:spPr>
          <a:xfrm>
            <a:off x="9974478" y="3899829"/>
            <a:ext cx="899221" cy="27744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_ACTION</a:t>
            </a:r>
            <a:r>
              <a:rPr lang="ko-KR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코드</a:t>
            </a:r>
          </a:p>
        </p:txBody>
      </p: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142B3A36-2A7F-6953-2C8D-3AD9131F52D7}"/>
              </a:ext>
            </a:extLst>
          </p:cNvPr>
          <p:cNvCxnSpPr/>
          <p:nvPr/>
        </p:nvCxnSpPr>
        <p:spPr>
          <a:xfrm>
            <a:off x="7703259" y="4838711"/>
            <a:ext cx="515725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id="{5744D9B7-9BE8-DA08-AFCF-66D051C7D43C}"/>
              </a:ext>
            </a:extLst>
          </p:cNvPr>
          <p:cNvCxnSpPr/>
          <p:nvPr/>
        </p:nvCxnSpPr>
        <p:spPr>
          <a:xfrm>
            <a:off x="8457349" y="4838711"/>
            <a:ext cx="515725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2D7BB268-486A-796A-0947-7EC08B225F74}"/>
              </a:ext>
            </a:extLst>
          </p:cNvPr>
          <p:cNvSpPr txBox="1"/>
          <p:nvPr/>
        </p:nvSpPr>
        <p:spPr>
          <a:xfrm>
            <a:off x="7629650" y="4854802"/>
            <a:ext cx="6629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사용자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0B7B378-8F9A-846E-00BF-AA02C2D41BDD}"/>
              </a:ext>
            </a:extLst>
          </p:cNvPr>
          <p:cNvSpPr txBox="1"/>
          <p:nvPr/>
        </p:nvSpPr>
        <p:spPr>
          <a:xfrm>
            <a:off x="7303303" y="4677262"/>
            <a:ext cx="470704" cy="29623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sz="1000" b="1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예시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1E640FE-2D88-23D7-6725-514193302F4C}"/>
              </a:ext>
            </a:extLst>
          </p:cNvPr>
          <p:cNvSpPr txBox="1"/>
          <p:nvPr/>
        </p:nvSpPr>
        <p:spPr>
          <a:xfrm>
            <a:off x="8383740" y="4854802"/>
            <a:ext cx="6629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ID</a:t>
            </a:r>
          </a:p>
          <a:p>
            <a:pPr algn="ctr"/>
            <a:r>
              <a:rPr lang="en-US" altLang="ko-KR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2</a:t>
            </a:r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자리</a:t>
            </a:r>
            <a:endParaRPr lang="en-US" altLang="ko-KR" sz="800">
              <a:solidFill>
                <a:schemeClr val="accent6">
                  <a:lumMod val="7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FBF297E6-B902-B7D6-DA49-1197E20EC217}"/>
              </a:ext>
            </a:extLst>
          </p:cNvPr>
          <p:cNvCxnSpPr/>
          <p:nvPr/>
        </p:nvCxnSpPr>
        <p:spPr>
          <a:xfrm>
            <a:off x="9198129" y="4838711"/>
            <a:ext cx="515725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30ACFFBB-4789-A7B6-2A5E-8C73C73DECFA}"/>
              </a:ext>
            </a:extLst>
          </p:cNvPr>
          <p:cNvSpPr txBox="1"/>
          <p:nvPr/>
        </p:nvSpPr>
        <p:spPr>
          <a:xfrm>
            <a:off x="9054913" y="4854802"/>
            <a:ext cx="8021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메뉴 순번</a:t>
            </a:r>
            <a:endParaRPr lang="en-US" altLang="ko-KR" sz="800">
              <a:solidFill>
                <a:schemeClr val="accent6">
                  <a:lumMod val="7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  <a:p>
            <a:pPr algn="ctr"/>
            <a:r>
              <a:rPr lang="en-US" altLang="ko-KR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4</a:t>
            </a:r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자리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BD7C482-2E9F-B265-45F9-300B74F6480C}"/>
              </a:ext>
            </a:extLst>
          </p:cNvPr>
          <p:cNvSpPr txBox="1"/>
          <p:nvPr/>
        </p:nvSpPr>
        <p:spPr>
          <a:xfrm>
            <a:off x="8096158" y="4559534"/>
            <a:ext cx="470704" cy="2993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000" b="1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+</a:t>
            </a:r>
            <a:endParaRPr lang="ko-KR" altLang="en-US" sz="1000" b="1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4305695-C5AB-0120-8C3F-79E4B24004DD}"/>
              </a:ext>
            </a:extLst>
          </p:cNvPr>
          <p:cNvSpPr txBox="1"/>
          <p:nvPr/>
        </p:nvSpPr>
        <p:spPr>
          <a:xfrm>
            <a:off x="8836938" y="4559534"/>
            <a:ext cx="470704" cy="2993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000" b="1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+</a:t>
            </a:r>
            <a:endParaRPr lang="ko-KR" altLang="en-US" sz="1000" b="1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7EDD933-27A6-C2FC-84B2-ECBA58BD39A8}"/>
              </a:ext>
            </a:extLst>
          </p:cNvPr>
          <p:cNvSpPr txBox="1"/>
          <p:nvPr/>
        </p:nvSpPr>
        <p:spPr>
          <a:xfrm>
            <a:off x="7728989" y="4551292"/>
            <a:ext cx="470704" cy="27860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AD</a:t>
            </a:r>
            <a:endParaRPr lang="ko-KR" altLang="en-US" sz="900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03D4E1B-FE07-65C4-8231-09DF93E3A711}"/>
              </a:ext>
            </a:extLst>
          </p:cNvPr>
          <p:cNvSpPr txBox="1"/>
          <p:nvPr/>
        </p:nvSpPr>
        <p:spPr>
          <a:xfrm>
            <a:off x="8477485" y="4551292"/>
            <a:ext cx="470704" cy="27860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01</a:t>
            </a:r>
            <a:endParaRPr lang="ko-KR" altLang="en-US" sz="900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9268D43-D544-4858-B871-5CEEA9B90F0C}"/>
              </a:ext>
            </a:extLst>
          </p:cNvPr>
          <p:cNvSpPr txBox="1"/>
          <p:nvPr/>
        </p:nvSpPr>
        <p:spPr>
          <a:xfrm>
            <a:off x="9214406" y="4551292"/>
            <a:ext cx="470704" cy="27860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0001</a:t>
            </a:r>
            <a:endParaRPr lang="ko-KR" altLang="en-US" sz="900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31ED8ED1-FABA-B691-95B5-58196FA02762}"/>
              </a:ext>
            </a:extLst>
          </p:cNvPr>
          <p:cNvCxnSpPr>
            <a:cxnSpLocks/>
          </p:cNvCxnSpPr>
          <p:nvPr/>
        </p:nvCxnSpPr>
        <p:spPr>
          <a:xfrm>
            <a:off x="9958200" y="4838711"/>
            <a:ext cx="848975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008CE8D8-3A64-A2D2-EA44-79FD08CC7591}"/>
              </a:ext>
            </a:extLst>
          </p:cNvPr>
          <p:cNvSpPr txBox="1"/>
          <p:nvPr/>
        </p:nvSpPr>
        <p:spPr>
          <a:xfrm>
            <a:off x="9981608" y="4854802"/>
            <a:ext cx="8021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_ACTION</a:t>
            </a:r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코드</a:t>
            </a:r>
            <a:endParaRPr lang="en-US" altLang="ko-KR" sz="800">
              <a:solidFill>
                <a:schemeClr val="accent6">
                  <a:lumMod val="7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  <a:p>
            <a:pPr algn="ctr"/>
            <a:r>
              <a:rPr lang="en-US" altLang="ko-KR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PL</a:t>
            </a:r>
            <a:endParaRPr lang="ko-KR" altLang="en-US" sz="800">
              <a:solidFill>
                <a:schemeClr val="accent6">
                  <a:lumMod val="7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8205CE6-5081-A547-D1B3-7E0EA8ACBAB4}"/>
              </a:ext>
            </a:extLst>
          </p:cNvPr>
          <p:cNvSpPr txBox="1"/>
          <p:nvPr/>
        </p:nvSpPr>
        <p:spPr>
          <a:xfrm>
            <a:off x="9597009" y="4559534"/>
            <a:ext cx="470704" cy="2993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000" b="1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+</a:t>
            </a:r>
            <a:endParaRPr lang="ko-KR" altLang="en-US" sz="1000" b="1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F14E373-411D-A250-DA7A-9334EF8EBBCA}"/>
              </a:ext>
            </a:extLst>
          </p:cNvPr>
          <p:cNvSpPr txBox="1"/>
          <p:nvPr/>
        </p:nvSpPr>
        <p:spPr>
          <a:xfrm>
            <a:off x="9974478" y="4551870"/>
            <a:ext cx="899221" cy="27744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_ACTION</a:t>
            </a:r>
            <a:r>
              <a:rPr lang="ko-KR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코드</a:t>
            </a:r>
          </a:p>
        </p:txBody>
      </p:sp>
      <p:cxnSp>
        <p:nvCxnSpPr>
          <p:cNvPr id="36" name="직선 연결선 35">
            <a:extLst>
              <a:ext uri="{FF2B5EF4-FFF2-40B4-BE49-F238E27FC236}">
                <a16:creationId xmlns:a16="http://schemas.microsoft.com/office/drawing/2014/main" id="{BD622C5D-BB65-DC63-BB31-1505D1E8B129}"/>
              </a:ext>
            </a:extLst>
          </p:cNvPr>
          <p:cNvCxnSpPr/>
          <p:nvPr/>
        </p:nvCxnSpPr>
        <p:spPr>
          <a:xfrm>
            <a:off x="7732287" y="5732347"/>
            <a:ext cx="515725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A09AAF29-DF3F-C79E-F52C-9E14089E667C}"/>
              </a:ext>
            </a:extLst>
          </p:cNvPr>
          <p:cNvCxnSpPr/>
          <p:nvPr/>
        </p:nvCxnSpPr>
        <p:spPr>
          <a:xfrm>
            <a:off x="8486377" y="5732347"/>
            <a:ext cx="515725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EBA423A7-0F96-EB88-18CA-65BFBB286DBA}"/>
              </a:ext>
            </a:extLst>
          </p:cNvPr>
          <p:cNvSpPr txBox="1"/>
          <p:nvPr/>
        </p:nvSpPr>
        <p:spPr>
          <a:xfrm>
            <a:off x="7658678" y="5748438"/>
            <a:ext cx="6629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사용자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8E7DC56-B33A-767B-102D-93BF743F423A}"/>
              </a:ext>
            </a:extLst>
          </p:cNvPr>
          <p:cNvSpPr txBox="1"/>
          <p:nvPr/>
        </p:nvSpPr>
        <p:spPr>
          <a:xfrm>
            <a:off x="7332331" y="5570898"/>
            <a:ext cx="470704" cy="29623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sz="1000" b="1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예시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8A06E9D-FAA0-ECE2-4F46-B0A6E82B403E}"/>
              </a:ext>
            </a:extLst>
          </p:cNvPr>
          <p:cNvSpPr txBox="1"/>
          <p:nvPr/>
        </p:nvSpPr>
        <p:spPr>
          <a:xfrm>
            <a:off x="8412768" y="5748438"/>
            <a:ext cx="6629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ID 2</a:t>
            </a:r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자리</a:t>
            </a:r>
            <a:endParaRPr lang="en-US" altLang="ko-KR" sz="800">
              <a:solidFill>
                <a:schemeClr val="accent6">
                  <a:lumMod val="7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2E011F0F-08E8-5F6A-8A99-8286678F04F4}"/>
              </a:ext>
            </a:extLst>
          </p:cNvPr>
          <p:cNvCxnSpPr/>
          <p:nvPr/>
        </p:nvCxnSpPr>
        <p:spPr>
          <a:xfrm>
            <a:off x="9227157" y="5732347"/>
            <a:ext cx="515725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F5C1E3EF-67B4-305F-75AD-E020C99D300B}"/>
              </a:ext>
            </a:extLst>
          </p:cNvPr>
          <p:cNvSpPr txBox="1"/>
          <p:nvPr/>
        </p:nvSpPr>
        <p:spPr>
          <a:xfrm>
            <a:off x="9083941" y="5748438"/>
            <a:ext cx="9266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메뉴 순번</a:t>
            </a:r>
            <a:r>
              <a:rPr lang="en-US" altLang="ko-KR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 4</a:t>
            </a:r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자리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D3F4C6F-588C-49D7-0E97-EF72850F71EC}"/>
              </a:ext>
            </a:extLst>
          </p:cNvPr>
          <p:cNvSpPr txBox="1"/>
          <p:nvPr/>
        </p:nvSpPr>
        <p:spPr>
          <a:xfrm>
            <a:off x="8125186" y="5424142"/>
            <a:ext cx="470704" cy="2993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000" b="1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+</a:t>
            </a:r>
            <a:endParaRPr lang="ko-KR" altLang="en-US" sz="1000" b="1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CAC4DEF-7242-F410-033A-4AD13EEED986}"/>
              </a:ext>
            </a:extLst>
          </p:cNvPr>
          <p:cNvSpPr txBox="1"/>
          <p:nvPr/>
        </p:nvSpPr>
        <p:spPr>
          <a:xfrm>
            <a:off x="8865966" y="5424142"/>
            <a:ext cx="470704" cy="2993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000" b="1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+</a:t>
            </a:r>
            <a:endParaRPr lang="ko-KR" altLang="en-US" sz="1000" b="1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E41E192-02B4-1287-EBDC-1E41C8C3F515}"/>
              </a:ext>
            </a:extLst>
          </p:cNvPr>
          <p:cNvSpPr txBox="1"/>
          <p:nvPr/>
        </p:nvSpPr>
        <p:spPr>
          <a:xfrm>
            <a:off x="7713658" y="5428241"/>
            <a:ext cx="470704" cy="27860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US</a:t>
            </a:r>
            <a:endParaRPr lang="ko-KR" altLang="en-US" sz="900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6F141DE-2542-0301-24AA-E8BBBA8AC8A9}"/>
              </a:ext>
            </a:extLst>
          </p:cNvPr>
          <p:cNvSpPr txBox="1"/>
          <p:nvPr/>
        </p:nvSpPr>
        <p:spPr>
          <a:xfrm>
            <a:off x="8506513" y="5415900"/>
            <a:ext cx="470704" cy="27860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01</a:t>
            </a:r>
            <a:endParaRPr lang="ko-KR" altLang="en-US" sz="900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956E7E6-2E6B-FA26-60F1-8D70D98E913C}"/>
              </a:ext>
            </a:extLst>
          </p:cNvPr>
          <p:cNvSpPr txBox="1"/>
          <p:nvPr/>
        </p:nvSpPr>
        <p:spPr>
          <a:xfrm>
            <a:off x="9243434" y="5415900"/>
            <a:ext cx="470704" cy="27860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0001</a:t>
            </a:r>
            <a:endParaRPr lang="ko-KR" altLang="en-US" sz="900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cxnSp>
        <p:nvCxnSpPr>
          <p:cNvPr id="48" name="직선 연결선 47">
            <a:extLst>
              <a:ext uri="{FF2B5EF4-FFF2-40B4-BE49-F238E27FC236}">
                <a16:creationId xmlns:a16="http://schemas.microsoft.com/office/drawing/2014/main" id="{1EA76FD7-638E-EE6C-7E76-8E36A1549336}"/>
              </a:ext>
            </a:extLst>
          </p:cNvPr>
          <p:cNvCxnSpPr/>
          <p:nvPr/>
        </p:nvCxnSpPr>
        <p:spPr>
          <a:xfrm>
            <a:off x="7732287" y="6268276"/>
            <a:ext cx="515725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9213B304-E6C3-154E-8030-8C2ED646B5E9}"/>
              </a:ext>
            </a:extLst>
          </p:cNvPr>
          <p:cNvCxnSpPr/>
          <p:nvPr/>
        </p:nvCxnSpPr>
        <p:spPr>
          <a:xfrm>
            <a:off x="8486377" y="6268276"/>
            <a:ext cx="515725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743DBCB6-726B-78FD-2CF2-151E6E0D6D4B}"/>
              </a:ext>
            </a:extLst>
          </p:cNvPr>
          <p:cNvSpPr txBox="1"/>
          <p:nvPr/>
        </p:nvSpPr>
        <p:spPr>
          <a:xfrm>
            <a:off x="7658678" y="6284367"/>
            <a:ext cx="6629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사용자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F30EDBB-A065-FF18-1C7B-7DDF50660D42}"/>
              </a:ext>
            </a:extLst>
          </p:cNvPr>
          <p:cNvSpPr txBox="1"/>
          <p:nvPr/>
        </p:nvSpPr>
        <p:spPr>
          <a:xfrm>
            <a:off x="7332331" y="6106827"/>
            <a:ext cx="470704" cy="29623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sz="1000" b="1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예시</a:t>
            </a:r>
          </a:p>
        </p:txBody>
      </p: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DE8869F0-4115-89B0-E6A8-A79453BC850A}"/>
              </a:ext>
            </a:extLst>
          </p:cNvPr>
          <p:cNvCxnSpPr/>
          <p:nvPr/>
        </p:nvCxnSpPr>
        <p:spPr>
          <a:xfrm>
            <a:off x="9227157" y="6268276"/>
            <a:ext cx="515725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A45FDC19-D750-7809-86D1-0D2D7DB2A559}"/>
              </a:ext>
            </a:extLst>
          </p:cNvPr>
          <p:cNvSpPr txBox="1"/>
          <p:nvPr/>
        </p:nvSpPr>
        <p:spPr>
          <a:xfrm>
            <a:off x="8125186" y="5989099"/>
            <a:ext cx="470704" cy="2993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000" b="1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+</a:t>
            </a:r>
            <a:endParaRPr lang="ko-KR" altLang="en-US" sz="1000" b="1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5CCCEBA-8418-723C-63CD-7BF2DA7946C9}"/>
              </a:ext>
            </a:extLst>
          </p:cNvPr>
          <p:cNvSpPr txBox="1"/>
          <p:nvPr/>
        </p:nvSpPr>
        <p:spPr>
          <a:xfrm>
            <a:off x="8865966" y="5989099"/>
            <a:ext cx="470704" cy="2993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000" b="1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+</a:t>
            </a:r>
            <a:endParaRPr lang="ko-KR" altLang="en-US" sz="1000" b="1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6E0DCF2-308A-DBEB-3873-7E8E76DCE87B}"/>
              </a:ext>
            </a:extLst>
          </p:cNvPr>
          <p:cNvSpPr txBox="1"/>
          <p:nvPr/>
        </p:nvSpPr>
        <p:spPr>
          <a:xfrm>
            <a:off x="7758017" y="5980857"/>
            <a:ext cx="470704" cy="27860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AD</a:t>
            </a:r>
            <a:endParaRPr lang="ko-KR" altLang="en-US" sz="900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10C176D-B752-8F8B-AB18-38A121A4575A}"/>
              </a:ext>
            </a:extLst>
          </p:cNvPr>
          <p:cNvSpPr txBox="1"/>
          <p:nvPr/>
        </p:nvSpPr>
        <p:spPr>
          <a:xfrm>
            <a:off x="8506513" y="5980857"/>
            <a:ext cx="470704" cy="27860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01</a:t>
            </a:r>
            <a:endParaRPr lang="ko-KR" altLang="en-US" sz="900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D748D65-B596-B376-5543-E0126E55CF06}"/>
              </a:ext>
            </a:extLst>
          </p:cNvPr>
          <p:cNvSpPr txBox="1"/>
          <p:nvPr/>
        </p:nvSpPr>
        <p:spPr>
          <a:xfrm>
            <a:off x="9243434" y="5980857"/>
            <a:ext cx="470704" cy="27860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>
                <a:solidFill>
                  <a:schemeClr val="tx1">
                    <a:lumMod val="75000"/>
                    <a:lumOff val="2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0001</a:t>
            </a:r>
            <a:endParaRPr lang="ko-KR" altLang="en-US" sz="900">
              <a:solidFill>
                <a:schemeClr val="tx1">
                  <a:lumMod val="75000"/>
                  <a:lumOff val="2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6FC9FE9-8F25-3B08-7FAF-D0F7974672C3}"/>
              </a:ext>
            </a:extLst>
          </p:cNvPr>
          <p:cNvSpPr txBox="1"/>
          <p:nvPr/>
        </p:nvSpPr>
        <p:spPr>
          <a:xfrm>
            <a:off x="8412768" y="6277094"/>
            <a:ext cx="6629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ID 2</a:t>
            </a:r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자리</a:t>
            </a:r>
            <a:endParaRPr lang="en-US" altLang="ko-KR" sz="800">
              <a:solidFill>
                <a:schemeClr val="accent6">
                  <a:lumMod val="75000"/>
                </a:schemeClr>
              </a:solidFill>
              <a:latin typeface="Tmon몬소리 Black"/>
              <a:ea typeface="맑은 고딕" panose="020B0503020000020004" pitchFamily="50" charset="-127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D9B6691-2C44-BC8F-0516-E9E52703C4F0}"/>
              </a:ext>
            </a:extLst>
          </p:cNvPr>
          <p:cNvSpPr txBox="1"/>
          <p:nvPr/>
        </p:nvSpPr>
        <p:spPr>
          <a:xfrm>
            <a:off x="9083941" y="6277094"/>
            <a:ext cx="9266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메뉴 순번</a:t>
            </a:r>
            <a:r>
              <a:rPr lang="en-US" altLang="ko-KR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 4</a:t>
            </a:r>
            <a:r>
              <a:rPr lang="ko-KR" altLang="en-US" sz="800">
                <a:solidFill>
                  <a:schemeClr val="accent6">
                    <a:lumMod val="75000"/>
                  </a:schemeClr>
                </a:solidFill>
                <a:latin typeface="Tmon몬소리 Black"/>
                <a:ea typeface="맑은 고딕" panose="020B0503020000020004" pitchFamily="50" charset="-127"/>
              </a:rPr>
              <a:t>자리</a:t>
            </a:r>
          </a:p>
        </p:txBody>
      </p:sp>
      <p:sp>
        <p:nvSpPr>
          <p:cNvPr id="60" name="사각형: 둥근 모서리 59">
            <a:extLst>
              <a:ext uri="{FF2B5EF4-FFF2-40B4-BE49-F238E27FC236}">
                <a16:creationId xmlns:a16="http://schemas.microsoft.com/office/drawing/2014/main" id="{59711F28-1AD9-7D81-69FC-F019001694EA}"/>
              </a:ext>
            </a:extLst>
          </p:cNvPr>
          <p:cNvSpPr/>
          <p:nvPr/>
        </p:nvSpPr>
        <p:spPr>
          <a:xfrm>
            <a:off x="-101600" y="289931"/>
            <a:ext cx="8258628" cy="52322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1" name="사각형: 둥근 모서리 60">
            <a:extLst>
              <a:ext uri="{FF2B5EF4-FFF2-40B4-BE49-F238E27FC236}">
                <a16:creationId xmlns:a16="http://schemas.microsoft.com/office/drawing/2014/main" id="{379929AC-4617-351C-9B57-E5D622E09C58}"/>
              </a:ext>
            </a:extLst>
          </p:cNvPr>
          <p:cNvSpPr/>
          <p:nvPr/>
        </p:nvSpPr>
        <p:spPr>
          <a:xfrm>
            <a:off x="8316686" y="289932"/>
            <a:ext cx="3966029" cy="518978"/>
          </a:xfrm>
          <a:prstGeom prst="round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FBD0A9E-3F05-F746-3C84-DF9836C1D860}"/>
              </a:ext>
            </a:extLst>
          </p:cNvPr>
          <p:cNvSpPr txBox="1"/>
          <p:nvPr/>
        </p:nvSpPr>
        <p:spPr>
          <a:xfrm>
            <a:off x="199571" y="361316"/>
            <a:ext cx="3657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000" b="1">
                <a:solidFill>
                  <a:schemeClr val="bg1"/>
                </a:solidFill>
                <a:latin typeface="+mj-ea"/>
                <a:ea typeface="+mj-ea"/>
              </a:rPr>
              <a:t>화면</a:t>
            </a:r>
            <a:r>
              <a:rPr lang="en-US" altLang="ko-KR" sz="2000" b="1">
                <a:solidFill>
                  <a:schemeClr val="bg1"/>
                </a:solidFill>
                <a:latin typeface="+mj-ea"/>
                <a:ea typeface="+mj-ea"/>
              </a:rPr>
              <a:t>ID </a:t>
            </a:r>
            <a:r>
              <a:rPr lang="ko-KR" altLang="en-US" sz="2000" b="1">
                <a:solidFill>
                  <a:schemeClr val="bg1"/>
                </a:solidFill>
                <a:latin typeface="+mj-ea"/>
                <a:ea typeface="+mj-ea"/>
              </a:rPr>
              <a:t>규칙</a:t>
            </a:r>
            <a:endParaRPr lang="ko-KR" altLang="en-US" sz="2000"/>
          </a:p>
        </p:txBody>
      </p:sp>
      <p:sp>
        <p:nvSpPr>
          <p:cNvPr id="63" name="슬라이드 번호 개체 틀 2">
            <a:extLst>
              <a:ext uri="{FF2B5EF4-FFF2-40B4-BE49-F238E27FC236}">
                <a16:creationId xmlns:a16="http://schemas.microsoft.com/office/drawing/2014/main" id="{251AAA91-043E-8DE5-E5AC-3AD012B95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0440" y="6495318"/>
            <a:ext cx="2743200" cy="365125"/>
          </a:xfrm>
        </p:spPr>
        <p:txBody>
          <a:bodyPr/>
          <a:lstStyle/>
          <a:p>
            <a:fld id="{570C7F58-70B2-401F-A845-12B5C0580F1B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89030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392352"/>
              </p:ext>
            </p:extLst>
          </p:nvPr>
        </p:nvGraphicFramePr>
        <p:xfrm>
          <a:off x="7794170" y="725881"/>
          <a:ext cx="439783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권한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권한 그룹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38177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그룹명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범위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범위의 권한 그룹 메뉴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205280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“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권한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그룹명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”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권한 그룹 메뉴 텍스트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425442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437180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메뉴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108002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권한 그룹 메뉴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034120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권한 수정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권한 설정할 메뉴의 체크 박스 선택 또는 해제 후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권한 수정 버튼 클릭으로 권한 수정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6053155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677438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권한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시스템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AD-04-0004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66B39C0-3271-1A12-F90C-8021E157D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30</a:t>
            </a:fld>
            <a:endParaRPr lang="ko-KR" altLang="en-US"/>
          </a:p>
        </p:txBody>
      </p:sp>
      <p:graphicFrame>
        <p:nvGraphicFramePr>
          <p:cNvPr id="14" name="표 15">
            <a:extLst>
              <a:ext uri="{FF2B5EF4-FFF2-40B4-BE49-F238E27FC236}">
                <a16:creationId xmlns:a16="http://schemas.microsoft.com/office/drawing/2014/main" id="{758A0EB2-2723-80B8-1DA4-EBDEA97DC7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524751"/>
              </p:ext>
            </p:extLst>
          </p:nvPr>
        </p:nvGraphicFramePr>
        <p:xfrm>
          <a:off x="496377" y="1500334"/>
          <a:ext cx="1845285" cy="197647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916786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928499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권한 그룹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권한 </a:t>
                      </a:r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그룹명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SYS_ADMIN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ADMIN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COMMUNITY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커뮤니티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8226CEE4-2673-142A-1B1A-85CE44F1B5F2}"/>
              </a:ext>
            </a:extLst>
          </p:cNvPr>
          <p:cNvSpPr txBox="1"/>
          <p:nvPr/>
        </p:nvSpPr>
        <p:spPr>
          <a:xfrm>
            <a:off x="519120" y="1241917"/>
            <a:ext cx="2035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권한 그룹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17" name="표 15">
            <a:extLst>
              <a:ext uri="{FF2B5EF4-FFF2-40B4-BE49-F238E27FC236}">
                <a16:creationId xmlns:a16="http://schemas.microsoft.com/office/drawing/2014/main" id="{60B882F8-1887-4B7D-9E08-F906D0F9C1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358810"/>
              </p:ext>
            </p:extLst>
          </p:nvPr>
        </p:nvGraphicFramePr>
        <p:xfrm>
          <a:off x="2650835" y="1500334"/>
          <a:ext cx="2831694" cy="367058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24428">
                  <a:extLst>
                    <a:ext uri="{9D8B030D-6E8A-4147-A177-3AD203B41FA5}">
                      <a16:colId xmlns:a16="http://schemas.microsoft.com/office/drawing/2014/main" val="3780752349"/>
                    </a:ext>
                  </a:extLst>
                </a:gridCol>
                <a:gridCol w="1065530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1441736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메뉴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메뉴명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MAIN_DASH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Dashboard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MNG_USER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사용자 관리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USER_MNG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사용자 회원 관리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USER_LOG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사용자 로그 관리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MNG_SYS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시스템 관리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SYS_MENU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메뉴 관리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SYS_AUTH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권한 관리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49067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SYS_USER_MNG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관리자 회원 관리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84036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MY_INFO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나의 회원정보 관리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70811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25747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418839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521343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9C5EE7D7-F733-F045-DABF-880F6FB104BE}"/>
              </a:ext>
            </a:extLst>
          </p:cNvPr>
          <p:cNvSpPr txBox="1"/>
          <p:nvPr/>
        </p:nvSpPr>
        <p:spPr>
          <a:xfrm>
            <a:off x="2641600" y="1239518"/>
            <a:ext cx="2035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b="1"/>
              <a:t>“</a:t>
            </a:r>
            <a:r>
              <a:rPr lang="ko-KR" altLang="en-US" sz="900" b="1"/>
              <a:t>권한 </a:t>
            </a:r>
            <a:r>
              <a:rPr lang="ko-KR" altLang="en-US" sz="900" b="1" err="1"/>
              <a:t>그룹명</a:t>
            </a:r>
            <a:r>
              <a:rPr lang="en-US" altLang="ko-KR" sz="900" b="1"/>
              <a:t>” </a:t>
            </a:r>
            <a:r>
              <a:rPr lang="ko-KR" altLang="en-US" sz="900" b="1"/>
              <a:t>권한 그룹 메뉴</a:t>
            </a:r>
            <a:r>
              <a:rPr lang="en-US" altLang="ko-KR" sz="900"/>
              <a:t> 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35AF3B8B-2B67-EA5F-E97A-06FF9E36842C}"/>
              </a:ext>
            </a:extLst>
          </p:cNvPr>
          <p:cNvSpPr/>
          <p:nvPr/>
        </p:nvSpPr>
        <p:spPr>
          <a:xfrm>
            <a:off x="4761625" y="1195834"/>
            <a:ext cx="74257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권한 수정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F13C75CA-FBD2-215E-0AD0-458644DAAF2E}"/>
              </a:ext>
            </a:extLst>
          </p:cNvPr>
          <p:cNvSpPr/>
          <p:nvPr/>
        </p:nvSpPr>
        <p:spPr>
          <a:xfrm>
            <a:off x="1422399" y="1782117"/>
            <a:ext cx="919264" cy="1694688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E56E85B8-3D67-C7BE-626E-C2E5524CCDAE}"/>
              </a:ext>
            </a:extLst>
          </p:cNvPr>
          <p:cNvCxnSpPr>
            <a:cxnSpLocks/>
          </p:cNvCxnSpPr>
          <p:nvPr/>
        </p:nvCxnSpPr>
        <p:spPr>
          <a:xfrm>
            <a:off x="444904" y="1124348"/>
            <a:ext cx="5059299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24" name="그룹 23">
            <a:extLst>
              <a:ext uri="{FF2B5EF4-FFF2-40B4-BE49-F238E27FC236}">
                <a16:creationId xmlns:a16="http://schemas.microsoft.com/office/drawing/2014/main" id="{13C0B3BD-E382-28DE-9DCC-89865DDBB063}"/>
              </a:ext>
            </a:extLst>
          </p:cNvPr>
          <p:cNvGrpSpPr/>
          <p:nvPr/>
        </p:nvGrpSpPr>
        <p:grpSpPr>
          <a:xfrm rot="5400000">
            <a:off x="1924818" y="77955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5" name="이등변 삼각형 24">
              <a:extLst>
                <a:ext uri="{FF2B5EF4-FFF2-40B4-BE49-F238E27FC236}">
                  <a16:creationId xmlns:a16="http://schemas.microsoft.com/office/drawing/2014/main" id="{2441D340-5AAB-C11E-6706-81EA010EB001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6" name="Oval 593">
              <a:extLst>
                <a:ext uri="{FF2B5EF4-FFF2-40B4-BE49-F238E27FC236}">
                  <a16:creationId xmlns:a16="http://schemas.microsoft.com/office/drawing/2014/main" id="{A8492222-9E80-069A-84CB-291328C5D8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B1C35012-9B31-9304-44F3-90ABD1BD9209}"/>
              </a:ext>
            </a:extLst>
          </p:cNvPr>
          <p:cNvGrpSpPr/>
          <p:nvPr/>
        </p:nvGrpSpPr>
        <p:grpSpPr>
          <a:xfrm>
            <a:off x="1270072" y="1315345"/>
            <a:ext cx="244417" cy="258694"/>
            <a:chOff x="1098607" y="3056422"/>
            <a:chExt cx="244417" cy="258694"/>
          </a:xfrm>
        </p:grpSpPr>
        <p:sp>
          <p:nvSpPr>
            <p:cNvPr id="46" name="이등변 삼각형 45">
              <a:extLst>
                <a:ext uri="{FF2B5EF4-FFF2-40B4-BE49-F238E27FC236}">
                  <a16:creationId xmlns:a16="http://schemas.microsoft.com/office/drawing/2014/main" id="{68BF16A9-045B-4532-06D5-F5DD94024F45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7" name="그룹 46">
              <a:extLst>
                <a:ext uri="{FF2B5EF4-FFF2-40B4-BE49-F238E27FC236}">
                  <a16:creationId xmlns:a16="http://schemas.microsoft.com/office/drawing/2014/main" id="{0596F334-EF99-B1F7-8EFF-EA6E69C34F2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8" name="Oval 593">
                <a:extLst>
                  <a:ext uri="{FF2B5EF4-FFF2-40B4-BE49-F238E27FC236}">
                    <a16:creationId xmlns:a16="http://schemas.microsoft.com/office/drawing/2014/main" id="{3135DB4D-3882-E64B-D2F1-C7BAB96582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9" name="TextBox 14">
                <a:extLst>
                  <a:ext uri="{FF2B5EF4-FFF2-40B4-BE49-F238E27FC236}">
                    <a16:creationId xmlns:a16="http://schemas.microsoft.com/office/drawing/2014/main" id="{D9AE6AC5-5325-48FC-791E-00BDA5A21B85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50" name="그룹 49">
            <a:extLst>
              <a:ext uri="{FF2B5EF4-FFF2-40B4-BE49-F238E27FC236}">
                <a16:creationId xmlns:a16="http://schemas.microsoft.com/office/drawing/2014/main" id="{BEBB7408-E9F3-FCEB-C402-411A026A4E33}"/>
              </a:ext>
            </a:extLst>
          </p:cNvPr>
          <p:cNvGrpSpPr/>
          <p:nvPr/>
        </p:nvGrpSpPr>
        <p:grpSpPr>
          <a:xfrm>
            <a:off x="3835879" y="1464059"/>
            <a:ext cx="244417" cy="258694"/>
            <a:chOff x="1098607" y="3056422"/>
            <a:chExt cx="244417" cy="258694"/>
          </a:xfrm>
        </p:grpSpPr>
        <p:sp>
          <p:nvSpPr>
            <p:cNvPr id="51" name="이등변 삼각형 50">
              <a:extLst>
                <a:ext uri="{FF2B5EF4-FFF2-40B4-BE49-F238E27FC236}">
                  <a16:creationId xmlns:a16="http://schemas.microsoft.com/office/drawing/2014/main" id="{97654F89-F4E6-286B-411F-87F1CAD3E1BF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2" name="그룹 51">
              <a:extLst>
                <a:ext uri="{FF2B5EF4-FFF2-40B4-BE49-F238E27FC236}">
                  <a16:creationId xmlns:a16="http://schemas.microsoft.com/office/drawing/2014/main" id="{C825E40C-E086-8DB0-24A0-0ABD9E6F47DB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53" name="Oval 593">
                <a:extLst>
                  <a:ext uri="{FF2B5EF4-FFF2-40B4-BE49-F238E27FC236}">
                    <a16:creationId xmlns:a16="http://schemas.microsoft.com/office/drawing/2014/main" id="{853DC296-3FDF-044F-EE52-EEDE5D7D42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4" name="TextBox 14">
                <a:extLst>
                  <a:ext uri="{FF2B5EF4-FFF2-40B4-BE49-F238E27FC236}">
                    <a16:creationId xmlns:a16="http://schemas.microsoft.com/office/drawing/2014/main" id="{C3BE38B2-FC04-0E4B-2AAB-ABC04D590BD4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73" name="사각형: 둥근 모서리 72">
            <a:extLst>
              <a:ext uri="{FF2B5EF4-FFF2-40B4-BE49-F238E27FC236}">
                <a16:creationId xmlns:a16="http://schemas.microsoft.com/office/drawing/2014/main" id="{9185EADE-EA74-01EE-2CEA-418D186E1F16}"/>
              </a:ext>
            </a:extLst>
          </p:cNvPr>
          <p:cNvSpPr/>
          <p:nvPr/>
        </p:nvSpPr>
        <p:spPr>
          <a:xfrm>
            <a:off x="2744904" y="156070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4" name="사각형: 둥근 모서리 73">
            <a:extLst>
              <a:ext uri="{FF2B5EF4-FFF2-40B4-BE49-F238E27FC236}">
                <a16:creationId xmlns:a16="http://schemas.microsoft.com/office/drawing/2014/main" id="{55C89CC5-4F93-B40A-3E94-9A99DCCC7AA0}"/>
              </a:ext>
            </a:extLst>
          </p:cNvPr>
          <p:cNvSpPr/>
          <p:nvPr/>
        </p:nvSpPr>
        <p:spPr>
          <a:xfrm>
            <a:off x="2744904" y="184426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사각형: 둥근 모서리 74">
            <a:extLst>
              <a:ext uri="{FF2B5EF4-FFF2-40B4-BE49-F238E27FC236}">
                <a16:creationId xmlns:a16="http://schemas.microsoft.com/office/drawing/2014/main" id="{408D67B9-CE64-B01F-246C-CFE8E625A84F}"/>
              </a:ext>
            </a:extLst>
          </p:cNvPr>
          <p:cNvSpPr/>
          <p:nvPr/>
        </p:nvSpPr>
        <p:spPr>
          <a:xfrm>
            <a:off x="2744904" y="212781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사각형: 둥근 모서리 75">
            <a:extLst>
              <a:ext uri="{FF2B5EF4-FFF2-40B4-BE49-F238E27FC236}">
                <a16:creationId xmlns:a16="http://schemas.microsoft.com/office/drawing/2014/main" id="{5FDC528B-F767-C253-D467-B02236FD0E3D}"/>
              </a:ext>
            </a:extLst>
          </p:cNvPr>
          <p:cNvSpPr/>
          <p:nvPr/>
        </p:nvSpPr>
        <p:spPr>
          <a:xfrm>
            <a:off x="2744904" y="241136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7" name="사각형: 둥근 모서리 76">
            <a:extLst>
              <a:ext uri="{FF2B5EF4-FFF2-40B4-BE49-F238E27FC236}">
                <a16:creationId xmlns:a16="http://schemas.microsoft.com/office/drawing/2014/main" id="{ED435BE8-4BE3-89A8-80F1-9B248012CB8C}"/>
              </a:ext>
            </a:extLst>
          </p:cNvPr>
          <p:cNvSpPr/>
          <p:nvPr/>
        </p:nvSpPr>
        <p:spPr>
          <a:xfrm>
            <a:off x="2744904" y="269491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78" name="그룹 77">
            <a:extLst>
              <a:ext uri="{FF2B5EF4-FFF2-40B4-BE49-F238E27FC236}">
                <a16:creationId xmlns:a16="http://schemas.microsoft.com/office/drawing/2014/main" id="{DF9B3E68-3239-28E6-D322-63C1587A9C10}"/>
              </a:ext>
            </a:extLst>
          </p:cNvPr>
          <p:cNvGrpSpPr/>
          <p:nvPr/>
        </p:nvGrpSpPr>
        <p:grpSpPr>
          <a:xfrm>
            <a:off x="2491521" y="1535709"/>
            <a:ext cx="278496" cy="200053"/>
            <a:chOff x="1014019" y="2643309"/>
            <a:chExt cx="278496" cy="200053"/>
          </a:xfrm>
        </p:grpSpPr>
        <p:sp>
          <p:nvSpPr>
            <p:cNvPr id="79" name="이등변 삼각형 78">
              <a:extLst>
                <a:ext uri="{FF2B5EF4-FFF2-40B4-BE49-F238E27FC236}">
                  <a16:creationId xmlns:a16="http://schemas.microsoft.com/office/drawing/2014/main" id="{14C03B12-27EE-0A8B-68DF-318B9904AD10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0" name="그룹 79">
              <a:extLst>
                <a:ext uri="{FF2B5EF4-FFF2-40B4-BE49-F238E27FC236}">
                  <a16:creationId xmlns:a16="http://schemas.microsoft.com/office/drawing/2014/main" id="{C08782B5-E460-A799-446F-668FF2B59081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1" name="Oval 593">
                <a:extLst>
                  <a:ext uri="{FF2B5EF4-FFF2-40B4-BE49-F238E27FC236}">
                    <a16:creationId xmlns:a16="http://schemas.microsoft.com/office/drawing/2014/main" id="{C5C482EC-8C6A-012E-9BF8-37C529B2F6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2" name="TextBox 14">
                <a:extLst>
                  <a:ext uri="{FF2B5EF4-FFF2-40B4-BE49-F238E27FC236}">
                    <a16:creationId xmlns:a16="http://schemas.microsoft.com/office/drawing/2014/main" id="{00B03EE3-8961-8DBE-9FB3-FE8DD9EF55D6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3" name="그룹 82">
            <a:extLst>
              <a:ext uri="{FF2B5EF4-FFF2-40B4-BE49-F238E27FC236}">
                <a16:creationId xmlns:a16="http://schemas.microsoft.com/office/drawing/2014/main" id="{D4259D9B-CCB2-23C1-EE02-D65EE7747096}"/>
              </a:ext>
            </a:extLst>
          </p:cNvPr>
          <p:cNvGrpSpPr/>
          <p:nvPr/>
        </p:nvGrpSpPr>
        <p:grpSpPr>
          <a:xfrm>
            <a:off x="2485262" y="1819640"/>
            <a:ext cx="278496" cy="200053"/>
            <a:chOff x="1014019" y="2643309"/>
            <a:chExt cx="278496" cy="200053"/>
          </a:xfrm>
        </p:grpSpPr>
        <p:sp>
          <p:nvSpPr>
            <p:cNvPr id="84" name="이등변 삼각형 83">
              <a:extLst>
                <a:ext uri="{FF2B5EF4-FFF2-40B4-BE49-F238E27FC236}">
                  <a16:creationId xmlns:a16="http://schemas.microsoft.com/office/drawing/2014/main" id="{41CDADB5-66D0-FC7C-F3FD-DDEE662CB31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5" name="그룹 84">
              <a:extLst>
                <a:ext uri="{FF2B5EF4-FFF2-40B4-BE49-F238E27FC236}">
                  <a16:creationId xmlns:a16="http://schemas.microsoft.com/office/drawing/2014/main" id="{C4C1C116-7456-9F1E-F66E-74ECF0A04502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6" name="Oval 593">
                <a:extLst>
                  <a:ext uri="{FF2B5EF4-FFF2-40B4-BE49-F238E27FC236}">
                    <a16:creationId xmlns:a16="http://schemas.microsoft.com/office/drawing/2014/main" id="{82E6797F-B35B-88D4-A97F-5D41DB81B8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7" name="TextBox 14">
                <a:extLst>
                  <a:ext uri="{FF2B5EF4-FFF2-40B4-BE49-F238E27FC236}">
                    <a16:creationId xmlns:a16="http://schemas.microsoft.com/office/drawing/2014/main" id="{1E4A701A-5710-7180-09F1-D0A3F06A41DD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88" name="TextBox 87">
            <a:extLst>
              <a:ext uri="{FF2B5EF4-FFF2-40B4-BE49-F238E27FC236}">
                <a16:creationId xmlns:a16="http://schemas.microsoft.com/office/drawing/2014/main" id="{7271D1A9-703E-3F67-842F-B8F3D92FE2E2}"/>
              </a:ext>
            </a:extLst>
          </p:cNvPr>
          <p:cNvSpPr txBox="1"/>
          <p:nvPr/>
        </p:nvSpPr>
        <p:spPr>
          <a:xfrm>
            <a:off x="428513" y="793044"/>
            <a:ext cx="19131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시스템 관리  </a:t>
            </a:r>
            <a:r>
              <a:rPr lang="en-US" altLang="ko-KR" sz="900"/>
              <a:t>&gt; </a:t>
            </a:r>
            <a:r>
              <a:rPr lang="ko-KR" altLang="en-US" sz="900"/>
              <a:t>권한 관리</a:t>
            </a:r>
            <a:endParaRPr lang="en-US" altLang="ko-KR" sz="900"/>
          </a:p>
        </p:txBody>
      </p:sp>
      <p:grpSp>
        <p:nvGrpSpPr>
          <p:cNvPr id="89" name="그룹 88">
            <a:extLst>
              <a:ext uri="{FF2B5EF4-FFF2-40B4-BE49-F238E27FC236}">
                <a16:creationId xmlns:a16="http://schemas.microsoft.com/office/drawing/2014/main" id="{EF4E88E4-AEAC-6ADC-0D20-46E4E1D344DB}"/>
              </a:ext>
            </a:extLst>
          </p:cNvPr>
          <p:cNvGrpSpPr/>
          <p:nvPr/>
        </p:nvGrpSpPr>
        <p:grpSpPr>
          <a:xfrm>
            <a:off x="1166064" y="2666768"/>
            <a:ext cx="278496" cy="200053"/>
            <a:chOff x="1014019" y="2643309"/>
            <a:chExt cx="278496" cy="200053"/>
          </a:xfrm>
        </p:grpSpPr>
        <p:sp>
          <p:nvSpPr>
            <p:cNvPr id="90" name="이등변 삼각형 89">
              <a:extLst>
                <a:ext uri="{FF2B5EF4-FFF2-40B4-BE49-F238E27FC236}">
                  <a16:creationId xmlns:a16="http://schemas.microsoft.com/office/drawing/2014/main" id="{1718315B-29B1-2FCD-644E-980E60EB985C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1" name="그룹 90">
              <a:extLst>
                <a:ext uri="{FF2B5EF4-FFF2-40B4-BE49-F238E27FC236}">
                  <a16:creationId xmlns:a16="http://schemas.microsoft.com/office/drawing/2014/main" id="{ACC682B1-3B46-BFC4-B92F-A6BD65CD8480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92" name="Oval 593">
                <a:extLst>
                  <a:ext uri="{FF2B5EF4-FFF2-40B4-BE49-F238E27FC236}">
                    <a16:creationId xmlns:a16="http://schemas.microsoft.com/office/drawing/2014/main" id="{9C1FB3EA-43EE-2DE1-BEFF-DEDD974A3F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3" name="TextBox 14">
                <a:extLst>
                  <a:ext uri="{FF2B5EF4-FFF2-40B4-BE49-F238E27FC236}">
                    <a16:creationId xmlns:a16="http://schemas.microsoft.com/office/drawing/2014/main" id="{97F63A7D-94BB-7F82-1DAB-3DE5FEB5D39C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5" name="그룹 64">
            <a:extLst>
              <a:ext uri="{FF2B5EF4-FFF2-40B4-BE49-F238E27FC236}">
                <a16:creationId xmlns:a16="http://schemas.microsoft.com/office/drawing/2014/main" id="{954508C6-40CF-59AD-CCBA-0A9E661BFEDF}"/>
              </a:ext>
            </a:extLst>
          </p:cNvPr>
          <p:cNvGrpSpPr/>
          <p:nvPr/>
        </p:nvGrpSpPr>
        <p:grpSpPr>
          <a:xfrm>
            <a:off x="5170240" y="951211"/>
            <a:ext cx="244417" cy="258694"/>
            <a:chOff x="1098607" y="3056422"/>
            <a:chExt cx="244417" cy="258694"/>
          </a:xfrm>
        </p:grpSpPr>
        <p:sp>
          <p:nvSpPr>
            <p:cNvPr id="66" name="이등변 삼각형 65">
              <a:extLst>
                <a:ext uri="{FF2B5EF4-FFF2-40B4-BE49-F238E27FC236}">
                  <a16:creationId xmlns:a16="http://schemas.microsoft.com/office/drawing/2014/main" id="{53BD75D8-C050-3211-B775-8510A84EFB43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7" name="그룹 66">
              <a:extLst>
                <a:ext uri="{FF2B5EF4-FFF2-40B4-BE49-F238E27FC236}">
                  <a16:creationId xmlns:a16="http://schemas.microsoft.com/office/drawing/2014/main" id="{5B406E53-0A20-B8F6-E651-2EAE44D1763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8" name="Oval 593">
                <a:extLst>
                  <a:ext uri="{FF2B5EF4-FFF2-40B4-BE49-F238E27FC236}">
                    <a16:creationId xmlns:a16="http://schemas.microsoft.com/office/drawing/2014/main" id="{472AB520-C1E6-7A52-6D69-EA87CB1230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9" name="TextBox 14">
                <a:extLst>
                  <a:ext uri="{FF2B5EF4-FFF2-40B4-BE49-F238E27FC236}">
                    <a16:creationId xmlns:a16="http://schemas.microsoft.com/office/drawing/2014/main" id="{CD40126F-A241-FBF0-5FC7-D2595D2760F2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98" name="사각형: 둥근 모서리 97">
            <a:extLst>
              <a:ext uri="{FF2B5EF4-FFF2-40B4-BE49-F238E27FC236}">
                <a16:creationId xmlns:a16="http://schemas.microsoft.com/office/drawing/2014/main" id="{A4DEFF39-DBBE-8D0A-4D04-0D97B542E78E}"/>
              </a:ext>
            </a:extLst>
          </p:cNvPr>
          <p:cNvSpPr/>
          <p:nvPr/>
        </p:nvSpPr>
        <p:spPr>
          <a:xfrm>
            <a:off x="2744904" y="297846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" name="사각형: 둥근 모서리 98">
            <a:extLst>
              <a:ext uri="{FF2B5EF4-FFF2-40B4-BE49-F238E27FC236}">
                <a16:creationId xmlns:a16="http://schemas.microsoft.com/office/drawing/2014/main" id="{6BA78BE3-63C8-1ACD-1317-1677CE5EF2AE}"/>
              </a:ext>
            </a:extLst>
          </p:cNvPr>
          <p:cNvSpPr/>
          <p:nvPr/>
        </p:nvSpPr>
        <p:spPr>
          <a:xfrm>
            <a:off x="2744904" y="326202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0" name="사각형: 둥근 모서리 99">
            <a:extLst>
              <a:ext uri="{FF2B5EF4-FFF2-40B4-BE49-F238E27FC236}">
                <a16:creationId xmlns:a16="http://schemas.microsoft.com/office/drawing/2014/main" id="{3CFE953F-2366-F1AE-CDC5-FAB2E6F53DBD}"/>
              </a:ext>
            </a:extLst>
          </p:cNvPr>
          <p:cNvSpPr/>
          <p:nvPr/>
        </p:nvSpPr>
        <p:spPr>
          <a:xfrm>
            <a:off x="2744904" y="354557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1" name="사각형: 둥근 모서리 100">
            <a:extLst>
              <a:ext uri="{FF2B5EF4-FFF2-40B4-BE49-F238E27FC236}">
                <a16:creationId xmlns:a16="http://schemas.microsoft.com/office/drawing/2014/main" id="{3183817F-D94C-3776-612F-CB9A0B6951EA}"/>
              </a:ext>
            </a:extLst>
          </p:cNvPr>
          <p:cNvSpPr/>
          <p:nvPr/>
        </p:nvSpPr>
        <p:spPr>
          <a:xfrm>
            <a:off x="2744904" y="382912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2" name="사각형: 둥근 모서리 101">
            <a:extLst>
              <a:ext uri="{FF2B5EF4-FFF2-40B4-BE49-F238E27FC236}">
                <a16:creationId xmlns:a16="http://schemas.microsoft.com/office/drawing/2014/main" id="{CB1B4464-4AE3-30E0-DEA5-E4DDE34B2D8E}"/>
              </a:ext>
            </a:extLst>
          </p:cNvPr>
          <p:cNvSpPr/>
          <p:nvPr/>
        </p:nvSpPr>
        <p:spPr>
          <a:xfrm>
            <a:off x="2744904" y="411267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05" name="그룹 104">
            <a:extLst>
              <a:ext uri="{FF2B5EF4-FFF2-40B4-BE49-F238E27FC236}">
                <a16:creationId xmlns:a16="http://schemas.microsoft.com/office/drawing/2014/main" id="{E54FF19B-557E-59B7-A7A9-DD9BD8EFC874}"/>
              </a:ext>
            </a:extLst>
          </p:cNvPr>
          <p:cNvGrpSpPr/>
          <p:nvPr/>
        </p:nvGrpSpPr>
        <p:grpSpPr>
          <a:xfrm>
            <a:off x="2412892" y="1264006"/>
            <a:ext cx="278496" cy="200053"/>
            <a:chOff x="1014019" y="2643309"/>
            <a:chExt cx="278496" cy="200053"/>
          </a:xfrm>
        </p:grpSpPr>
        <p:sp>
          <p:nvSpPr>
            <p:cNvPr id="106" name="이등변 삼각형 105">
              <a:extLst>
                <a:ext uri="{FF2B5EF4-FFF2-40B4-BE49-F238E27FC236}">
                  <a16:creationId xmlns:a16="http://schemas.microsoft.com/office/drawing/2014/main" id="{DB00A8CF-55EA-460F-1E1D-AAF02FBEF024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7" name="그룹 106">
              <a:extLst>
                <a:ext uri="{FF2B5EF4-FFF2-40B4-BE49-F238E27FC236}">
                  <a16:creationId xmlns:a16="http://schemas.microsoft.com/office/drawing/2014/main" id="{A678201C-14C2-EEE9-6876-FBABE59B0C8E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08" name="Oval 593">
                <a:extLst>
                  <a:ext uri="{FF2B5EF4-FFF2-40B4-BE49-F238E27FC236}">
                    <a16:creationId xmlns:a16="http://schemas.microsoft.com/office/drawing/2014/main" id="{62C457DF-94B1-74EF-E0C7-31007B1DD6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9" name="TextBox 14">
                <a:extLst>
                  <a:ext uri="{FF2B5EF4-FFF2-40B4-BE49-F238E27FC236}">
                    <a16:creationId xmlns:a16="http://schemas.microsoft.com/office/drawing/2014/main" id="{B95F2505-CAC9-FB4C-B755-308B60D897F1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10" name="TextBox 109">
            <a:extLst>
              <a:ext uri="{FF2B5EF4-FFF2-40B4-BE49-F238E27FC236}">
                <a16:creationId xmlns:a16="http://schemas.microsoft.com/office/drawing/2014/main" id="{503ECDB3-7B2B-D099-FC04-FFE0948E3CF9}"/>
              </a:ext>
            </a:extLst>
          </p:cNvPr>
          <p:cNvSpPr txBox="1"/>
          <p:nvPr/>
        </p:nvSpPr>
        <p:spPr>
          <a:xfrm>
            <a:off x="7821877" y="3053875"/>
            <a:ext cx="4234582" cy="1312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-</a:t>
            </a:r>
            <a:r>
              <a:rPr lang="ko-KR" altLang="en-US" sz="900">
                <a:latin typeface="+mn-ea"/>
              </a:rPr>
              <a:t>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권한 수정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&gt; </a:t>
            </a:r>
            <a:r>
              <a:rPr lang="ko-KR" altLang="en-US" sz="900">
                <a:latin typeface="+mn-ea"/>
              </a:rPr>
              <a:t>선택한 메뉴가 없을 경우 </a:t>
            </a:r>
            <a:r>
              <a:rPr lang="en-US" altLang="ko-KR" sz="900">
                <a:latin typeface="+mn-ea"/>
              </a:rPr>
              <a:t>“</a:t>
            </a:r>
            <a:r>
              <a:rPr lang="ko-KR" altLang="en-US" sz="900">
                <a:latin typeface="+mn-ea"/>
              </a:rPr>
              <a:t>선택한 데이터가 없습니다</a:t>
            </a:r>
            <a:r>
              <a:rPr lang="en-US" altLang="ko-KR" sz="900">
                <a:latin typeface="+mn-ea"/>
              </a:rPr>
              <a:t>.” </a:t>
            </a:r>
            <a:r>
              <a:rPr lang="ko-KR" altLang="en-US" sz="900">
                <a:latin typeface="+mn-ea"/>
              </a:rPr>
              <a:t>메시지 생성</a:t>
            </a:r>
            <a:endParaRPr lang="en-US" altLang="ko-KR" sz="900"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&gt; </a:t>
            </a:r>
            <a:r>
              <a:rPr lang="ko-KR" altLang="en-US" sz="900">
                <a:latin typeface="+mn-ea"/>
              </a:rPr>
              <a:t>선택한 메뉴가 있을 경우 </a:t>
            </a:r>
            <a:r>
              <a:rPr lang="en-US" altLang="ko-KR" sz="900">
                <a:latin typeface="+mn-ea"/>
              </a:rPr>
              <a:t>“</a:t>
            </a:r>
            <a:r>
              <a:rPr lang="ko-KR" altLang="en-US" sz="900">
                <a:latin typeface="+mn-ea"/>
              </a:rPr>
              <a:t>권한을 </a:t>
            </a:r>
            <a:r>
              <a:rPr lang="ko-KR" altLang="en-US" sz="900" err="1">
                <a:latin typeface="+mn-ea"/>
              </a:rPr>
              <a:t>수정하시겠습니까</a:t>
            </a:r>
            <a:r>
              <a:rPr lang="en-US" altLang="ko-KR" sz="900">
                <a:latin typeface="+mn-ea"/>
              </a:rPr>
              <a:t>?” </a:t>
            </a:r>
            <a:r>
              <a:rPr lang="ko-KR" altLang="en-US" sz="900">
                <a:latin typeface="+mn-ea"/>
              </a:rPr>
              <a:t>메시지 생성 후 </a:t>
            </a:r>
            <a:endParaRPr lang="en-US" altLang="ko-KR" sz="900"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   </a:t>
            </a:r>
            <a:r>
              <a:rPr lang="ko-KR" altLang="en-US" sz="900">
                <a:latin typeface="+mn-ea"/>
              </a:rPr>
              <a:t>확인 버튼 클릭 시 권한 수정</a:t>
            </a:r>
            <a:endParaRPr lang="en-US" altLang="ko-KR" sz="900"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권한 수정 완료 후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권한 수정을 완료하였습니다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</a:p>
        </p:txBody>
      </p:sp>
    </p:spTree>
    <p:extLst>
      <p:ext uri="{BB962C8B-B14F-4D97-AF65-F5344CB8AC3E}">
        <p14:creationId xmlns:p14="http://schemas.microsoft.com/office/powerpoint/2010/main" val="6781607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329277"/>
              </p:ext>
            </p:extLst>
          </p:nvPr>
        </p:nvGraphicFramePr>
        <p:xfrm>
          <a:off x="7794170" y="725881"/>
          <a:ext cx="4397830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코드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코드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377168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코드명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722772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기준에 맞는 코드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717821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코드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215664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코드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356291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코드명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범위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범위의 하위 코드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683203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556179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“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코드명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”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하위 코드 텍스트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802378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425830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하위 코드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846139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하위 코드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261272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하위 코드 추가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864331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하위 코드 리스트에서 편집한 내용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398382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하위 코드 리스트에서 선택한 행 데이터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2758407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156466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코드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시스템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AD-04-0005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66B39C0-3271-1A12-F90C-8021E157D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31</a:t>
            </a:fld>
            <a:endParaRPr lang="ko-KR" altLang="en-US"/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67E6FE3F-F6FB-FB28-5F88-BCFF1D5211EC}"/>
              </a:ext>
            </a:extLst>
          </p:cNvPr>
          <p:cNvSpPr/>
          <p:nvPr/>
        </p:nvSpPr>
        <p:spPr>
          <a:xfrm>
            <a:off x="1067659" y="109014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04E071-B360-7F38-F270-76232FF47872}"/>
              </a:ext>
            </a:extLst>
          </p:cNvPr>
          <p:cNvSpPr txBox="1"/>
          <p:nvPr/>
        </p:nvSpPr>
        <p:spPr>
          <a:xfrm>
            <a:off x="352424" y="1055171"/>
            <a:ext cx="53975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코드</a:t>
            </a:r>
            <a:endParaRPr lang="en-US" altLang="ko-KR" sz="900"/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471D9747-09B5-DFED-D30A-58ED0571DEE6}"/>
              </a:ext>
            </a:extLst>
          </p:cNvPr>
          <p:cNvSpPr/>
          <p:nvPr/>
        </p:nvSpPr>
        <p:spPr>
          <a:xfrm>
            <a:off x="1067659" y="1407010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D04BCCF-5265-8417-9035-829C1A2A7C18}"/>
              </a:ext>
            </a:extLst>
          </p:cNvPr>
          <p:cNvSpPr txBox="1"/>
          <p:nvPr/>
        </p:nvSpPr>
        <p:spPr>
          <a:xfrm>
            <a:off x="352424" y="1360221"/>
            <a:ext cx="75594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코드명</a:t>
            </a:r>
            <a:endParaRPr lang="en-US" altLang="ko-KR" sz="900"/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A582E9F0-4BCB-A8AB-8EF3-2B368E6100AE}"/>
              </a:ext>
            </a:extLst>
          </p:cNvPr>
          <p:cNvSpPr/>
          <p:nvPr/>
        </p:nvSpPr>
        <p:spPr>
          <a:xfrm>
            <a:off x="6504429" y="1487880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A454570F-9100-7AD5-1F2A-1A3F085392B3}"/>
              </a:ext>
            </a:extLst>
          </p:cNvPr>
          <p:cNvCxnSpPr>
            <a:cxnSpLocks/>
          </p:cNvCxnSpPr>
          <p:nvPr/>
        </p:nvCxnSpPr>
        <p:spPr>
          <a:xfrm>
            <a:off x="357626" y="1822353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4" name="표 15">
            <a:extLst>
              <a:ext uri="{FF2B5EF4-FFF2-40B4-BE49-F238E27FC236}">
                <a16:creationId xmlns:a16="http://schemas.microsoft.com/office/drawing/2014/main" id="{3312A7A3-AC46-6F6B-7095-0772FDCE1D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556632"/>
              </p:ext>
            </p:extLst>
          </p:nvPr>
        </p:nvGraphicFramePr>
        <p:xfrm>
          <a:off x="404014" y="2288027"/>
          <a:ext cx="1845285" cy="367058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916786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928499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코드명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TOP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최상위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MENU_CLS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&gt; 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메뉴 구분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   &gt; MS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   &gt; 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시스템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       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49067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84036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70811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25747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418839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521343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472C7C0F-F9D0-B8F6-EE89-8EA6C329E1B7}"/>
              </a:ext>
            </a:extLst>
          </p:cNvPr>
          <p:cNvSpPr txBox="1"/>
          <p:nvPr/>
        </p:nvSpPr>
        <p:spPr>
          <a:xfrm>
            <a:off x="426757" y="2029610"/>
            <a:ext cx="2035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코드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1,100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D1E55399-88BB-2A3B-41F3-50A41CCF7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575" y="6004673"/>
            <a:ext cx="1419423" cy="314369"/>
          </a:xfrm>
          <a:prstGeom prst="rect">
            <a:avLst/>
          </a:prstGeom>
        </p:spPr>
      </p:pic>
      <p:graphicFrame>
        <p:nvGraphicFramePr>
          <p:cNvPr id="17" name="표 15">
            <a:extLst>
              <a:ext uri="{FF2B5EF4-FFF2-40B4-BE49-F238E27FC236}">
                <a16:creationId xmlns:a16="http://schemas.microsoft.com/office/drawing/2014/main" id="{0A3684BA-EF5A-B201-D8DE-1CAEFC0A10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76140"/>
              </p:ext>
            </p:extLst>
          </p:nvPr>
        </p:nvGraphicFramePr>
        <p:xfrm>
          <a:off x="2937164" y="2288027"/>
          <a:ext cx="3241963" cy="367058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31816">
                  <a:extLst>
                    <a:ext uri="{9D8B030D-6E8A-4147-A177-3AD203B41FA5}">
                      <a16:colId xmlns:a16="http://schemas.microsoft.com/office/drawing/2014/main" val="3780752349"/>
                    </a:ext>
                  </a:extLst>
                </a:gridCol>
                <a:gridCol w="376423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1015736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814217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703771">
                  <a:extLst>
                    <a:ext uri="{9D8B030D-6E8A-4147-A177-3AD203B41FA5}">
                      <a16:colId xmlns:a16="http://schemas.microsoft.com/office/drawing/2014/main" val="192357622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순번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코드명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코드 설명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MENU_CLS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메뉴 구분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MENU_LINK_FLAG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메뉴 링크 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FLAG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USER_STT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사용자 상태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USER_TYPE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사용자 타입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49067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84036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70811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25747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418839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521343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FD5ECCA2-059C-43AD-9CE7-7D033C5C7C31}"/>
              </a:ext>
            </a:extLst>
          </p:cNvPr>
          <p:cNvSpPr txBox="1"/>
          <p:nvPr/>
        </p:nvSpPr>
        <p:spPr>
          <a:xfrm>
            <a:off x="2927930" y="2027211"/>
            <a:ext cx="2035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b="1"/>
              <a:t>“</a:t>
            </a:r>
            <a:r>
              <a:rPr lang="ko-KR" altLang="en-US" sz="900" b="1"/>
              <a:t>코드명</a:t>
            </a:r>
            <a:r>
              <a:rPr lang="en-US" altLang="ko-KR" sz="900" b="1"/>
              <a:t>” </a:t>
            </a:r>
            <a:r>
              <a:rPr lang="ko-KR" altLang="en-US" sz="900" b="1"/>
              <a:t>하위 코드</a:t>
            </a:r>
            <a:r>
              <a:rPr lang="en-US" altLang="ko-KR" sz="900"/>
              <a:t> 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3211FD93-DD9D-5F6B-68FD-1D2F9766C0D5}"/>
              </a:ext>
            </a:extLst>
          </p:cNvPr>
          <p:cNvSpPr/>
          <p:nvPr/>
        </p:nvSpPr>
        <p:spPr>
          <a:xfrm>
            <a:off x="4335673" y="1972908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61F611F2-7C74-0025-1271-1751CF175C05}"/>
              </a:ext>
            </a:extLst>
          </p:cNvPr>
          <p:cNvSpPr/>
          <p:nvPr/>
        </p:nvSpPr>
        <p:spPr>
          <a:xfrm>
            <a:off x="4932225" y="1972908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저장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BBF56CC3-3A71-3138-7D00-BE87F81EB6FD}"/>
              </a:ext>
            </a:extLst>
          </p:cNvPr>
          <p:cNvSpPr/>
          <p:nvPr/>
        </p:nvSpPr>
        <p:spPr>
          <a:xfrm>
            <a:off x="5528777" y="1972908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56C75CE8-F8EB-3A91-75C7-9DDD3702C8EF}"/>
              </a:ext>
            </a:extLst>
          </p:cNvPr>
          <p:cNvSpPr/>
          <p:nvPr/>
        </p:nvSpPr>
        <p:spPr>
          <a:xfrm>
            <a:off x="1330036" y="2569810"/>
            <a:ext cx="919264" cy="3388806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A7527B1-EA00-14E0-9E8F-6226DDC733D4}"/>
              </a:ext>
            </a:extLst>
          </p:cNvPr>
          <p:cNvSpPr txBox="1"/>
          <p:nvPr/>
        </p:nvSpPr>
        <p:spPr>
          <a:xfrm>
            <a:off x="336150" y="617555"/>
            <a:ext cx="19131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시스템 관리  </a:t>
            </a:r>
            <a:r>
              <a:rPr lang="en-US" altLang="ko-KR" sz="900"/>
              <a:t>&gt; </a:t>
            </a:r>
            <a:r>
              <a:rPr lang="ko-KR" altLang="en-US" sz="900"/>
              <a:t>코드 관리</a:t>
            </a:r>
            <a:endParaRPr lang="en-US" altLang="ko-KR" sz="900"/>
          </a:p>
        </p:txBody>
      </p: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443A012B-B44C-0A40-CE02-BD3D349F9F4A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25" name="그룹 24">
            <a:extLst>
              <a:ext uri="{FF2B5EF4-FFF2-40B4-BE49-F238E27FC236}">
                <a16:creationId xmlns:a16="http://schemas.microsoft.com/office/drawing/2014/main" id="{55E9C7A7-3C7E-94E2-B902-6B34BEFC0CEA}"/>
              </a:ext>
            </a:extLst>
          </p:cNvPr>
          <p:cNvGrpSpPr/>
          <p:nvPr/>
        </p:nvGrpSpPr>
        <p:grpSpPr>
          <a:xfrm rot="5400000">
            <a:off x="1832455" y="604069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6" name="이등변 삼각형 25">
              <a:extLst>
                <a:ext uri="{FF2B5EF4-FFF2-40B4-BE49-F238E27FC236}">
                  <a16:creationId xmlns:a16="http://schemas.microsoft.com/office/drawing/2014/main" id="{7C288ADA-96B5-596F-3EBF-A93A60E5C9B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7" name="Oval 593">
              <a:extLst>
                <a:ext uri="{FF2B5EF4-FFF2-40B4-BE49-F238E27FC236}">
                  <a16:creationId xmlns:a16="http://schemas.microsoft.com/office/drawing/2014/main" id="{098960F8-5324-5A08-F558-33D9A3B215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2E315348-1814-BD19-AE9D-8DF3697DF0D7}"/>
              </a:ext>
            </a:extLst>
          </p:cNvPr>
          <p:cNvGrpSpPr/>
          <p:nvPr/>
        </p:nvGrpSpPr>
        <p:grpSpPr>
          <a:xfrm rot="5400000">
            <a:off x="3180294" y="107929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9" name="이등변 삼각형 28">
              <a:extLst>
                <a:ext uri="{FF2B5EF4-FFF2-40B4-BE49-F238E27FC236}">
                  <a16:creationId xmlns:a16="http://schemas.microsoft.com/office/drawing/2014/main" id="{E1C29D34-3999-1018-FA87-DDDD1F11998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0" name="Oval 593">
              <a:extLst>
                <a:ext uri="{FF2B5EF4-FFF2-40B4-BE49-F238E27FC236}">
                  <a16:creationId xmlns:a16="http://schemas.microsoft.com/office/drawing/2014/main" id="{F7DE50CA-C48B-787F-B05F-392EFC4489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BCD83649-9082-A7C7-EA65-C1C072A2E86E}"/>
              </a:ext>
            </a:extLst>
          </p:cNvPr>
          <p:cNvGrpSpPr/>
          <p:nvPr/>
        </p:nvGrpSpPr>
        <p:grpSpPr>
          <a:xfrm rot="5400000">
            <a:off x="3180294" y="139096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2" name="이등변 삼각형 31">
              <a:extLst>
                <a:ext uri="{FF2B5EF4-FFF2-40B4-BE49-F238E27FC236}">
                  <a16:creationId xmlns:a16="http://schemas.microsoft.com/office/drawing/2014/main" id="{AFC2AAD4-F9AD-709D-EB3B-943D2670FBA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3" name="Oval 593">
              <a:extLst>
                <a:ext uri="{FF2B5EF4-FFF2-40B4-BE49-F238E27FC236}">
                  <a16:creationId xmlns:a16="http://schemas.microsoft.com/office/drawing/2014/main" id="{C06B9D5F-CF00-E666-827B-B418ADFC65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grpSp>
        <p:nvGrpSpPr>
          <p:cNvPr id="37" name="그룹 36">
            <a:extLst>
              <a:ext uri="{FF2B5EF4-FFF2-40B4-BE49-F238E27FC236}">
                <a16:creationId xmlns:a16="http://schemas.microsoft.com/office/drawing/2014/main" id="{37481587-112C-B5AD-FF13-D8ED35AA3848}"/>
              </a:ext>
            </a:extLst>
          </p:cNvPr>
          <p:cNvGrpSpPr/>
          <p:nvPr/>
        </p:nvGrpSpPr>
        <p:grpSpPr>
          <a:xfrm rot="5400000">
            <a:off x="7068173" y="150993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8" name="이등변 삼각형 37">
              <a:extLst>
                <a:ext uri="{FF2B5EF4-FFF2-40B4-BE49-F238E27FC236}">
                  <a16:creationId xmlns:a16="http://schemas.microsoft.com/office/drawing/2014/main" id="{1914C889-393C-D506-8465-07C3CC312BB1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9" name="Oval 593">
              <a:extLst>
                <a:ext uri="{FF2B5EF4-FFF2-40B4-BE49-F238E27FC236}">
                  <a16:creationId xmlns:a16="http://schemas.microsoft.com/office/drawing/2014/main" id="{3910DCE9-B534-487E-0DFC-D0FA25C0E9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pSp>
        <p:nvGrpSpPr>
          <p:cNvPr id="40" name="그룹 39">
            <a:extLst>
              <a:ext uri="{FF2B5EF4-FFF2-40B4-BE49-F238E27FC236}">
                <a16:creationId xmlns:a16="http://schemas.microsoft.com/office/drawing/2014/main" id="{93F0CDCF-2261-7E3D-A5AC-0D39036278F7}"/>
              </a:ext>
            </a:extLst>
          </p:cNvPr>
          <p:cNvGrpSpPr/>
          <p:nvPr/>
        </p:nvGrpSpPr>
        <p:grpSpPr>
          <a:xfrm rot="5400000">
            <a:off x="1628571" y="202014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1" name="이등변 삼각형 40">
              <a:extLst>
                <a:ext uri="{FF2B5EF4-FFF2-40B4-BE49-F238E27FC236}">
                  <a16:creationId xmlns:a16="http://schemas.microsoft.com/office/drawing/2014/main" id="{416A28D4-72C0-B3B3-0A33-0328ABB5C0CF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2" name="Oval 593">
              <a:extLst>
                <a:ext uri="{FF2B5EF4-FFF2-40B4-BE49-F238E27FC236}">
                  <a16:creationId xmlns:a16="http://schemas.microsoft.com/office/drawing/2014/main" id="{D214EE2B-861E-CF1A-77A9-EBA9635CAB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grpSp>
        <p:nvGrpSpPr>
          <p:cNvPr id="43" name="그룹 42">
            <a:extLst>
              <a:ext uri="{FF2B5EF4-FFF2-40B4-BE49-F238E27FC236}">
                <a16:creationId xmlns:a16="http://schemas.microsoft.com/office/drawing/2014/main" id="{2FE7B46C-C2B5-306A-87A8-6A8AEAC948C3}"/>
              </a:ext>
            </a:extLst>
          </p:cNvPr>
          <p:cNvGrpSpPr/>
          <p:nvPr/>
        </p:nvGrpSpPr>
        <p:grpSpPr>
          <a:xfrm rot="5400000">
            <a:off x="2253674" y="2715050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4" name="이등변 삼각형 43">
              <a:extLst>
                <a:ext uri="{FF2B5EF4-FFF2-40B4-BE49-F238E27FC236}">
                  <a16:creationId xmlns:a16="http://schemas.microsoft.com/office/drawing/2014/main" id="{0376C93E-4135-CA67-2AD8-C7AF8B42A6EF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5" name="Oval 593">
              <a:extLst>
                <a:ext uri="{FF2B5EF4-FFF2-40B4-BE49-F238E27FC236}">
                  <a16:creationId xmlns:a16="http://schemas.microsoft.com/office/drawing/2014/main" id="{64FD3711-54A5-5915-41F2-411F6869FE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7</a:t>
              </a:r>
            </a:p>
          </p:txBody>
        </p:sp>
      </p:grp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B3ED8EF0-6BE8-CE07-C26F-6E85F003BBDC}"/>
              </a:ext>
            </a:extLst>
          </p:cNvPr>
          <p:cNvGrpSpPr/>
          <p:nvPr/>
        </p:nvGrpSpPr>
        <p:grpSpPr>
          <a:xfrm>
            <a:off x="1109925" y="2238063"/>
            <a:ext cx="244417" cy="258694"/>
            <a:chOff x="1098607" y="3056422"/>
            <a:chExt cx="244417" cy="258694"/>
          </a:xfrm>
        </p:grpSpPr>
        <p:sp>
          <p:nvSpPr>
            <p:cNvPr id="47" name="이등변 삼각형 46">
              <a:extLst>
                <a:ext uri="{FF2B5EF4-FFF2-40B4-BE49-F238E27FC236}">
                  <a16:creationId xmlns:a16="http://schemas.microsoft.com/office/drawing/2014/main" id="{DF9FDA0B-78EE-20F0-951C-0FCAC46C7D07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8" name="그룹 47">
              <a:extLst>
                <a:ext uri="{FF2B5EF4-FFF2-40B4-BE49-F238E27FC236}">
                  <a16:creationId xmlns:a16="http://schemas.microsoft.com/office/drawing/2014/main" id="{09DF8C9F-D735-28AB-4564-FF2CA8F88810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9" name="Oval 593">
                <a:extLst>
                  <a:ext uri="{FF2B5EF4-FFF2-40B4-BE49-F238E27FC236}">
                    <a16:creationId xmlns:a16="http://schemas.microsoft.com/office/drawing/2014/main" id="{A9728C88-73AF-8858-A6D0-CE49C4B4AB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0" name="TextBox 14">
                <a:extLst>
                  <a:ext uri="{FF2B5EF4-FFF2-40B4-BE49-F238E27FC236}">
                    <a16:creationId xmlns:a16="http://schemas.microsoft.com/office/drawing/2014/main" id="{75D59435-4E4F-F571-87F5-4F24493A113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51" name="그룹 50">
            <a:extLst>
              <a:ext uri="{FF2B5EF4-FFF2-40B4-BE49-F238E27FC236}">
                <a16:creationId xmlns:a16="http://schemas.microsoft.com/office/drawing/2014/main" id="{4111A4DA-D2E5-26E9-09D8-319ED199606D}"/>
              </a:ext>
            </a:extLst>
          </p:cNvPr>
          <p:cNvGrpSpPr/>
          <p:nvPr/>
        </p:nvGrpSpPr>
        <p:grpSpPr>
          <a:xfrm>
            <a:off x="3638211" y="2367410"/>
            <a:ext cx="244417" cy="258694"/>
            <a:chOff x="1098607" y="3056422"/>
            <a:chExt cx="244417" cy="258694"/>
          </a:xfrm>
        </p:grpSpPr>
        <p:sp>
          <p:nvSpPr>
            <p:cNvPr id="52" name="이등변 삼각형 51">
              <a:extLst>
                <a:ext uri="{FF2B5EF4-FFF2-40B4-BE49-F238E27FC236}">
                  <a16:creationId xmlns:a16="http://schemas.microsoft.com/office/drawing/2014/main" id="{3D39D67F-900A-81F2-C7C1-6211D12D66C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3" name="그룹 52">
              <a:extLst>
                <a:ext uri="{FF2B5EF4-FFF2-40B4-BE49-F238E27FC236}">
                  <a16:creationId xmlns:a16="http://schemas.microsoft.com/office/drawing/2014/main" id="{CB4398DA-545C-304F-CB24-5A4DA47C201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54" name="Oval 593">
                <a:extLst>
                  <a:ext uri="{FF2B5EF4-FFF2-40B4-BE49-F238E27FC236}">
                    <a16:creationId xmlns:a16="http://schemas.microsoft.com/office/drawing/2014/main" id="{171056A9-0482-BC53-02D2-4FA14E99A7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5" name="TextBox 14">
                <a:extLst>
                  <a:ext uri="{FF2B5EF4-FFF2-40B4-BE49-F238E27FC236}">
                    <a16:creationId xmlns:a16="http://schemas.microsoft.com/office/drawing/2014/main" id="{3F652BDA-80C2-2455-12D0-EED52E5838E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56" name="그룹 55">
            <a:extLst>
              <a:ext uri="{FF2B5EF4-FFF2-40B4-BE49-F238E27FC236}">
                <a16:creationId xmlns:a16="http://schemas.microsoft.com/office/drawing/2014/main" id="{FA81AA5D-D94E-3CEB-AE43-62E1F1C1D7D0}"/>
              </a:ext>
            </a:extLst>
          </p:cNvPr>
          <p:cNvGrpSpPr/>
          <p:nvPr/>
        </p:nvGrpSpPr>
        <p:grpSpPr>
          <a:xfrm>
            <a:off x="4327532" y="1801418"/>
            <a:ext cx="244417" cy="258694"/>
            <a:chOff x="1098607" y="3056422"/>
            <a:chExt cx="244417" cy="258694"/>
          </a:xfrm>
        </p:grpSpPr>
        <p:sp>
          <p:nvSpPr>
            <p:cNvPr id="57" name="이등변 삼각형 56">
              <a:extLst>
                <a:ext uri="{FF2B5EF4-FFF2-40B4-BE49-F238E27FC236}">
                  <a16:creationId xmlns:a16="http://schemas.microsoft.com/office/drawing/2014/main" id="{F54D113B-8E15-4254-08C8-AB9233C3023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8" name="그룹 57">
              <a:extLst>
                <a:ext uri="{FF2B5EF4-FFF2-40B4-BE49-F238E27FC236}">
                  <a16:creationId xmlns:a16="http://schemas.microsoft.com/office/drawing/2014/main" id="{84A5AE6F-1C4F-4FFC-A5E9-930247194305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59" name="Oval 593">
                <a:extLst>
                  <a:ext uri="{FF2B5EF4-FFF2-40B4-BE49-F238E27FC236}">
                    <a16:creationId xmlns:a16="http://schemas.microsoft.com/office/drawing/2014/main" id="{CBC37711-8509-2368-3BF5-EBA036B843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0" name="TextBox 14">
                <a:extLst>
                  <a:ext uri="{FF2B5EF4-FFF2-40B4-BE49-F238E27FC236}">
                    <a16:creationId xmlns:a16="http://schemas.microsoft.com/office/drawing/2014/main" id="{6CF43D1B-A541-6779-B673-74C85229E1CF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1" name="그룹 60">
            <a:extLst>
              <a:ext uri="{FF2B5EF4-FFF2-40B4-BE49-F238E27FC236}">
                <a16:creationId xmlns:a16="http://schemas.microsoft.com/office/drawing/2014/main" id="{066E2D6F-0821-C1E1-739C-E0F2B41779CD}"/>
              </a:ext>
            </a:extLst>
          </p:cNvPr>
          <p:cNvGrpSpPr/>
          <p:nvPr/>
        </p:nvGrpSpPr>
        <p:grpSpPr>
          <a:xfrm>
            <a:off x="4946483" y="1801418"/>
            <a:ext cx="244417" cy="258694"/>
            <a:chOff x="1098607" y="3056422"/>
            <a:chExt cx="244417" cy="258694"/>
          </a:xfrm>
        </p:grpSpPr>
        <p:sp>
          <p:nvSpPr>
            <p:cNvPr id="62" name="이등변 삼각형 61">
              <a:extLst>
                <a:ext uri="{FF2B5EF4-FFF2-40B4-BE49-F238E27FC236}">
                  <a16:creationId xmlns:a16="http://schemas.microsoft.com/office/drawing/2014/main" id="{2A4F8E38-BF6B-53CC-D092-A2FCBFB833E7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3" name="그룹 62">
              <a:extLst>
                <a:ext uri="{FF2B5EF4-FFF2-40B4-BE49-F238E27FC236}">
                  <a16:creationId xmlns:a16="http://schemas.microsoft.com/office/drawing/2014/main" id="{45627BDD-FFF6-4856-75AA-BBE19AD86D2B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4" name="Oval 593">
                <a:extLst>
                  <a:ext uri="{FF2B5EF4-FFF2-40B4-BE49-F238E27FC236}">
                    <a16:creationId xmlns:a16="http://schemas.microsoft.com/office/drawing/2014/main" id="{37787DC2-B5CF-8418-21E9-95F1A86851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5" name="TextBox 14">
                <a:extLst>
                  <a:ext uri="{FF2B5EF4-FFF2-40B4-BE49-F238E27FC236}">
                    <a16:creationId xmlns:a16="http://schemas.microsoft.com/office/drawing/2014/main" id="{B4D7C592-A9E0-EC7C-41B6-03CEE403DE5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6" name="그룹 65">
            <a:extLst>
              <a:ext uri="{FF2B5EF4-FFF2-40B4-BE49-F238E27FC236}">
                <a16:creationId xmlns:a16="http://schemas.microsoft.com/office/drawing/2014/main" id="{ACBBAC34-64D3-18D2-E5B0-BCB4FC55021F}"/>
              </a:ext>
            </a:extLst>
          </p:cNvPr>
          <p:cNvGrpSpPr/>
          <p:nvPr/>
        </p:nvGrpSpPr>
        <p:grpSpPr>
          <a:xfrm>
            <a:off x="5557736" y="1801418"/>
            <a:ext cx="244417" cy="258694"/>
            <a:chOff x="1098607" y="3056422"/>
            <a:chExt cx="244417" cy="258694"/>
          </a:xfrm>
        </p:grpSpPr>
        <p:sp>
          <p:nvSpPr>
            <p:cNvPr id="67" name="이등변 삼각형 66">
              <a:extLst>
                <a:ext uri="{FF2B5EF4-FFF2-40B4-BE49-F238E27FC236}">
                  <a16:creationId xmlns:a16="http://schemas.microsoft.com/office/drawing/2014/main" id="{C39612F3-2095-49D7-A998-8892D4684E6E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8" name="그룹 67">
              <a:extLst>
                <a:ext uri="{FF2B5EF4-FFF2-40B4-BE49-F238E27FC236}">
                  <a16:creationId xmlns:a16="http://schemas.microsoft.com/office/drawing/2014/main" id="{6DBF3291-E5D4-FF96-0574-F430E9C97828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9" name="Oval 593">
                <a:extLst>
                  <a:ext uri="{FF2B5EF4-FFF2-40B4-BE49-F238E27FC236}">
                    <a16:creationId xmlns:a16="http://schemas.microsoft.com/office/drawing/2014/main" id="{900EBE17-0E4E-7258-8BD4-A68AB99CF6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0" name="TextBox 14">
                <a:extLst>
                  <a:ext uri="{FF2B5EF4-FFF2-40B4-BE49-F238E27FC236}">
                    <a16:creationId xmlns:a16="http://schemas.microsoft.com/office/drawing/2014/main" id="{38564C0F-499E-DF50-7B93-F24E74DFEA6F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1" name="그룹 70">
            <a:extLst>
              <a:ext uri="{FF2B5EF4-FFF2-40B4-BE49-F238E27FC236}">
                <a16:creationId xmlns:a16="http://schemas.microsoft.com/office/drawing/2014/main" id="{6635609E-30B2-ECB3-76F8-CD82C398184C}"/>
              </a:ext>
            </a:extLst>
          </p:cNvPr>
          <p:cNvGrpSpPr/>
          <p:nvPr/>
        </p:nvGrpSpPr>
        <p:grpSpPr>
          <a:xfrm rot="5400000">
            <a:off x="2019587" y="6031620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72" name="이등변 삼각형 71">
              <a:extLst>
                <a:ext uri="{FF2B5EF4-FFF2-40B4-BE49-F238E27FC236}">
                  <a16:creationId xmlns:a16="http://schemas.microsoft.com/office/drawing/2014/main" id="{B2021B7F-5353-074D-B49B-EC807AEC0981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73" name="Oval 593">
              <a:extLst>
                <a:ext uri="{FF2B5EF4-FFF2-40B4-BE49-F238E27FC236}">
                  <a16:creationId xmlns:a16="http://schemas.microsoft.com/office/drawing/2014/main" id="{4EDBEC18-04A8-3DB7-3776-0BDA48039B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8</a:t>
              </a:r>
            </a:p>
          </p:txBody>
        </p:sp>
      </p:grpSp>
      <p:sp>
        <p:nvSpPr>
          <p:cNvPr id="74" name="사각형: 둥근 모서리 73">
            <a:extLst>
              <a:ext uri="{FF2B5EF4-FFF2-40B4-BE49-F238E27FC236}">
                <a16:creationId xmlns:a16="http://schemas.microsoft.com/office/drawing/2014/main" id="{CB6B70F1-0C7E-DB8F-CD89-56AFB0CC4186}"/>
              </a:ext>
            </a:extLst>
          </p:cNvPr>
          <p:cNvSpPr/>
          <p:nvPr/>
        </p:nvSpPr>
        <p:spPr>
          <a:xfrm>
            <a:off x="3031234" y="234840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사각형: 둥근 모서리 74">
            <a:extLst>
              <a:ext uri="{FF2B5EF4-FFF2-40B4-BE49-F238E27FC236}">
                <a16:creationId xmlns:a16="http://schemas.microsoft.com/office/drawing/2014/main" id="{05517AA7-C07D-D819-170D-1CC4C1912D26}"/>
              </a:ext>
            </a:extLst>
          </p:cNvPr>
          <p:cNvSpPr/>
          <p:nvPr/>
        </p:nvSpPr>
        <p:spPr>
          <a:xfrm>
            <a:off x="3031234" y="263107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사각형: 둥근 모서리 75">
            <a:extLst>
              <a:ext uri="{FF2B5EF4-FFF2-40B4-BE49-F238E27FC236}">
                <a16:creationId xmlns:a16="http://schemas.microsoft.com/office/drawing/2014/main" id="{7D05EF4E-93F4-3588-72B9-9C62B37C521E}"/>
              </a:ext>
            </a:extLst>
          </p:cNvPr>
          <p:cNvSpPr/>
          <p:nvPr/>
        </p:nvSpPr>
        <p:spPr>
          <a:xfrm>
            <a:off x="3031234" y="291374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7" name="사각형: 둥근 모서리 76">
            <a:extLst>
              <a:ext uri="{FF2B5EF4-FFF2-40B4-BE49-F238E27FC236}">
                <a16:creationId xmlns:a16="http://schemas.microsoft.com/office/drawing/2014/main" id="{6A315CFB-D33E-1D22-0881-FC54C6B688A5}"/>
              </a:ext>
            </a:extLst>
          </p:cNvPr>
          <p:cNvSpPr/>
          <p:nvPr/>
        </p:nvSpPr>
        <p:spPr>
          <a:xfrm>
            <a:off x="3031234" y="319641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사각형: 둥근 모서리 77">
            <a:extLst>
              <a:ext uri="{FF2B5EF4-FFF2-40B4-BE49-F238E27FC236}">
                <a16:creationId xmlns:a16="http://schemas.microsoft.com/office/drawing/2014/main" id="{D67443AE-19B5-6226-02E8-B8CEAD666E66}"/>
              </a:ext>
            </a:extLst>
          </p:cNvPr>
          <p:cNvSpPr/>
          <p:nvPr/>
        </p:nvSpPr>
        <p:spPr>
          <a:xfrm>
            <a:off x="3031234" y="347908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79" name="그룹 78">
            <a:extLst>
              <a:ext uri="{FF2B5EF4-FFF2-40B4-BE49-F238E27FC236}">
                <a16:creationId xmlns:a16="http://schemas.microsoft.com/office/drawing/2014/main" id="{0516F222-C440-7A43-7C50-B729377B07D7}"/>
              </a:ext>
            </a:extLst>
          </p:cNvPr>
          <p:cNvGrpSpPr/>
          <p:nvPr/>
        </p:nvGrpSpPr>
        <p:grpSpPr>
          <a:xfrm>
            <a:off x="2777851" y="2323402"/>
            <a:ext cx="278496" cy="200053"/>
            <a:chOff x="1014019" y="2643309"/>
            <a:chExt cx="278496" cy="200053"/>
          </a:xfrm>
        </p:grpSpPr>
        <p:sp>
          <p:nvSpPr>
            <p:cNvPr id="80" name="이등변 삼각형 79">
              <a:extLst>
                <a:ext uri="{FF2B5EF4-FFF2-40B4-BE49-F238E27FC236}">
                  <a16:creationId xmlns:a16="http://schemas.microsoft.com/office/drawing/2014/main" id="{3B130075-C62F-2406-1657-AB0D6A6E0658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1" name="그룹 80">
              <a:extLst>
                <a:ext uri="{FF2B5EF4-FFF2-40B4-BE49-F238E27FC236}">
                  <a16:creationId xmlns:a16="http://schemas.microsoft.com/office/drawing/2014/main" id="{B37D6A5E-B317-4CC3-6286-60DBD7BE02B7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2" name="Oval 593">
                <a:extLst>
                  <a:ext uri="{FF2B5EF4-FFF2-40B4-BE49-F238E27FC236}">
                    <a16:creationId xmlns:a16="http://schemas.microsoft.com/office/drawing/2014/main" id="{78AA5217-7E0C-8F93-C433-7F5639944C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3" name="TextBox 14">
                <a:extLst>
                  <a:ext uri="{FF2B5EF4-FFF2-40B4-BE49-F238E27FC236}">
                    <a16:creationId xmlns:a16="http://schemas.microsoft.com/office/drawing/2014/main" id="{D5C352BD-AEA0-4740-243E-E0D01A565D28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4" name="그룹 83">
            <a:extLst>
              <a:ext uri="{FF2B5EF4-FFF2-40B4-BE49-F238E27FC236}">
                <a16:creationId xmlns:a16="http://schemas.microsoft.com/office/drawing/2014/main" id="{E28DCB5B-7A34-4FD9-54E5-8619D025E05B}"/>
              </a:ext>
            </a:extLst>
          </p:cNvPr>
          <p:cNvGrpSpPr/>
          <p:nvPr/>
        </p:nvGrpSpPr>
        <p:grpSpPr>
          <a:xfrm>
            <a:off x="2764305" y="3172574"/>
            <a:ext cx="278496" cy="200053"/>
            <a:chOff x="1014019" y="2643309"/>
            <a:chExt cx="278496" cy="200053"/>
          </a:xfrm>
        </p:grpSpPr>
        <p:sp>
          <p:nvSpPr>
            <p:cNvPr id="85" name="이등변 삼각형 84">
              <a:extLst>
                <a:ext uri="{FF2B5EF4-FFF2-40B4-BE49-F238E27FC236}">
                  <a16:creationId xmlns:a16="http://schemas.microsoft.com/office/drawing/2014/main" id="{2011563E-0A9F-73B4-E48D-066145A245C8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6" name="그룹 85">
              <a:extLst>
                <a:ext uri="{FF2B5EF4-FFF2-40B4-BE49-F238E27FC236}">
                  <a16:creationId xmlns:a16="http://schemas.microsoft.com/office/drawing/2014/main" id="{C2114FF4-86D3-75AE-6E87-DA9CC0419870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7" name="Oval 593">
                <a:extLst>
                  <a:ext uri="{FF2B5EF4-FFF2-40B4-BE49-F238E27FC236}">
                    <a16:creationId xmlns:a16="http://schemas.microsoft.com/office/drawing/2014/main" id="{04D4E493-4596-5C3B-5714-FEF5964963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8" name="TextBox 14">
                <a:extLst>
                  <a:ext uri="{FF2B5EF4-FFF2-40B4-BE49-F238E27FC236}">
                    <a16:creationId xmlns:a16="http://schemas.microsoft.com/office/drawing/2014/main" id="{64F4236E-4697-1876-748C-0816DA221B5B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9" name="그룹 88">
            <a:extLst>
              <a:ext uri="{FF2B5EF4-FFF2-40B4-BE49-F238E27FC236}">
                <a16:creationId xmlns:a16="http://schemas.microsoft.com/office/drawing/2014/main" id="{FEDE8336-7E7E-3EB1-EC6C-45B11E13CEFB}"/>
              </a:ext>
            </a:extLst>
          </p:cNvPr>
          <p:cNvGrpSpPr/>
          <p:nvPr/>
        </p:nvGrpSpPr>
        <p:grpSpPr>
          <a:xfrm>
            <a:off x="2716412" y="2042609"/>
            <a:ext cx="278496" cy="200053"/>
            <a:chOff x="1014019" y="2643309"/>
            <a:chExt cx="278496" cy="200053"/>
          </a:xfrm>
        </p:grpSpPr>
        <p:sp>
          <p:nvSpPr>
            <p:cNvPr id="90" name="이등변 삼각형 89">
              <a:extLst>
                <a:ext uri="{FF2B5EF4-FFF2-40B4-BE49-F238E27FC236}">
                  <a16:creationId xmlns:a16="http://schemas.microsoft.com/office/drawing/2014/main" id="{FA7E90FD-71C1-96B9-22FA-12A84D78ECFA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1" name="그룹 90">
              <a:extLst>
                <a:ext uri="{FF2B5EF4-FFF2-40B4-BE49-F238E27FC236}">
                  <a16:creationId xmlns:a16="http://schemas.microsoft.com/office/drawing/2014/main" id="{80AC01DE-764E-36CE-917F-A1960349E10A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92" name="Oval 593">
                <a:extLst>
                  <a:ext uri="{FF2B5EF4-FFF2-40B4-BE49-F238E27FC236}">
                    <a16:creationId xmlns:a16="http://schemas.microsoft.com/office/drawing/2014/main" id="{EFA928D9-B5DA-3B33-8F97-A390B4F1EE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3" name="TextBox 14">
                <a:extLst>
                  <a:ext uri="{FF2B5EF4-FFF2-40B4-BE49-F238E27FC236}">
                    <a16:creationId xmlns:a16="http://schemas.microsoft.com/office/drawing/2014/main" id="{367F79B5-525B-79C5-BA0B-252D87632BCB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94" name="TextBox 93">
            <a:extLst>
              <a:ext uri="{FF2B5EF4-FFF2-40B4-BE49-F238E27FC236}">
                <a16:creationId xmlns:a16="http://schemas.microsoft.com/office/drawing/2014/main" id="{694AF597-A22D-D5F7-A930-EC76F7250C22}"/>
              </a:ext>
            </a:extLst>
          </p:cNvPr>
          <p:cNvSpPr txBox="1"/>
          <p:nvPr/>
        </p:nvSpPr>
        <p:spPr>
          <a:xfrm>
            <a:off x="7815103" y="4655318"/>
            <a:ext cx="4234582" cy="1312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: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완료하였습니다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선택된 데이터가 없을 경우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선택한 데이터가 없습니다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 후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완료하였습니다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</a:p>
        </p:txBody>
      </p:sp>
    </p:spTree>
    <p:extLst>
      <p:ext uri="{BB962C8B-B14F-4D97-AF65-F5344CB8AC3E}">
        <p14:creationId xmlns:p14="http://schemas.microsoft.com/office/powerpoint/2010/main" val="6550087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550501"/>
              </p:ext>
            </p:extLst>
          </p:nvPr>
        </p:nvGraphicFramePr>
        <p:xfrm>
          <a:off x="7794170" y="725881"/>
          <a:ext cx="439783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접속 </a:t>
                      </a:r>
                      <a:r>
                        <a:rPr lang="en-US" altLang="ko-KR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IP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IP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798734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관리자명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902108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기준에 맞는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IP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016792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IP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정보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62510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545134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IP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정보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606740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IP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448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시작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IP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클릭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 정보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접속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IP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(1))]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375413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접속 허용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IP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를 추가할 수 있는 팝업 생성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접속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IP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(2))]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98041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 IP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정보 리스트에서 선택한 행 데이터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501164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4541284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347529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접속 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IP 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시스템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AD-04-0006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66B39C0-3271-1A12-F90C-8021E157D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32</a:t>
            </a:fld>
            <a:endParaRPr lang="ko-KR" altLang="en-US"/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29C08EBE-49B1-4A31-16D6-7B819D3579E4}"/>
              </a:ext>
            </a:extLst>
          </p:cNvPr>
          <p:cNvSpPr/>
          <p:nvPr/>
        </p:nvSpPr>
        <p:spPr>
          <a:xfrm>
            <a:off x="1067659" y="109014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493901-8D74-EEA7-BA82-9B108D69C27D}"/>
              </a:ext>
            </a:extLst>
          </p:cNvPr>
          <p:cNvSpPr txBox="1"/>
          <p:nvPr/>
        </p:nvSpPr>
        <p:spPr>
          <a:xfrm>
            <a:off x="352424" y="1055171"/>
            <a:ext cx="53975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/>
              <a:t>IP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7DFE33C9-4DE2-EAFC-F0C6-C029600555EF}"/>
              </a:ext>
            </a:extLst>
          </p:cNvPr>
          <p:cNvSpPr/>
          <p:nvPr/>
        </p:nvSpPr>
        <p:spPr>
          <a:xfrm>
            <a:off x="1067659" y="1407010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D50DA2-7B57-2C3A-0497-84BF35185974}"/>
              </a:ext>
            </a:extLst>
          </p:cNvPr>
          <p:cNvSpPr txBox="1"/>
          <p:nvPr/>
        </p:nvSpPr>
        <p:spPr>
          <a:xfrm>
            <a:off x="352424" y="1360221"/>
            <a:ext cx="75594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관리자명</a:t>
            </a:r>
            <a:endParaRPr lang="en-US" altLang="ko-KR" sz="900"/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27EB8BF6-40CA-B1A1-4834-5CD39C5F5EC4}"/>
              </a:ext>
            </a:extLst>
          </p:cNvPr>
          <p:cNvSpPr/>
          <p:nvPr/>
        </p:nvSpPr>
        <p:spPr>
          <a:xfrm>
            <a:off x="6504429" y="1487880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D14A4CCF-AB2F-B535-6448-A079CBC652E7}"/>
              </a:ext>
            </a:extLst>
          </p:cNvPr>
          <p:cNvCxnSpPr>
            <a:cxnSpLocks/>
          </p:cNvCxnSpPr>
          <p:nvPr/>
        </p:nvCxnSpPr>
        <p:spPr>
          <a:xfrm>
            <a:off x="357626" y="1822353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4728A77-DE73-C07D-75E2-812BAED56503}"/>
              </a:ext>
            </a:extLst>
          </p:cNvPr>
          <p:cNvSpPr txBox="1"/>
          <p:nvPr/>
        </p:nvSpPr>
        <p:spPr>
          <a:xfrm>
            <a:off x="336150" y="617555"/>
            <a:ext cx="19131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/>
              <a:t>시스템 관리  </a:t>
            </a:r>
            <a:r>
              <a:rPr lang="en-US" altLang="ko-KR" sz="900" dirty="0"/>
              <a:t>&gt; </a:t>
            </a:r>
            <a:r>
              <a:rPr lang="ko-KR" altLang="en-US" sz="900" dirty="0"/>
              <a:t>접속 </a:t>
            </a:r>
            <a:r>
              <a:rPr lang="en-US" altLang="ko-KR" sz="900" dirty="0"/>
              <a:t>IP</a:t>
            </a:r>
            <a:r>
              <a:rPr lang="ko-KR" altLang="en-US" sz="900" dirty="0"/>
              <a:t> 관리</a:t>
            </a:r>
            <a:endParaRPr lang="en-US" altLang="ko-KR" sz="900" dirty="0"/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1B9C2645-D610-E323-5516-9B0FAD6ED096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478EF62E-B2EA-69D4-7A99-993BEE6574A8}"/>
              </a:ext>
            </a:extLst>
          </p:cNvPr>
          <p:cNvGrpSpPr/>
          <p:nvPr/>
        </p:nvGrpSpPr>
        <p:grpSpPr>
          <a:xfrm rot="5400000">
            <a:off x="2063363" y="604069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5" name="이등변 삼각형 14">
              <a:extLst>
                <a:ext uri="{FF2B5EF4-FFF2-40B4-BE49-F238E27FC236}">
                  <a16:creationId xmlns:a16="http://schemas.microsoft.com/office/drawing/2014/main" id="{4A83DC3A-F58B-A998-EF10-0D0FC5BCD93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6" name="Oval 593">
              <a:extLst>
                <a:ext uri="{FF2B5EF4-FFF2-40B4-BE49-F238E27FC236}">
                  <a16:creationId xmlns:a16="http://schemas.microsoft.com/office/drawing/2014/main" id="{38BB6D8D-B6AA-881B-4EB2-525F1DBA5F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54E10BE3-6C8A-F3B3-605B-00725780F12A}"/>
              </a:ext>
            </a:extLst>
          </p:cNvPr>
          <p:cNvGrpSpPr/>
          <p:nvPr/>
        </p:nvGrpSpPr>
        <p:grpSpPr>
          <a:xfrm rot="5400000">
            <a:off x="3180294" y="107929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8" name="이등변 삼각형 17">
              <a:extLst>
                <a:ext uri="{FF2B5EF4-FFF2-40B4-BE49-F238E27FC236}">
                  <a16:creationId xmlns:a16="http://schemas.microsoft.com/office/drawing/2014/main" id="{095FBB00-3435-0635-CC1A-34ED16DA0387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9" name="Oval 593">
              <a:extLst>
                <a:ext uri="{FF2B5EF4-FFF2-40B4-BE49-F238E27FC236}">
                  <a16:creationId xmlns:a16="http://schemas.microsoft.com/office/drawing/2014/main" id="{4CFB0290-40BD-A308-1780-1D7475DC20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20" name="그룹 19">
            <a:extLst>
              <a:ext uri="{FF2B5EF4-FFF2-40B4-BE49-F238E27FC236}">
                <a16:creationId xmlns:a16="http://schemas.microsoft.com/office/drawing/2014/main" id="{6AC05903-BC3A-EE92-C01B-61340A650ECE}"/>
              </a:ext>
            </a:extLst>
          </p:cNvPr>
          <p:cNvGrpSpPr/>
          <p:nvPr/>
        </p:nvGrpSpPr>
        <p:grpSpPr>
          <a:xfrm rot="5400000">
            <a:off x="3180294" y="139096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1" name="이등변 삼각형 20">
              <a:extLst>
                <a:ext uri="{FF2B5EF4-FFF2-40B4-BE49-F238E27FC236}">
                  <a16:creationId xmlns:a16="http://schemas.microsoft.com/office/drawing/2014/main" id="{D170C734-1546-7D5D-5419-74E25D18BD5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2" name="Oval 593">
              <a:extLst>
                <a:ext uri="{FF2B5EF4-FFF2-40B4-BE49-F238E27FC236}">
                  <a16:creationId xmlns:a16="http://schemas.microsoft.com/office/drawing/2014/main" id="{889DA0A2-CE8B-F60C-C3DD-C426E47428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grpSp>
        <p:nvGrpSpPr>
          <p:cNvPr id="23" name="그룹 22">
            <a:extLst>
              <a:ext uri="{FF2B5EF4-FFF2-40B4-BE49-F238E27FC236}">
                <a16:creationId xmlns:a16="http://schemas.microsoft.com/office/drawing/2014/main" id="{6E839E4F-B50D-5BCB-CAA6-2C6466493192}"/>
              </a:ext>
            </a:extLst>
          </p:cNvPr>
          <p:cNvGrpSpPr/>
          <p:nvPr/>
        </p:nvGrpSpPr>
        <p:grpSpPr>
          <a:xfrm rot="5400000">
            <a:off x="7068173" y="150993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4" name="이등변 삼각형 23">
              <a:extLst>
                <a:ext uri="{FF2B5EF4-FFF2-40B4-BE49-F238E27FC236}">
                  <a16:creationId xmlns:a16="http://schemas.microsoft.com/office/drawing/2014/main" id="{6E40D1FC-0A81-DFFF-EF35-A1085FB2D4D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5" name="Oval 593">
              <a:extLst>
                <a:ext uri="{FF2B5EF4-FFF2-40B4-BE49-F238E27FC236}">
                  <a16:creationId xmlns:a16="http://schemas.microsoft.com/office/drawing/2014/main" id="{435CBE3E-93EB-020E-8DEC-6653289A02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aphicFrame>
        <p:nvGraphicFramePr>
          <p:cNvPr id="26" name="표 15">
            <a:extLst>
              <a:ext uri="{FF2B5EF4-FFF2-40B4-BE49-F238E27FC236}">
                <a16:creationId xmlns:a16="http://schemas.microsoft.com/office/drawing/2014/main" id="{C9AF2184-7386-5994-1BA6-1F35756331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720933"/>
              </p:ext>
            </p:extLst>
          </p:nvPr>
        </p:nvGraphicFramePr>
        <p:xfrm>
          <a:off x="428510" y="2284908"/>
          <a:ext cx="5895195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90380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786130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859155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859155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시작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IP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시작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LONG IP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종료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IP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종료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LONG IP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비고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111.111.11.1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1111111111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111.111.11.111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1111111111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222.222.22.2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2222222222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222.222.22.222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2222222222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F7350F6B-537B-9F8D-348A-FD10872D43EE}"/>
              </a:ext>
            </a:extLst>
          </p:cNvPr>
          <p:cNvSpPr/>
          <p:nvPr/>
        </p:nvSpPr>
        <p:spPr>
          <a:xfrm>
            <a:off x="542859" y="235193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CCAB7491-C85D-9B5A-575A-F1C6EFEDA0BD}"/>
              </a:ext>
            </a:extLst>
          </p:cNvPr>
          <p:cNvSpPr/>
          <p:nvPr/>
        </p:nvSpPr>
        <p:spPr>
          <a:xfrm>
            <a:off x="542859" y="263341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id="{DA22269B-BC57-604F-8935-5A83E522A8D7}"/>
              </a:ext>
            </a:extLst>
          </p:cNvPr>
          <p:cNvSpPr/>
          <p:nvPr/>
        </p:nvSpPr>
        <p:spPr>
          <a:xfrm>
            <a:off x="542859" y="290516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AE5465B-6083-27CF-2DB8-6A7F32B6B0FF}"/>
              </a:ext>
            </a:extLst>
          </p:cNvPr>
          <p:cNvSpPr txBox="1"/>
          <p:nvPr/>
        </p:nvSpPr>
        <p:spPr>
          <a:xfrm>
            <a:off x="399988" y="1989814"/>
            <a:ext cx="1895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IP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8" name="그룹 37">
            <a:extLst>
              <a:ext uri="{FF2B5EF4-FFF2-40B4-BE49-F238E27FC236}">
                <a16:creationId xmlns:a16="http://schemas.microsoft.com/office/drawing/2014/main" id="{B3C20011-153D-2BDD-7CE2-C37F15C7FE72}"/>
              </a:ext>
            </a:extLst>
          </p:cNvPr>
          <p:cNvGrpSpPr/>
          <p:nvPr/>
        </p:nvGrpSpPr>
        <p:grpSpPr>
          <a:xfrm>
            <a:off x="275929" y="2329865"/>
            <a:ext cx="278496" cy="200053"/>
            <a:chOff x="1014019" y="2643309"/>
            <a:chExt cx="278496" cy="200053"/>
          </a:xfrm>
        </p:grpSpPr>
        <p:sp>
          <p:nvSpPr>
            <p:cNvPr id="39" name="이등변 삼각형 38">
              <a:extLst>
                <a:ext uri="{FF2B5EF4-FFF2-40B4-BE49-F238E27FC236}">
                  <a16:creationId xmlns:a16="http://schemas.microsoft.com/office/drawing/2014/main" id="{9C45133A-3AF1-BCB4-EEE4-474ACBEDC1B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0" name="그룹 39">
              <a:extLst>
                <a:ext uri="{FF2B5EF4-FFF2-40B4-BE49-F238E27FC236}">
                  <a16:creationId xmlns:a16="http://schemas.microsoft.com/office/drawing/2014/main" id="{3C079F7F-63EA-0D5A-8336-D6588AF0186B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41" name="Oval 593">
                <a:extLst>
                  <a:ext uri="{FF2B5EF4-FFF2-40B4-BE49-F238E27FC236}">
                    <a16:creationId xmlns:a16="http://schemas.microsoft.com/office/drawing/2014/main" id="{D9AEEB68-EFBF-8262-0880-131B03E84D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2" name="TextBox 14">
                <a:extLst>
                  <a:ext uri="{FF2B5EF4-FFF2-40B4-BE49-F238E27FC236}">
                    <a16:creationId xmlns:a16="http://schemas.microsoft.com/office/drawing/2014/main" id="{74F20703-CC44-CF8E-67DC-2985DFFBC60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3" name="그룹 42">
            <a:extLst>
              <a:ext uri="{FF2B5EF4-FFF2-40B4-BE49-F238E27FC236}">
                <a16:creationId xmlns:a16="http://schemas.microsoft.com/office/drawing/2014/main" id="{31C642E6-1719-5495-F860-22FB4DFF8A09}"/>
              </a:ext>
            </a:extLst>
          </p:cNvPr>
          <p:cNvGrpSpPr/>
          <p:nvPr/>
        </p:nvGrpSpPr>
        <p:grpSpPr>
          <a:xfrm>
            <a:off x="275929" y="2591104"/>
            <a:ext cx="278496" cy="200053"/>
            <a:chOff x="1014019" y="2643309"/>
            <a:chExt cx="278496" cy="200053"/>
          </a:xfrm>
        </p:grpSpPr>
        <p:sp>
          <p:nvSpPr>
            <p:cNvPr id="44" name="이등변 삼각형 43">
              <a:extLst>
                <a:ext uri="{FF2B5EF4-FFF2-40B4-BE49-F238E27FC236}">
                  <a16:creationId xmlns:a16="http://schemas.microsoft.com/office/drawing/2014/main" id="{AFCF376A-DB65-AD93-76AA-028826EC3CA2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5" name="그룹 44">
              <a:extLst>
                <a:ext uri="{FF2B5EF4-FFF2-40B4-BE49-F238E27FC236}">
                  <a16:creationId xmlns:a16="http://schemas.microsoft.com/office/drawing/2014/main" id="{EB3C191F-1C2D-BD00-AD20-5A8D98E8EBE6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46" name="Oval 593">
                <a:extLst>
                  <a:ext uri="{FF2B5EF4-FFF2-40B4-BE49-F238E27FC236}">
                    <a16:creationId xmlns:a16="http://schemas.microsoft.com/office/drawing/2014/main" id="{48DED80E-C360-89CD-A47E-1227A3EABD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7" name="TextBox 14">
                <a:extLst>
                  <a:ext uri="{FF2B5EF4-FFF2-40B4-BE49-F238E27FC236}">
                    <a16:creationId xmlns:a16="http://schemas.microsoft.com/office/drawing/2014/main" id="{275C60BA-3A69-92E8-1CB5-D0ADBABE3FCE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53" name="그룹 52">
            <a:extLst>
              <a:ext uri="{FF2B5EF4-FFF2-40B4-BE49-F238E27FC236}">
                <a16:creationId xmlns:a16="http://schemas.microsoft.com/office/drawing/2014/main" id="{4F3153EA-A8DA-EEFD-E640-8DD61A652EEC}"/>
              </a:ext>
            </a:extLst>
          </p:cNvPr>
          <p:cNvGrpSpPr/>
          <p:nvPr/>
        </p:nvGrpSpPr>
        <p:grpSpPr>
          <a:xfrm>
            <a:off x="2654829" y="2034735"/>
            <a:ext cx="244417" cy="258694"/>
            <a:chOff x="1098607" y="3056422"/>
            <a:chExt cx="244417" cy="258694"/>
          </a:xfrm>
        </p:grpSpPr>
        <p:sp>
          <p:nvSpPr>
            <p:cNvPr id="54" name="이등변 삼각형 53">
              <a:extLst>
                <a:ext uri="{FF2B5EF4-FFF2-40B4-BE49-F238E27FC236}">
                  <a16:creationId xmlns:a16="http://schemas.microsoft.com/office/drawing/2014/main" id="{C63769AA-2215-8AED-D970-65AB8E57932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5" name="그룹 54">
              <a:extLst>
                <a:ext uri="{FF2B5EF4-FFF2-40B4-BE49-F238E27FC236}">
                  <a16:creationId xmlns:a16="http://schemas.microsoft.com/office/drawing/2014/main" id="{04BBDD74-40B0-9F8D-FA73-4107536EF25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56" name="Oval 593">
                <a:extLst>
                  <a:ext uri="{FF2B5EF4-FFF2-40B4-BE49-F238E27FC236}">
                    <a16:creationId xmlns:a16="http://schemas.microsoft.com/office/drawing/2014/main" id="{01747456-3D0E-B762-9D79-388C8E7F2C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7" name="TextBox 14">
                <a:extLst>
                  <a:ext uri="{FF2B5EF4-FFF2-40B4-BE49-F238E27FC236}">
                    <a16:creationId xmlns:a16="http://schemas.microsoft.com/office/drawing/2014/main" id="{94C746A3-2A38-AE76-46AC-1551705BB5F1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58" name="사각형: 둥근 모서리 57">
            <a:extLst>
              <a:ext uri="{FF2B5EF4-FFF2-40B4-BE49-F238E27FC236}">
                <a16:creationId xmlns:a16="http://schemas.microsoft.com/office/drawing/2014/main" id="{4E76A2EA-9C4B-AEE7-52C1-F1294C99D59E}"/>
              </a:ext>
            </a:extLst>
          </p:cNvPr>
          <p:cNvSpPr/>
          <p:nvPr/>
        </p:nvSpPr>
        <p:spPr>
          <a:xfrm>
            <a:off x="5199063" y="19837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59" name="사각형: 둥근 모서리 58">
            <a:extLst>
              <a:ext uri="{FF2B5EF4-FFF2-40B4-BE49-F238E27FC236}">
                <a16:creationId xmlns:a16="http://schemas.microsoft.com/office/drawing/2014/main" id="{4FA1D570-DBA4-31EC-9F2A-0F88E05D75CD}"/>
              </a:ext>
            </a:extLst>
          </p:cNvPr>
          <p:cNvSpPr/>
          <p:nvPr/>
        </p:nvSpPr>
        <p:spPr>
          <a:xfrm>
            <a:off x="5795615" y="19837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60" name="그룹 59">
            <a:extLst>
              <a:ext uri="{FF2B5EF4-FFF2-40B4-BE49-F238E27FC236}">
                <a16:creationId xmlns:a16="http://schemas.microsoft.com/office/drawing/2014/main" id="{CA91E4E8-2933-ECE6-CD58-095FB22D82EE}"/>
              </a:ext>
            </a:extLst>
          </p:cNvPr>
          <p:cNvGrpSpPr/>
          <p:nvPr/>
        </p:nvGrpSpPr>
        <p:grpSpPr>
          <a:xfrm>
            <a:off x="5213321" y="1812271"/>
            <a:ext cx="244417" cy="258694"/>
            <a:chOff x="1098607" y="3056422"/>
            <a:chExt cx="244417" cy="258694"/>
          </a:xfrm>
        </p:grpSpPr>
        <p:sp>
          <p:nvSpPr>
            <p:cNvPr id="61" name="이등변 삼각형 60">
              <a:extLst>
                <a:ext uri="{FF2B5EF4-FFF2-40B4-BE49-F238E27FC236}">
                  <a16:creationId xmlns:a16="http://schemas.microsoft.com/office/drawing/2014/main" id="{90C77535-745A-3C9D-5E70-E38072D0A952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2" name="그룹 61">
              <a:extLst>
                <a:ext uri="{FF2B5EF4-FFF2-40B4-BE49-F238E27FC236}">
                  <a16:creationId xmlns:a16="http://schemas.microsoft.com/office/drawing/2014/main" id="{FCD13BA1-4A50-3C96-D7DC-5DB68DAE6070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3" name="Oval 593">
                <a:extLst>
                  <a:ext uri="{FF2B5EF4-FFF2-40B4-BE49-F238E27FC236}">
                    <a16:creationId xmlns:a16="http://schemas.microsoft.com/office/drawing/2014/main" id="{4120A846-4220-F39F-70E0-87235FFB4A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4" name="TextBox 14">
                <a:extLst>
                  <a:ext uri="{FF2B5EF4-FFF2-40B4-BE49-F238E27FC236}">
                    <a16:creationId xmlns:a16="http://schemas.microsoft.com/office/drawing/2014/main" id="{6526F4D6-0FD3-3FE4-75E7-C0C833309613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5" name="그룹 64">
            <a:extLst>
              <a:ext uri="{FF2B5EF4-FFF2-40B4-BE49-F238E27FC236}">
                <a16:creationId xmlns:a16="http://schemas.microsoft.com/office/drawing/2014/main" id="{7BF81941-8A5C-B3D1-2C2A-6A53EC0F18C9}"/>
              </a:ext>
            </a:extLst>
          </p:cNvPr>
          <p:cNvGrpSpPr/>
          <p:nvPr/>
        </p:nvGrpSpPr>
        <p:grpSpPr>
          <a:xfrm>
            <a:off x="5824574" y="1812271"/>
            <a:ext cx="244417" cy="258694"/>
            <a:chOff x="1098607" y="3056422"/>
            <a:chExt cx="244417" cy="258694"/>
          </a:xfrm>
        </p:grpSpPr>
        <p:sp>
          <p:nvSpPr>
            <p:cNvPr id="66" name="이등변 삼각형 65">
              <a:extLst>
                <a:ext uri="{FF2B5EF4-FFF2-40B4-BE49-F238E27FC236}">
                  <a16:creationId xmlns:a16="http://schemas.microsoft.com/office/drawing/2014/main" id="{860DC8C2-E2D7-C1F6-EC32-41B53B9974ED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7" name="그룹 66">
              <a:extLst>
                <a:ext uri="{FF2B5EF4-FFF2-40B4-BE49-F238E27FC236}">
                  <a16:creationId xmlns:a16="http://schemas.microsoft.com/office/drawing/2014/main" id="{AA63398F-8656-8083-D1E5-3E9F0684127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8" name="Oval 593">
                <a:extLst>
                  <a:ext uri="{FF2B5EF4-FFF2-40B4-BE49-F238E27FC236}">
                    <a16:creationId xmlns:a16="http://schemas.microsoft.com/office/drawing/2014/main" id="{8ADB9956-EF42-A659-3F3C-6CC6DF80A4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9" name="TextBox 14">
                <a:extLst>
                  <a:ext uri="{FF2B5EF4-FFF2-40B4-BE49-F238E27FC236}">
                    <a16:creationId xmlns:a16="http://schemas.microsoft.com/office/drawing/2014/main" id="{E333A830-0970-2E99-96A5-48210CAAB1DE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71" name="그림 70">
            <a:extLst>
              <a:ext uri="{FF2B5EF4-FFF2-40B4-BE49-F238E27FC236}">
                <a16:creationId xmlns:a16="http://schemas.microsoft.com/office/drawing/2014/main" id="{9D3DD98E-44FB-7A54-42BE-3807542E36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7486" y="3235920"/>
            <a:ext cx="765615" cy="288135"/>
          </a:xfrm>
          <a:prstGeom prst="rect">
            <a:avLst/>
          </a:prstGeom>
        </p:spPr>
      </p:pic>
      <p:grpSp>
        <p:nvGrpSpPr>
          <p:cNvPr id="72" name="그룹 71">
            <a:extLst>
              <a:ext uri="{FF2B5EF4-FFF2-40B4-BE49-F238E27FC236}">
                <a16:creationId xmlns:a16="http://schemas.microsoft.com/office/drawing/2014/main" id="{A7D5FE2F-93AA-0675-3F4D-8B2CF806BF4D}"/>
              </a:ext>
            </a:extLst>
          </p:cNvPr>
          <p:cNvGrpSpPr/>
          <p:nvPr/>
        </p:nvGrpSpPr>
        <p:grpSpPr>
          <a:xfrm>
            <a:off x="542704" y="3034325"/>
            <a:ext cx="278496" cy="200053"/>
            <a:chOff x="1014019" y="2643309"/>
            <a:chExt cx="278496" cy="200053"/>
          </a:xfrm>
        </p:grpSpPr>
        <p:sp>
          <p:nvSpPr>
            <p:cNvPr id="73" name="이등변 삼각형 72">
              <a:extLst>
                <a:ext uri="{FF2B5EF4-FFF2-40B4-BE49-F238E27FC236}">
                  <a16:creationId xmlns:a16="http://schemas.microsoft.com/office/drawing/2014/main" id="{4BD19649-1B36-C553-8E9C-CF14AED6F05D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4" name="그룹 73">
              <a:extLst>
                <a:ext uri="{FF2B5EF4-FFF2-40B4-BE49-F238E27FC236}">
                  <a16:creationId xmlns:a16="http://schemas.microsoft.com/office/drawing/2014/main" id="{CF7CBAFB-DAE5-C698-AC0B-57D44534FE79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75" name="Oval 593">
                <a:extLst>
                  <a:ext uri="{FF2B5EF4-FFF2-40B4-BE49-F238E27FC236}">
                    <a16:creationId xmlns:a16="http://schemas.microsoft.com/office/drawing/2014/main" id="{EBD447E8-61DD-EC89-0CF4-3FB008442B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6" name="TextBox 14">
                <a:extLst>
                  <a:ext uri="{FF2B5EF4-FFF2-40B4-BE49-F238E27FC236}">
                    <a16:creationId xmlns:a16="http://schemas.microsoft.com/office/drawing/2014/main" id="{D7056D22-7830-055D-1955-686BB393588E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7" name="그룹 76">
            <a:extLst>
              <a:ext uri="{FF2B5EF4-FFF2-40B4-BE49-F238E27FC236}">
                <a16:creationId xmlns:a16="http://schemas.microsoft.com/office/drawing/2014/main" id="{E7D25884-43B3-44A1-3654-552FEAF904BE}"/>
              </a:ext>
            </a:extLst>
          </p:cNvPr>
          <p:cNvGrpSpPr/>
          <p:nvPr/>
        </p:nvGrpSpPr>
        <p:grpSpPr>
          <a:xfrm rot="5400000">
            <a:off x="1552687" y="197669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78" name="이등변 삼각형 77">
              <a:extLst>
                <a:ext uri="{FF2B5EF4-FFF2-40B4-BE49-F238E27FC236}">
                  <a16:creationId xmlns:a16="http://schemas.microsoft.com/office/drawing/2014/main" id="{43D55860-42E4-7CD8-15C5-42DAD98AF05C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79" name="Oval 593">
              <a:extLst>
                <a:ext uri="{FF2B5EF4-FFF2-40B4-BE49-F238E27FC236}">
                  <a16:creationId xmlns:a16="http://schemas.microsoft.com/office/drawing/2014/main" id="{F758D572-3440-94CE-1475-50AB65D5B3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sp>
        <p:nvSpPr>
          <p:cNvPr id="80" name="직사각형 79">
            <a:extLst>
              <a:ext uri="{FF2B5EF4-FFF2-40B4-BE49-F238E27FC236}">
                <a16:creationId xmlns:a16="http://schemas.microsoft.com/office/drawing/2014/main" id="{00D2F584-13F7-858E-037A-D5777AA454BF}"/>
              </a:ext>
            </a:extLst>
          </p:cNvPr>
          <p:cNvSpPr/>
          <p:nvPr/>
        </p:nvSpPr>
        <p:spPr>
          <a:xfrm>
            <a:off x="808021" y="2569810"/>
            <a:ext cx="780851" cy="562157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1" name="그룹 80">
            <a:extLst>
              <a:ext uri="{FF2B5EF4-FFF2-40B4-BE49-F238E27FC236}">
                <a16:creationId xmlns:a16="http://schemas.microsoft.com/office/drawing/2014/main" id="{CE937443-881D-4CF1-9655-2FE3B86F5563}"/>
              </a:ext>
            </a:extLst>
          </p:cNvPr>
          <p:cNvGrpSpPr/>
          <p:nvPr/>
        </p:nvGrpSpPr>
        <p:grpSpPr>
          <a:xfrm>
            <a:off x="2524817" y="3289196"/>
            <a:ext cx="278496" cy="200053"/>
            <a:chOff x="1014019" y="2643309"/>
            <a:chExt cx="278496" cy="200053"/>
          </a:xfrm>
        </p:grpSpPr>
        <p:sp>
          <p:nvSpPr>
            <p:cNvPr id="82" name="이등변 삼각형 81">
              <a:extLst>
                <a:ext uri="{FF2B5EF4-FFF2-40B4-BE49-F238E27FC236}">
                  <a16:creationId xmlns:a16="http://schemas.microsoft.com/office/drawing/2014/main" id="{7687AB66-48E4-3599-FA05-66DC287BAACD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3" name="그룹 82">
              <a:extLst>
                <a:ext uri="{FF2B5EF4-FFF2-40B4-BE49-F238E27FC236}">
                  <a16:creationId xmlns:a16="http://schemas.microsoft.com/office/drawing/2014/main" id="{60E2F5A1-1F1E-0D7E-BEEB-5971261EC557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4" name="Oval 593">
                <a:extLst>
                  <a:ext uri="{FF2B5EF4-FFF2-40B4-BE49-F238E27FC236}">
                    <a16:creationId xmlns:a16="http://schemas.microsoft.com/office/drawing/2014/main" id="{242F55A6-4266-FD9D-83BE-BA88A6330E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5" name="TextBox 14">
                <a:extLst>
                  <a:ext uri="{FF2B5EF4-FFF2-40B4-BE49-F238E27FC236}">
                    <a16:creationId xmlns:a16="http://schemas.microsoft.com/office/drawing/2014/main" id="{37BA7853-157C-A03C-893D-C3205B067E4D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6715328D-6D5B-792C-A532-A00FB0F53D08}"/>
              </a:ext>
            </a:extLst>
          </p:cNvPr>
          <p:cNvSpPr txBox="1"/>
          <p:nvPr/>
        </p:nvSpPr>
        <p:spPr>
          <a:xfrm>
            <a:off x="7803405" y="4082892"/>
            <a:ext cx="4234582" cy="1104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선택된 데이터가 없을 경우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선택한 데이터가 없습니다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 후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완료하였습니다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</a:p>
        </p:txBody>
      </p:sp>
    </p:spTree>
    <p:extLst>
      <p:ext uri="{BB962C8B-B14F-4D97-AF65-F5344CB8AC3E}">
        <p14:creationId xmlns:p14="http://schemas.microsoft.com/office/powerpoint/2010/main" val="30435525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856118"/>
              </p:ext>
            </p:extLst>
          </p:nvPr>
        </p:nvGraphicFramePr>
        <p:xfrm>
          <a:off x="7794170" y="725881"/>
          <a:ext cx="439783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접속 </a:t>
                      </a:r>
                      <a:r>
                        <a:rPr lang="en-US" altLang="ko-KR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IP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상세 정보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IP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상세 정보 표시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확인 및 수정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접근 허용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IP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정보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798734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9021081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589303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접속 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IP 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(1))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시스템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AD-04-0007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66B39C0-3271-1A12-F90C-8021E157D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33</a:t>
            </a:fld>
            <a:endParaRPr lang="ko-KR" altLang="en-US"/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29C08EBE-49B1-4A31-16D6-7B819D3579E4}"/>
              </a:ext>
            </a:extLst>
          </p:cNvPr>
          <p:cNvSpPr/>
          <p:nvPr/>
        </p:nvSpPr>
        <p:spPr>
          <a:xfrm>
            <a:off x="1067659" y="109014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493901-8D74-EEA7-BA82-9B108D69C27D}"/>
              </a:ext>
            </a:extLst>
          </p:cNvPr>
          <p:cNvSpPr txBox="1"/>
          <p:nvPr/>
        </p:nvSpPr>
        <p:spPr>
          <a:xfrm>
            <a:off x="352424" y="1055171"/>
            <a:ext cx="53975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/>
              <a:t>IP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7DFE33C9-4DE2-EAFC-F0C6-C029600555EF}"/>
              </a:ext>
            </a:extLst>
          </p:cNvPr>
          <p:cNvSpPr/>
          <p:nvPr/>
        </p:nvSpPr>
        <p:spPr>
          <a:xfrm>
            <a:off x="1067659" y="1407010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D50DA2-7B57-2C3A-0497-84BF35185974}"/>
              </a:ext>
            </a:extLst>
          </p:cNvPr>
          <p:cNvSpPr txBox="1"/>
          <p:nvPr/>
        </p:nvSpPr>
        <p:spPr>
          <a:xfrm>
            <a:off x="352424" y="1360221"/>
            <a:ext cx="75594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관리자명</a:t>
            </a:r>
            <a:endParaRPr lang="en-US" altLang="ko-KR" sz="900"/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27EB8BF6-40CA-B1A1-4834-5CD39C5F5EC4}"/>
              </a:ext>
            </a:extLst>
          </p:cNvPr>
          <p:cNvSpPr/>
          <p:nvPr/>
        </p:nvSpPr>
        <p:spPr>
          <a:xfrm>
            <a:off x="6504429" y="1487880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D14A4CCF-AB2F-B535-6448-A079CBC652E7}"/>
              </a:ext>
            </a:extLst>
          </p:cNvPr>
          <p:cNvCxnSpPr>
            <a:cxnSpLocks/>
          </p:cNvCxnSpPr>
          <p:nvPr/>
        </p:nvCxnSpPr>
        <p:spPr>
          <a:xfrm>
            <a:off x="357626" y="1822353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4728A77-DE73-C07D-75E2-812BAED56503}"/>
              </a:ext>
            </a:extLst>
          </p:cNvPr>
          <p:cNvSpPr txBox="1"/>
          <p:nvPr/>
        </p:nvSpPr>
        <p:spPr>
          <a:xfrm>
            <a:off x="336150" y="617555"/>
            <a:ext cx="19131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시스템 관리  </a:t>
            </a:r>
            <a:r>
              <a:rPr lang="en-US" altLang="ko-KR" sz="900"/>
              <a:t>&gt; </a:t>
            </a:r>
            <a:r>
              <a:rPr lang="ko-KR" altLang="en-US" sz="900"/>
              <a:t>접속 </a:t>
            </a:r>
            <a:r>
              <a:rPr lang="en-US" altLang="ko-KR" sz="900"/>
              <a:t>IP</a:t>
            </a:r>
            <a:r>
              <a:rPr lang="ko-KR" altLang="en-US" sz="900"/>
              <a:t> 관리</a:t>
            </a:r>
            <a:endParaRPr lang="en-US" altLang="ko-KR" sz="900"/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1B9C2645-D610-E323-5516-9B0FAD6ED096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26" name="표 15">
            <a:extLst>
              <a:ext uri="{FF2B5EF4-FFF2-40B4-BE49-F238E27FC236}">
                <a16:creationId xmlns:a16="http://schemas.microsoft.com/office/drawing/2014/main" id="{C9AF2184-7386-5994-1BA6-1F3575633151}"/>
              </a:ext>
            </a:extLst>
          </p:cNvPr>
          <p:cNvGraphicFramePr>
            <a:graphicFrameLocks noGrp="1"/>
          </p:cNvGraphicFramePr>
          <p:nvPr/>
        </p:nvGraphicFramePr>
        <p:xfrm>
          <a:off x="428510" y="2284908"/>
          <a:ext cx="5895195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90380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786130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859155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859155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시작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IP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시작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LONG IP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종료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IP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종료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LONG IP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비고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111.111.11.1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1111111111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111.111.11.111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1111111111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222.222.22.2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2222222222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222.222.22.222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2222222222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F7350F6B-537B-9F8D-348A-FD10872D43EE}"/>
              </a:ext>
            </a:extLst>
          </p:cNvPr>
          <p:cNvSpPr/>
          <p:nvPr/>
        </p:nvSpPr>
        <p:spPr>
          <a:xfrm>
            <a:off x="542859" y="235193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CCAB7491-C85D-9B5A-575A-F1C6EFEDA0BD}"/>
              </a:ext>
            </a:extLst>
          </p:cNvPr>
          <p:cNvSpPr/>
          <p:nvPr/>
        </p:nvSpPr>
        <p:spPr>
          <a:xfrm>
            <a:off x="542859" y="263341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id="{DA22269B-BC57-604F-8935-5A83E522A8D7}"/>
              </a:ext>
            </a:extLst>
          </p:cNvPr>
          <p:cNvSpPr/>
          <p:nvPr/>
        </p:nvSpPr>
        <p:spPr>
          <a:xfrm>
            <a:off x="542859" y="290516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AE5465B-6083-27CF-2DB8-6A7F32B6B0FF}"/>
              </a:ext>
            </a:extLst>
          </p:cNvPr>
          <p:cNvSpPr txBox="1"/>
          <p:nvPr/>
        </p:nvSpPr>
        <p:spPr>
          <a:xfrm>
            <a:off x="399988" y="1989814"/>
            <a:ext cx="1895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IP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8" name="사각형: 둥근 모서리 57">
            <a:extLst>
              <a:ext uri="{FF2B5EF4-FFF2-40B4-BE49-F238E27FC236}">
                <a16:creationId xmlns:a16="http://schemas.microsoft.com/office/drawing/2014/main" id="{4E76A2EA-9C4B-AEE7-52C1-F1294C99D59E}"/>
              </a:ext>
            </a:extLst>
          </p:cNvPr>
          <p:cNvSpPr/>
          <p:nvPr/>
        </p:nvSpPr>
        <p:spPr>
          <a:xfrm>
            <a:off x="5199063" y="19837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59" name="사각형: 둥근 모서리 58">
            <a:extLst>
              <a:ext uri="{FF2B5EF4-FFF2-40B4-BE49-F238E27FC236}">
                <a16:creationId xmlns:a16="http://schemas.microsoft.com/office/drawing/2014/main" id="{4FA1D570-DBA4-31EC-9F2A-0F88E05D75CD}"/>
              </a:ext>
            </a:extLst>
          </p:cNvPr>
          <p:cNvSpPr/>
          <p:nvPr/>
        </p:nvSpPr>
        <p:spPr>
          <a:xfrm>
            <a:off x="5795615" y="19837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pic>
        <p:nvPicPr>
          <p:cNvPr id="71" name="그림 70">
            <a:extLst>
              <a:ext uri="{FF2B5EF4-FFF2-40B4-BE49-F238E27FC236}">
                <a16:creationId xmlns:a16="http://schemas.microsoft.com/office/drawing/2014/main" id="{9D3DD98E-44FB-7A54-42BE-3807542E36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7486" y="3235920"/>
            <a:ext cx="765615" cy="288135"/>
          </a:xfrm>
          <a:prstGeom prst="rect">
            <a:avLst/>
          </a:prstGeom>
        </p:spPr>
      </p:pic>
      <p:sp>
        <p:nvSpPr>
          <p:cNvPr id="30" name="직사각형 29">
            <a:extLst>
              <a:ext uri="{FF2B5EF4-FFF2-40B4-BE49-F238E27FC236}">
                <a16:creationId xmlns:a16="http://schemas.microsoft.com/office/drawing/2014/main" id="{832AA5EC-68DC-9B22-D27D-D6EFEDD55167}"/>
              </a:ext>
            </a:extLst>
          </p:cNvPr>
          <p:cNvSpPr/>
          <p:nvPr/>
        </p:nvSpPr>
        <p:spPr>
          <a:xfrm>
            <a:off x="-1797" y="481403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E4AA89B3-F3DA-D891-AB15-5D1D27C564AE}"/>
              </a:ext>
            </a:extLst>
          </p:cNvPr>
          <p:cNvSpPr txBox="1"/>
          <p:nvPr/>
        </p:nvSpPr>
        <p:spPr>
          <a:xfrm>
            <a:off x="7801897" y="1719713"/>
            <a:ext cx="3986297" cy="896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E7F89F46-AE6C-68EE-FA84-05BC9BE0AC2B}"/>
              </a:ext>
            </a:extLst>
          </p:cNvPr>
          <p:cNvSpPr/>
          <p:nvPr/>
        </p:nvSpPr>
        <p:spPr>
          <a:xfrm>
            <a:off x="1745360" y="2162687"/>
            <a:ext cx="3703824" cy="325181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6374441-D899-7D8C-B754-F2D1E2AACD58}"/>
              </a:ext>
            </a:extLst>
          </p:cNvPr>
          <p:cNvSpPr txBox="1"/>
          <p:nvPr/>
        </p:nvSpPr>
        <p:spPr>
          <a:xfrm>
            <a:off x="1820764" y="2259985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/>
              <a:t>IP </a:t>
            </a:r>
            <a:r>
              <a:rPr lang="ko-KR" altLang="en-US" sz="1000" b="1"/>
              <a:t>상세 정보</a:t>
            </a:r>
          </a:p>
        </p:txBody>
      </p:sp>
      <p:sp>
        <p:nvSpPr>
          <p:cNvPr id="16" name="곱하기 기호 15">
            <a:extLst>
              <a:ext uri="{FF2B5EF4-FFF2-40B4-BE49-F238E27FC236}">
                <a16:creationId xmlns:a16="http://schemas.microsoft.com/office/drawing/2014/main" id="{C33136BE-1BF8-10EE-10E2-53DC1EC03167}"/>
              </a:ext>
            </a:extLst>
          </p:cNvPr>
          <p:cNvSpPr/>
          <p:nvPr/>
        </p:nvSpPr>
        <p:spPr>
          <a:xfrm>
            <a:off x="5129902" y="2270382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688DADE-D1CF-7DDD-606C-9DC352241FFA}"/>
              </a:ext>
            </a:extLst>
          </p:cNvPr>
          <p:cNvSpPr txBox="1"/>
          <p:nvPr/>
        </p:nvSpPr>
        <p:spPr>
          <a:xfrm>
            <a:off x="1972131" y="2611511"/>
            <a:ext cx="1895475" cy="2350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시작 </a:t>
            </a:r>
            <a:r>
              <a:rPr lang="en-US" altLang="ko-KR" sz="900"/>
              <a:t>IP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시작 </a:t>
            </a:r>
            <a:r>
              <a:rPr lang="en-US" altLang="ko-KR" sz="900"/>
              <a:t>LONG IP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종료 </a:t>
            </a:r>
            <a:r>
              <a:rPr lang="en-US" altLang="ko-KR" sz="900"/>
              <a:t>IP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종료 </a:t>
            </a:r>
            <a:r>
              <a:rPr lang="en-US" altLang="ko-KR" sz="900"/>
              <a:t>LONG IP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관리자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비고</a:t>
            </a:r>
            <a:endParaRPr lang="en-US" altLang="ko-KR" sz="900"/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FC642351-2BB2-9C1D-EBA4-5D86A5E9909B}"/>
              </a:ext>
            </a:extLst>
          </p:cNvPr>
          <p:cNvSpPr/>
          <p:nvPr/>
        </p:nvSpPr>
        <p:spPr>
          <a:xfrm>
            <a:off x="2919789" y="2644095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B603CF9-6AA1-7B7E-D1EA-2A9E813D153A}"/>
              </a:ext>
            </a:extLst>
          </p:cNvPr>
          <p:cNvSpPr txBox="1"/>
          <p:nvPr/>
        </p:nvSpPr>
        <p:spPr>
          <a:xfrm>
            <a:off x="1920849" y="2608259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DF9DC16B-8320-BBC0-A1B4-213E69CA136B}"/>
              </a:ext>
            </a:extLst>
          </p:cNvPr>
          <p:cNvSpPr/>
          <p:nvPr/>
        </p:nvSpPr>
        <p:spPr>
          <a:xfrm>
            <a:off x="4755395" y="5058275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5038ED56-C6EB-C1AD-7738-95840D045512}"/>
              </a:ext>
            </a:extLst>
          </p:cNvPr>
          <p:cNvSpPr/>
          <p:nvPr/>
        </p:nvSpPr>
        <p:spPr>
          <a:xfrm>
            <a:off x="4159830" y="5058275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C5F41A03-6158-AEAB-E6DC-CBC339B400EF}"/>
              </a:ext>
            </a:extLst>
          </p:cNvPr>
          <p:cNvSpPr/>
          <p:nvPr/>
        </p:nvSpPr>
        <p:spPr>
          <a:xfrm>
            <a:off x="2919789" y="3056559"/>
            <a:ext cx="2263342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66F81A3C-0128-2216-9DEB-7F56720488E3}"/>
              </a:ext>
            </a:extLst>
          </p:cNvPr>
          <p:cNvSpPr/>
          <p:nvPr/>
        </p:nvSpPr>
        <p:spPr>
          <a:xfrm>
            <a:off x="2919789" y="3469023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4ED7D1DB-5455-71B2-1934-630F4CC4FBD7}"/>
              </a:ext>
            </a:extLst>
          </p:cNvPr>
          <p:cNvSpPr/>
          <p:nvPr/>
        </p:nvSpPr>
        <p:spPr>
          <a:xfrm>
            <a:off x="2919789" y="3881487"/>
            <a:ext cx="2263342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ED1381AD-158F-F8D0-88AA-819C5C0C1050}"/>
              </a:ext>
            </a:extLst>
          </p:cNvPr>
          <p:cNvSpPr/>
          <p:nvPr/>
        </p:nvSpPr>
        <p:spPr>
          <a:xfrm>
            <a:off x="2919789" y="4293951"/>
            <a:ext cx="117207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id="{080D24F0-9D8E-9D74-E133-29013E121AC1}"/>
              </a:ext>
            </a:extLst>
          </p:cNvPr>
          <p:cNvSpPr/>
          <p:nvPr/>
        </p:nvSpPr>
        <p:spPr>
          <a:xfrm>
            <a:off x="2919789" y="4706413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39" name="사각형: 둥근 모서리 38">
            <a:extLst>
              <a:ext uri="{FF2B5EF4-FFF2-40B4-BE49-F238E27FC236}">
                <a16:creationId xmlns:a16="http://schemas.microsoft.com/office/drawing/2014/main" id="{0303FB24-C9C6-691B-E5ED-B44FB1478E16}"/>
              </a:ext>
            </a:extLst>
          </p:cNvPr>
          <p:cNvSpPr/>
          <p:nvPr/>
        </p:nvSpPr>
        <p:spPr>
          <a:xfrm>
            <a:off x="4170087" y="429395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검색</a:t>
            </a:r>
          </a:p>
        </p:txBody>
      </p:sp>
      <p:grpSp>
        <p:nvGrpSpPr>
          <p:cNvPr id="40" name="그룹 39">
            <a:extLst>
              <a:ext uri="{FF2B5EF4-FFF2-40B4-BE49-F238E27FC236}">
                <a16:creationId xmlns:a16="http://schemas.microsoft.com/office/drawing/2014/main" id="{BE4DF361-ADB0-7688-D791-6A98D02B177B}"/>
              </a:ext>
            </a:extLst>
          </p:cNvPr>
          <p:cNvGrpSpPr/>
          <p:nvPr/>
        </p:nvGrpSpPr>
        <p:grpSpPr>
          <a:xfrm rot="5400000">
            <a:off x="5381200" y="2829506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1" name="이등변 삼각형 40">
              <a:extLst>
                <a:ext uri="{FF2B5EF4-FFF2-40B4-BE49-F238E27FC236}">
                  <a16:creationId xmlns:a16="http://schemas.microsoft.com/office/drawing/2014/main" id="{B460B976-9112-3E7D-B5B6-3303D5D699C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2" name="Oval 593">
              <a:extLst>
                <a:ext uri="{FF2B5EF4-FFF2-40B4-BE49-F238E27FC236}">
                  <a16:creationId xmlns:a16="http://schemas.microsoft.com/office/drawing/2014/main" id="{1C948F24-BA5F-BDD4-64A3-4C90AA53E0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43" name="그룹 42">
            <a:extLst>
              <a:ext uri="{FF2B5EF4-FFF2-40B4-BE49-F238E27FC236}">
                <a16:creationId xmlns:a16="http://schemas.microsoft.com/office/drawing/2014/main" id="{5B78C4B7-395D-E3B5-91F0-55FBF0B83D0C}"/>
              </a:ext>
            </a:extLst>
          </p:cNvPr>
          <p:cNvGrpSpPr/>
          <p:nvPr/>
        </p:nvGrpSpPr>
        <p:grpSpPr>
          <a:xfrm>
            <a:off x="4436787" y="4827411"/>
            <a:ext cx="244417" cy="258694"/>
            <a:chOff x="1098607" y="3056422"/>
            <a:chExt cx="244417" cy="258694"/>
          </a:xfrm>
        </p:grpSpPr>
        <p:sp>
          <p:nvSpPr>
            <p:cNvPr id="44" name="이등변 삼각형 43">
              <a:extLst>
                <a:ext uri="{FF2B5EF4-FFF2-40B4-BE49-F238E27FC236}">
                  <a16:creationId xmlns:a16="http://schemas.microsoft.com/office/drawing/2014/main" id="{31525DB0-ED99-9699-5FEA-284C87A03792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5" name="그룹 44">
              <a:extLst>
                <a:ext uri="{FF2B5EF4-FFF2-40B4-BE49-F238E27FC236}">
                  <a16:creationId xmlns:a16="http://schemas.microsoft.com/office/drawing/2014/main" id="{E6B36D88-DD09-F4CB-1881-B65EDC88071F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6" name="Oval 593">
                <a:extLst>
                  <a:ext uri="{FF2B5EF4-FFF2-40B4-BE49-F238E27FC236}">
                    <a16:creationId xmlns:a16="http://schemas.microsoft.com/office/drawing/2014/main" id="{D04795EC-206F-DB4B-CA94-267CB6FB61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7" name="TextBox 14">
                <a:extLst>
                  <a:ext uri="{FF2B5EF4-FFF2-40B4-BE49-F238E27FC236}">
                    <a16:creationId xmlns:a16="http://schemas.microsoft.com/office/drawing/2014/main" id="{D282572A-4B8D-00D4-A90A-F97F14AA03CE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53" name="그룹 52">
            <a:extLst>
              <a:ext uri="{FF2B5EF4-FFF2-40B4-BE49-F238E27FC236}">
                <a16:creationId xmlns:a16="http://schemas.microsoft.com/office/drawing/2014/main" id="{D2ACFCD5-9C08-70AF-FB0E-323AFF9F54C9}"/>
              </a:ext>
            </a:extLst>
          </p:cNvPr>
          <p:cNvGrpSpPr/>
          <p:nvPr/>
        </p:nvGrpSpPr>
        <p:grpSpPr>
          <a:xfrm>
            <a:off x="5053073" y="4822017"/>
            <a:ext cx="244417" cy="258694"/>
            <a:chOff x="1098607" y="3056422"/>
            <a:chExt cx="244417" cy="258694"/>
          </a:xfrm>
        </p:grpSpPr>
        <p:sp>
          <p:nvSpPr>
            <p:cNvPr id="54" name="이등변 삼각형 53">
              <a:extLst>
                <a:ext uri="{FF2B5EF4-FFF2-40B4-BE49-F238E27FC236}">
                  <a16:creationId xmlns:a16="http://schemas.microsoft.com/office/drawing/2014/main" id="{8B8F0141-7F65-5E83-7840-083BB247F81D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5" name="그룹 54">
              <a:extLst>
                <a:ext uri="{FF2B5EF4-FFF2-40B4-BE49-F238E27FC236}">
                  <a16:creationId xmlns:a16="http://schemas.microsoft.com/office/drawing/2014/main" id="{E4F2C024-6107-DF88-1936-32008E2DC83E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56" name="Oval 593">
                <a:extLst>
                  <a:ext uri="{FF2B5EF4-FFF2-40B4-BE49-F238E27FC236}">
                    <a16:creationId xmlns:a16="http://schemas.microsoft.com/office/drawing/2014/main" id="{DC93F51F-0D28-4713-BF02-5E6B00E6FA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7" name="TextBox 14">
                <a:extLst>
                  <a:ext uri="{FF2B5EF4-FFF2-40B4-BE49-F238E27FC236}">
                    <a16:creationId xmlns:a16="http://schemas.microsoft.com/office/drawing/2014/main" id="{19B5A415-AF73-BCEC-4499-0C217D2F036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128753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964962"/>
              </p:ext>
            </p:extLst>
          </p:nvPr>
        </p:nvGraphicFramePr>
        <p:xfrm>
          <a:off x="7794170" y="725881"/>
          <a:ext cx="439783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접속 </a:t>
                      </a:r>
                      <a:r>
                        <a:rPr lang="en-US" altLang="ko-KR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IP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접근 허용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IP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정보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접근 허용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IP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정보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798734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902108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사용자명에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016792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ID,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관리자명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625106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221906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접속 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IP 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(2))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시스템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AD-04-0008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66B39C0-3271-1A12-F90C-8021E157D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34</a:t>
            </a:fld>
            <a:endParaRPr lang="ko-KR" altLang="en-US"/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29C08EBE-49B1-4A31-16D6-7B819D3579E4}"/>
              </a:ext>
            </a:extLst>
          </p:cNvPr>
          <p:cNvSpPr/>
          <p:nvPr/>
        </p:nvSpPr>
        <p:spPr>
          <a:xfrm>
            <a:off x="1067659" y="109014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493901-8D74-EEA7-BA82-9B108D69C27D}"/>
              </a:ext>
            </a:extLst>
          </p:cNvPr>
          <p:cNvSpPr txBox="1"/>
          <p:nvPr/>
        </p:nvSpPr>
        <p:spPr>
          <a:xfrm>
            <a:off x="352424" y="1055171"/>
            <a:ext cx="53975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/>
              <a:t>IP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7DFE33C9-4DE2-EAFC-F0C6-C029600555EF}"/>
              </a:ext>
            </a:extLst>
          </p:cNvPr>
          <p:cNvSpPr/>
          <p:nvPr/>
        </p:nvSpPr>
        <p:spPr>
          <a:xfrm>
            <a:off x="1067659" y="1407010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D50DA2-7B57-2C3A-0497-84BF35185974}"/>
              </a:ext>
            </a:extLst>
          </p:cNvPr>
          <p:cNvSpPr txBox="1"/>
          <p:nvPr/>
        </p:nvSpPr>
        <p:spPr>
          <a:xfrm>
            <a:off x="352424" y="1360221"/>
            <a:ext cx="75594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관리자명</a:t>
            </a:r>
            <a:endParaRPr lang="en-US" altLang="ko-KR" sz="900"/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27EB8BF6-40CA-B1A1-4834-5CD39C5F5EC4}"/>
              </a:ext>
            </a:extLst>
          </p:cNvPr>
          <p:cNvSpPr/>
          <p:nvPr/>
        </p:nvSpPr>
        <p:spPr>
          <a:xfrm>
            <a:off x="6504429" y="1487880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D14A4CCF-AB2F-B535-6448-A079CBC652E7}"/>
              </a:ext>
            </a:extLst>
          </p:cNvPr>
          <p:cNvCxnSpPr>
            <a:cxnSpLocks/>
          </p:cNvCxnSpPr>
          <p:nvPr/>
        </p:nvCxnSpPr>
        <p:spPr>
          <a:xfrm>
            <a:off x="357626" y="1822353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4728A77-DE73-C07D-75E2-812BAED56503}"/>
              </a:ext>
            </a:extLst>
          </p:cNvPr>
          <p:cNvSpPr txBox="1"/>
          <p:nvPr/>
        </p:nvSpPr>
        <p:spPr>
          <a:xfrm>
            <a:off x="336150" y="617555"/>
            <a:ext cx="19131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시스템 관리  </a:t>
            </a:r>
            <a:r>
              <a:rPr lang="en-US" altLang="ko-KR" sz="900"/>
              <a:t>&gt; </a:t>
            </a:r>
            <a:r>
              <a:rPr lang="ko-KR" altLang="en-US" sz="900"/>
              <a:t>접속 </a:t>
            </a:r>
            <a:r>
              <a:rPr lang="en-US" altLang="ko-KR" sz="900"/>
              <a:t>IP</a:t>
            </a:r>
            <a:r>
              <a:rPr lang="ko-KR" altLang="en-US" sz="900"/>
              <a:t> 관리</a:t>
            </a:r>
            <a:endParaRPr lang="en-US" altLang="ko-KR" sz="900"/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1B9C2645-D610-E323-5516-9B0FAD6ED096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26" name="표 15">
            <a:extLst>
              <a:ext uri="{FF2B5EF4-FFF2-40B4-BE49-F238E27FC236}">
                <a16:creationId xmlns:a16="http://schemas.microsoft.com/office/drawing/2014/main" id="{C9AF2184-7386-5994-1BA6-1F3575633151}"/>
              </a:ext>
            </a:extLst>
          </p:cNvPr>
          <p:cNvGraphicFramePr>
            <a:graphicFrameLocks noGrp="1"/>
          </p:cNvGraphicFramePr>
          <p:nvPr/>
        </p:nvGraphicFramePr>
        <p:xfrm>
          <a:off x="428510" y="2284908"/>
          <a:ext cx="5895195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90380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786130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859155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859155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시작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IP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시작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LONG IP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종료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IP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종료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LONG IP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비고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111.111.11.1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1111111111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111.111.11.111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1111111111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222.222.22.2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2222222222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222.222.22.222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2222222222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F7350F6B-537B-9F8D-348A-FD10872D43EE}"/>
              </a:ext>
            </a:extLst>
          </p:cNvPr>
          <p:cNvSpPr/>
          <p:nvPr/>
        </p:nvSpPr>
        <p:spPr>
          <a:xfrm>
            <a:off x="542859" y="235193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CCAB7491-C85D-9B5A-575A-F1C6EFEDA0BD}"/>
              </a:ext>
            </a:extLst>
          </p:cNvPr>
          <p:cNvSpPr/>
          <p:nvPr/>
        </p:nvSpPr>
        <p:spPr>
          <a:xfrm>
            <a:off x="542859" y="263341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id="{DA22269B-BC57-604F-8935-5A83E522A8D7}"/>
              </a:ext>
            </a:extLst>
          </p:cNvPr>
          <p:cNvSpPr/>
          <p:nvPr/>
        </p:nvSpPr>
        <p:spPr>
          <a:xfrm>
            <a:off x="542859" y="290516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AE5465B-6083-27CF-2DB8-6A7F32B6B0FF}"/>
              </a:ext>
            </a:extLst>
          </p:cNvPr>
          <p:cNvSpPr txBox="1"/>
          <p:nvPr/>
        </p:nvSpPr>
        <p:spPr>
          <a:xfrm>
            <a:off x="399988" y="1989814"/>
            <a:ext cx="1895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IP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8" name="사각형: 둥근 모서리 57">
            <a:extLst>
              <a:ext uri="{FF2B5EF4-FFF2-40B4-BE49-F238E27FC236}">
                <a16:creationId xmlns:a16="http://schemas.microsoft.com/office/drawing/2014/main" id="{4E76A2EA-9C4B-AEE7-52C1-F1294C99D59E}"/>
              </a:ext>
            </a:extLst>
          </p:cNvPr>
          <p:cNvSpPr/>
          <p:nvPr/>
        </p:nvSpPr>
        <p:spPr>
          <a:xfrm>
            <a:off x="5199063" y="19837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59" name="사각형: 둥근 모서리 58">
            <a:extLst>
              <a:ext uri="{FF2B5EF4-FFF2-40B4-BE49-F238E27FC236}">
                <a16:creationId xmlns:a16="http://schemas.microsoft.com/office/drawing/2014/main" id="{4FA1D570-DBA4-31EC-9F2A-0F88E05D75CD}"/>
              </a:ext>
            </a:extLst>
          </p:cNvPr>
          <p:cNvSpPr/>
          <p:nvPr/>
        </p:nvSpPr>
        <p:spPr>
          <a:xfrm>
            <a:off x="5795615" y="19837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pic>
        <p:nvPicPr>
          <p:cNvPr id="71" name="그림 70">
            <a:extLst>
              <a:ext uri="{FF2B5EF4-FFF2-40B4-BE49-F238E27FC236}">
                <a16:creationId xmlns:a16="http://schemas.microsoft.com/office/drawing/2014/main" id="{9D3DD98E-44FB-7A54-42BE-3807542E36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7486" y="3235920"/>
            <a:ext cx="765615" cy="288135"/>
          </a:xfrm>
          <a:prstGeom prst="rect">
            <a:avLst/>
          </a:prstGeom>
        </p:spPr>
      </p:pic>
      <p:sp>
        <p:nvSpPr>
          <p:cNvPr id="30" name="직사각형 29">
            <a:extLst>
              <a:ext uri="{FF2B5EF4-FFF2-40B4-BE49-F238E27FC236}">
                <a16:creationId xmlns:a16="http://schemas.microsoft.com/office/drawing/2014/main" id="{832AA5EC-68DC-9B22-D27D-D6EFEDD55167}"/>
              </a:ext>
            </a:extLst>
          </p:cNvPr>
          <p:cNvSpPr/>
          <p:nvPr/>
        </p:nvSpPr>
        <p:spPr>
          <a:xfrm>
            <a:off x="-5001" y="478246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직사각형 86">
            <a:extLst>
              <a:ext uri="{FF2B5EF4-FFF2-40B4-BE49-F238E27FC236}">
                <a16:creationId xmlns:a16="http://schemas.microsoft.com/office/drawing/2014/main" id="{F6BC8918-8E83-3910-E455-8A83CAA10476}"/>
              </a:ext>
            </a:extLst>
          </p:cNvPr>
          <p:cNvSpPr/>
          <p:nvPr/>
        </p:nvSpPr>
        <p:spPr>
          <a:xfrm>
            <a:off x="3861627" y="3303646"/>
            <a:ext cx="3703824" cy="325181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85B16D06-7742-D324-00BE-991710E5A4EB}"/>
              </a:ext>
            </a:extLst>
          </p:cNvPr>
          <p:cNvSpPr txBox="1"/>
          <p:nvPr/>
        </p:nvSpPr>
        <p:spPr>
          <a:xfrm>
            <a:off x="3937031" y="3400944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/>
              <a:t>IP </a:t>
            </a:r>
            <a:r>
              <a:rPr lang="ko-KR" altLang="en-US" sz="1000" b="1"/>
              <a:t>접근 허용</a:t>
            </a:r>
          </a:p>
        </p:txBody>
      </p:sp>
      <p:sp>
        <p:nvSpPr>
          <p:cNvPr id="89" name="곱하기 기호 88">
            <a:extLst>
              <a:ext uri="{FF2B5EF4-FFF2-40B4-BE49-F238E27FC236}">
                <a16:creationId xmlns:a16="http://schemas.microsoft.com/office/drawing/2014/main" id="{BDF7B435-2E01-C042-4911-1A5AE8C77E3F}"/>
              </a:ext>
            </a:extLst>
          </p:cNvPr>
          <p:cNvSpPr/>
          <p:nvPr/>
        </p:nvSpPr>
        <p:spPr>
          <a:xfrm>
            <a:off x="7246169" y="3411341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931245B9-53D8-9533-5D1A-30E864D93AC5}"/>
              </a:ext>
            </a:extLst>
          </p:cNvPr>
          <p:cNvSpPr txBox="1"/>
          <p:nvPr/>
        </p:nvSpPr>
        <p:spPr>
          <a:xfrm>
            <a:off x="4088398" y="3752470"/>
            <a:ext cx="1895475" cy="2350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시작 </a:t>
            </a:r>
            <a:r>
              <a:rPr lang="en-US" altLang="ko-KR" sz="900"/>
              <a:t>IP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시작 </a:t>
            </a:r>
            <a:r>
              <a:rPr lang="en-US" altLang="ko-KR" sz="900"/>
              <a:t>LONG IP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종료 </a:t>
            </a:r>
            <a:r>
              <a:rPr lang="en-US" altLang="ko-KR" sz="900"/>
              <a:t>IP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종료 </a:t>
            </a:r>
            <a:r>
              <a:rPr lang="en-US" altLang="ko-KR" sz="900"/>
              <a:t>LONG IP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관리자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비고</a:t>
            </a:r>
            <a:endParaRPr lang="en-US" altLang="ko-KR" sz="900"/>
          </a:p>
        </p:txBody>
      </p:sp>
      <p:sp>
        <p:nvSpPr>
          <p:cNvPr id="91" name="사각형: 둥근 모서리 90">
            <a:extLst>
              <a:ext uri="{FF2B5EF4-FFF2-40B4-BE49-F238E27FC236}">
                <a16:creationId xmlns:a16="http://schemas.microsoft.com/office/drawing/2014/main" id="{5D2D5C3D-A911-C4D8-2A3C-B0F5C3FD7F63}"/>
              </a:ext>
            </a:extLst>
          </p:cNvPr>
          <p:cNvSpPr/>
          <p:nvPr/>
        </p:nvSpPr>
        <p:spPr>
          <a:xfrm>
            <a:off x="5036056" y="3785054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33A5743C-5017-CACD-EF5C-BC4F33448441}"/>
              </a:ext>
            </a:extLst>
          </p:cNvPr>
          <p:cNvSpPr txBox="1"/>
          <p:nvPr/>
        </p:nvSpPr>
        <p:spPr>
          <a:xfrm>
            <a:off x="4037116" y="374921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99" name="사각형: 둥근 모서리 98">
            <a:extLst>
              <a:ext uri="{FF2B5EF4-FFF2-40B4-BE49-F238E27FC236}">
                <a16:creationId xmlns:a16="http://schemas.microsoft.com/office/drawing/2014/main" id="{6AF4BEF2-386B-B47D-3482-D331391DD6D3}"/>
              </a:ext>
            </a:extLst>
          </p:cNvPr>
          <p:cNvSpPr/>
          <p:nvPr/>
        </p:nvSpPr>
        <p:spPr>
          <a:xfrm>
            <a:off x="6871662" y="6199234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105" name="사각형: 둥근 모서리 104">
            <a:extLst>
              <a:ext uri="{FF2B5EF4-FFF2-40B4-BE49-F238E27FC236}">
                <a16:creationId xmlns:a16="http://schemas.microsoft.com/office/drawing/2014/main" id="{613B38FA-90BF-397A-D04C-40CA8C01C542}"/>
              </a:ext>
            </a:extLst>
          </p:cNvPr>
          <p:cNvSpPr/>
          <p:nvPr/>
        </p:nvSpPr>
        <p:spPr>
          <a:xfrm>
            <a:off x="6276097" y="6199234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sp>
        <p:nvSpPr>
          <p:cNvPr id="106" name="사각형: 둥근 모서리 105">
            <a:extLst>
              <a:ext uri="{FF2B5EF4-FFF2-40B4-BE49-F238E27FC236}">
                <a16:creationId xmlns:a16="http://schemas.microsoft.com/office/drawing/2014/main" id="{73ACA74C-664E-48FC-1653-7D71C1B06120}"/>
              </a:ext>
            </a:extLst>
          </p:cNvPr>
          <p:cNvSpPr/>
          <p:nvPr/>
        </p:nvSpPr>
        <p:spPr>
          <a:xfrm>
            <a:off x="5036056" y="4197518"/>
            <a:ext cx="2263342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07" name="사각형: 둥근 모서리 106">
            <a:extLst>
              <a:ext uri="{FF2B5EF4-FFF2-40B4-BE49-F238E27FC236}">
                <a16:creationId xmlns:a16="http://schemas.microsoft.com/office/drawing/2014/main" id="{97E4A67D-BE7D-7860-7C41-FF933F3A1CCC}"/>
              </a:ext>
            </a:extLst>
          </p:cNvPr>
          <p:cNvSpPr/>
          <p:nvPr/>
        </p:nvSpPr>
        <p:spPr>
          <a:xfrm>
            <a:off x="5036056" y="4609982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08" name="사각형: 둥근 모서리 107">
            <a:extLst>
              <a:ext uri="{FF2B5EF4-FFF2-40B4-BE49-F238E27FC236}">
                <a16:creationId xmlns:a16="http://schemas.microsoft.com/office/drawing/2014/main" id="{F2DBCDC9-145B-8274-A1D4-5BCE2F04A809}"/>
              </a:ext>
            </a:extLst>
          </p:cNvPr>
          <p:cNvSpPr/>
          <p:nvPr/>
        </p:nvSpPr>
        <p:spPr>
          <a:xfrm>
            <a:off x="5036056" y="5022446"/>
            <a:ext cx="2263342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09" name="사각형: 둥근 모서리 108">
            <a:extLst>
              <a:ext uri="{FF2B5EF4-FFF2-40B4-BE49-F238E27FC236}">
                <a16:creationId xmlns:a16="http://schemas.microsoft.com/office/drawing/2014/main" id="{9758A2B7-C884-10F9-B1E7-0C7FBB83DAE4}"/>
              </a:ext>
            </a:extLst>
          </p:cNvPr>
          <p:cNvSpPr/>
          <p:nvPr/>
        </p:nvSpPr>
        <p:spPr>
          <a:xfrm>
            <a:off x="5036056" y="5434910"/>
            <a:ext cx="117207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10" name="사각형: 둥근 모서리 109">
            <a:extLst>
              <a:ext uri="{FF2B5EF4-FFF2-40B4-BE49-F238E27FC236}">
                <a16:creationId xmlns:a16="http://schemas.microsoft.com/office/drawing/2014/main" id="{37FE6F20-BBEE-FF9E-B32E-63E700BD39D8}"/>
              </a:ext>
            </a:extLst>
          </p:cNvPr>
          <p:cNvSpPr/>
          <p:nvPr/>
        </p:nvSpPr>
        <p:spPr>
          <a:xfrm>
            <a:off x="5036056" y="5847372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11" name="사각형: 둥근 모서리 110">
            <a:extLst>
              <a:ext uri="{FF2B5EF4-FFF2-40B4-BE49-F238E27FC236}">
                <a16:creationId xmlns:a16="http://schemas.microsoft.com/office/drawing/2014/main" id="{F614F498-8BA9-205F-ADB3-F7D2783BD1B8}"/>
              </a:ext>
            </a:extLst>
          </p:cNvPr>
          <p:cNvSpPr/>
          <p:nvPr/>
        </p:nvSpPr>
        <p:spPr>
          <a:xfrm>
            <a:off x="6286354" y="5434910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검색</a:t>
            </a:r>
          </a:p>
        </p:txBody>
      </p:sp>
      <p:cxnSp>
        <p:nvCxnSpPr>
          <p:cNvPr id="113" name="직선 화살표 연결선 112">
            <a:extLst>
              <a:ext uri="{FF2B5EF4-FFF2-40B4-BE49-F238E27FC236}">
                <a16:creationId xmlns:a16="http://schemas.microsoft.com/office/drawing/2014/main" id="{D68186C5-083B-7DFB-3A9D-29A665FA3625}"/>
              </a:ext>
            </a:extLst>
          </p:cNvPr>
          <p:cNvCxnSpPr>
            <a:stCxn id="58" idx="2"/>
          </p:cNvCxnSpPr>
          <p:nvPr/>
        </p:nvCxnSpPr>
        <p:spPr>
          <a:xfrm>
            <a:off x="5465763" y="2214593"/>
            <a:ext cx="156329" cy="10890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4" name="직사각형 113">
            <a:extLst>
              <a:ext uri="{FF2B5EF4-FFF2-40B4-BE49-F238E27FC236}">
                <a16:creationId xmlns:a16="http://schemas.microsoft.com/office/drawing/2014/main" id="{F047A69A-7FE7-E01E-75A4-4AAA3560604D}"/>
              </a:ext>
            </a:extLst>
          </p:cNvPr>
          <p:cNvSpPr/>
          <p:nvPr/>
        </p:nvSpPr>
        <p:spPr>
          <a:xfrm>
            <a:off x="537357" y="3924395"/>
            <a:ext cx="2851716" cy="263106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8FA1CDCB-CD65-3677-7C23-730F4DD13009}"/>
              </a:ext>
            </a:extLst>
          </p:cNvPr>
          <p:cNvSpPr txBox="1"/>
          <p:nvPr/>
        </p:nvSpPr>
        <p:spPr>
          <a:xfrm>
            <a:off x="647480" y="4030741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관리자 검색</a:t>
            </a:r>
          </a:p>
        </p:txBody>
      </p:sp>
      <p:sp>
        <p:nvSpPr>
          <p:cNvPr id="116" name="곱하기 기호 115">
            <a:extLst>
              <a:ext uri="{FF2B5EF4-FFF2-40B4-BE49-F238E27FC236}">
                <a16:creationId xmlns:a16="http://schemas.microsoft.com/office/drawing/2014/main" id="{8BE6F348-8D98-F9BA-27EC-099D1D8DC51E}"/>
              </a:ext>
            </a:extLst>
          </p:cNvPr>
          <p:cNvSpPr/>
          <p:nvPr/>
        </p:nvSpPr>
        <p:spPr>
          <a:xfrm>
            <a:off x="3094530" y="4006650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20" name="직선 화살표 연결선 119">
            <a:extLst>
              <a:ext uri="{FF2B5EF4-FFF2-40B4-BE49-F238E27FC236}">
                <a16:creationId xmlns:a16="http://schemas.microsoft.com/office/drawing/2014/main" id="{2E56C6B7-FF61-96BF-121E-AECBC90940D0}"/>
              </a:ext>
            </a:extLst>
          </p:cNvPr>
          <p:cNvCxnSpPr>
            <a:stCxn id="111" idx="1"/>
          </p:cNvCxnSpPr>
          <p:nvPr/>
        </p:nvCxnSpPr>
        <p:spPr>
          <a:xfrm flipH="1" flipV="1">
            <a:off x="3389073" y="4535055"/>
            <a:ext cx="2897281" cy="10152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21" name="사각형: 둥근 모서리 120">
            <a:extLst>
              <a:ext uri="{FF2B5EF4-FFF2-40B4-BE49-F238E27FC236}">
                <a16:creationId xmlns:a16="http://schemas.microsoft.com/office/drawing/2014/main" id="{6032F9A6-6E53-4879-248A-03248EBBFE0D}"/>
              </a:ext>
            </a:extLst>
          </p:cNvPr>
          <p:cNvSpPr/>
          <p:nvPr/>
        </p:nvSpPr>
        <p:spPr>
          <a:xfrm>
            <a:off x="1329228" y="4458494"/>
            <a:ext cx="1905833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025F221-94E1-28B9-4CC3-4CF16F65FAE8}"/>
              </a:ext>
            </a:extLst>
          </p:cNvPr>
          <p:cNvSpPr txBox="1"/>
          <p:nvPr/>
        </p:nvSpPr>
        <p:spPr>
          <a:xfrm>
            <a:off x="613993" y="4411705"/>
            <a:ext cx="75594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관리자명</a:t>
            </a:r>
            <a:endParaRPr lang="en-US" altLang="ko-KR" sz="900"/>
          </a:p>
        </p:txBody>
      </p:sp>
      <p:sp>
        <p:nvSpPr>
          <p:cNvPr id="123" name="사각형: 둥근 모서리 122">
            <a:extLst>
              <a:ext uri="{FF2B5EF4-FFF2-40B4-BE49-F238E27FC236}">
                <a16:creationId xmlns:a16="http://schemas.microsoft.com/office/drawing/2014/main" id="{66E8BA3B-970F-6AA8-F0FE-631F2E8641B4}"/>
              </a:ext>
            </a:extLst>
          </p:cNvPr>
          <p:cNvSpPr/>
          <p:nvPr/>
        </p:nvSpPr>
        <p:spPr>
          <a:xfrm>
            <a:off x="2701101" y="4784149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24" name="직선 연결선 123">
            <a:extLst>
              <a:ext uri="{FF2B5EF4-FFF2-40B4-BE49-F238E27FC236}">
                <a16:creationId xmlns:a16="http://schemas.microsoft.com/office/drawing/2014/main" id="{395577F2-68EF-C8F1-0AED-27C1F2255C9D}"/>
              </a:ext>
            </a:extLst>
          </p:cNvPr>
          <p:cNvCxnSpPr>
            <a:cxnSpLocks/>
          </p:cNvCxnSpPr>
          <p:nvPr/>
        </p:nvCxnSpPr>
        <p:spPr>
          <a:xfrm>
            <a:off x="671793" y="5137862"/>
            <a:ext cx="2571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45BF92CD-C144-AEAA-6298-BC23B16D5FD6}"/>
              </a:ext>
            </a:extLst>
          </p:cNvPr>
          <p:cNvSpPr txBox="1"/>
          <p:nvPr/>
        </p:nvSpPr>
        <p:spPr>
          <a:xfrm>
            <a:off x="647116" y="5142757"/>
            <a:ext cx="256936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관리자 </a:t>
            </a:r>
            <a:r>
              <a:rPr lang="en-US" altLang="ko-KR" sz="900"/>
              <a:t>ID          </a:t>
            </a:r>
            <a:r>
              <a:rPr lang="ko-KR" altLang="en-US" sz="900"/>
              <a:t>관리자명</a:t>
            </a:r>
            <a:endParaRPr lang="en-US" altLang="ko-KR" sz="900"/>
          </a:p>
        </p:txBody>
      </p:sp>
      <p:cxnSp>
        <p:nvCxnSpPr>
          <p:cNvPr id="127" name="직선 연결선 126">
            <a:extLst>
              <a:ext uri="{FF2B5EF4-FFF2-40B4-BE49-F238E27FC236}">
                <a16:creationId xmlns:a16="http://schemas.microsoft.com/office/drawing/2014/main" id="{B0E356DF-F472-6286-E383-F1516441F039}"/>
              </a:ext>
            </a:extLst>
          </p:cNvPr>
          <p:cNvCxnSpPr>
            <a:cxnSpLocks/>
          </p:cNvCxnSpPr>
          <p:nvPr/>
        </p:nvCxnSpPr>
        <p:spPr>
          <a:xfrm>
            <a:off x="671793" y="5443778"/>
            <a:ext cx="2571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82EDBE75-F829-E823-BDBC-741A1CD21301}"/>
              </a:ext>
            </a:extLst>
          </p:cNvPr>
          <p:cNvSpPr txBox="1"/>
          <p:nvPr/>
        </p:nvSpPr>
        <p:spPr>
          <a:xfrm>
            <a:off x="637879" y="5446888"/>
            <a:ext cx="256936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/>
              <a:t>admin              </a:t>
            </a:r>
            <a:r>
              <a:rPr lang="ko-KR" altLang="en-US" sz="900"/>
              <a:t>시스템 관리자</a:t>
            </a:r>
            <a:endParaRPr lang="en-US" altLang="ko-KR" sz="900"/>
          </a:p>
        </p:txBody>
      </p:sp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1365D216-B6B7-DA59-9DF2-7F4717F32073}"/>
              </a:ext>
            </a:extLst>
          </p:cNvPr>
          <p:cNvSpPr/>
          <p:nvPr/>
        </p:nvSpPr>
        <p:spPr>
          <a:xfrm>
            <a:off x="5199063" y="1982425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32" name="그룹 31">
            <a:extLst>
              <a:ext uri="{FF2B5EF4-FFF2-40B4-BE49-F238E27FC236}">
                <a16:creationId xmlns:a16="http://schemas.microsoft.com/office/drawing/2014/main" id="{FEEF63FC-E117-646A-5228-F3749351DDFA}"/>
              </a:ext>
            </a:extLst>
          </p:cNvPr>
          <p:cNvGrpSpPr/>
          <p:nvPr/>
        </p:nvGrpSpPr>
        <p:grpSpPr>
          <a:xfrm rot="5400000">
            <a:off x="7497467" y="397046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3" name="이등변 삼각형 32">
              <a:extLst>
                <a:ext uri="{FF2B5EF4-FFF2-40B4-BE49-F238E27FC236}">
                  <a16:creationId xmlns:a16="http://schemas.microsoft.com/office/drawing/2014/main" id="{23B19B4C-1184-5EB3-8B57-BA5426A8BA0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4" name="Oval 593">
              <a:extLst>
                <a:ext uri="{FF2B5EF4-FFF2-40B4-BE49-F238E27FC236}">
                  <a16:creationId xmlns:a16="http://schemas.microsoft.com/office/drawing/2014/main" id="{CF4E2CFF-CC66-6236-D66D-FA3434C214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35" name="그룹 34">
            <a:extLst>
              <a:ext uri="{FF2B5EF4-FFF2-40B4-BE49-F238E27FC236}">
                <a16:creationId xmlns:a16="http://schemas.microsoft.com/office/drawing/2014/main" id="{6964EACC-D77C-09B8-2573-798D0CC75DBE}"/>
              </a:ext>
            </a:extLst>
          </p:cNvPr>
          <p:cNvGrpSpPr/>
          <p:nvPr/>
        </p:nvGrpSpPr>
        <p:grpSpPr>
          <a:xfrm>
            <a:off x="6553054" y="5968370"/>
            <a:ext cx="244417" cy="258694"/>
            <a:chOff x="1098607" y="3056422"/>
            <a:chExt cx="244417" cy="258694"/>
          </a:xfrm>
        </p:grpSpPr>
        <p:sp>
          <p:nvSpPr>
            <p:cNvPr id="36" name="이등변 삼각형 35">
              <a:extLst>
                <a:ext uri="{FF2B5EF4-FFF2-40B4-BE49-F238E27FC236}">
                  <a16:creationId xmlns:a16="http://schemas.microsoft.com/office/drawing/2014/main" id="{AB03F7D0-D50F-E72E-7956-088926B0AD3E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8" name="그룹 47">
              <a:extLst>
                <a:ext uri="{FF2B5EF4-FFF2-40B4-BE49-F238E27FC236}">
                  <a16:creationId xmlns:a16="http://schemas.microsoft.com/office/drawing/2014/main" id="{12CE4462-470A-5F8E-013A-FCDE1234BECF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9" name="Oval 593">
                <a:extLst>
                  <a:ext uri="{FF2B5EF4-FFF2-40B4-BE49-F238E27FC236}">
                    <a16:creationId xmlns:a16="http://schemas.microsoft.com/office/drawing/2014/main" id="{78C42019-1D5D-4D34-E0A5-2CED9C94F8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0" name="TextBox 14">
                <a:extLst>
                  <a:ext uri="{FF2B5EF4-FFF2-40B4-BE49-F238E27FC236}">
                    <a16:creationId xmlns:a16="http://schemas.microsoft.com/office/drawing/2014/main" id="{0D97CB34-FF93-87D2-0019-B947C68B50BA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51" name="그룹 50">
            <a:extLst>
              <a:ext uri="{FF2B5EF4-FFF2-40B4-BE49-F238E27FC236}">
                <a16:creationId xmlns:a16="http://schemas.microsoft.com/office/drawing/2014/main" id="{5CAC511B-A01C-F189-13DD-A363ADDEFB2E}"/>
              </a:ext>
            </a:extLst>
          </p:cNvPr>
          <p:cNvGrpSpPr/>
          <p:nvPr/>
        </p:nvGrpSpPr>
        <p:grpSpPr>
          <a:xfrm>
            <a:off x="7169340" y="5962976"/>
            <a:ext cx="244417" cy="258694"/>
            <a:chOff x="1098607" y="3056422"/>
            <a:chExt cx="244417" cy="258694"/>
          </a:xfrm>
        </p:grpSpPr>
        <p:sp>
          <p:nvSpPr>
            <p:cNvPr id="52" name="이등변 삼각형 51">
              <a:extLst>
                <a:ext uri="{FF2B5EF4-FFF2-40B4-BE49-F238E27FC236}">
                  <a16:creationId xmlns:a16="http://schemas.microsoft.com/office/drawing/2014/main" id="{F84C0A01-A3CE-9C24-9E4E-31A0C6FF63F3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0" name="그룹 69">
              <a:extLst>
                <a:ext uri="{FF2B5EF4-FFF2-40B4-BE49-F238E27FC236}">
                  <a16:creationId xmlns:a16="http://schemas.microsoft.com/office/drawing/2014/main" id="{8D18661C-0F8A-391F-E988-703D2C6284D8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2" name="Oval 593">
                <a:extLst>
                  <a:ext uri="{FF2B5EF4-FFF2-40B4-BE49-F238E27FC236}">
                    <a16:creationId xmlns:a16="http://schemas.microsoft.com/office/drawing/2014/main" id="{2A702F82-D67B-C6C8-427F-AB259D85AD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3" name="TextBox 14">
                <a:extLst>
                  <a:ext uri="{FF2B5EF4-FFF2-40B4-BE49-F238E27FC236}">
                    <a16:creationId xmlns:a16="http://schemas.microsoft.com/office/drawing/2014/main" id="{062928D2-9A54-2717-5D88-05FBA5C166F2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95" name="그룹 94">
            <a:extLst>
              <a:ext uri="{FF2B5EF4-FFF2-40B4-BE49-F238E27FC236}">
                <a16:creationId xmlns:a16="http://schemas.microsoft.com/office/drawing/2014/main" id="{8C50B9D3-C1DA-29CD-3B12-FCD0896E3D9E}"/>
              </a:ext>
            </a:extLst>
          </p:cNvPr>
          <p:cNvGrpSpPr/>
          <p:nvPr/>
        </p:nvGrpSpPr>
        <p:grpSpPr>
          <a:xfrm>
            <a:off x="3041366" y="4583589"/>
            <a:ext cx="244417" cy="258694"/>
            <a:chOff x="1098607" y="3056422"/>
            <a:chExt cx="244417" cy="258694"/>
          </a:xfrm>
        </p:grpSpPr>
        <p:sp>
          <p:nvSpPr>
            <p:cNvPr id="96" name="이등변 삼각형 95">
              <a:extLst>
                <a:ext uri="{FF2B5EF4-FFF2-40B4-BE49-F238E27FC236}">
                  <a16:creationId xmlns:a16="http://schemas.microsoft.com/office/drawing/2014/main" id="{52E683E1-F48F-279D-10AC-B10287F89FC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7" name="그룹 96">
              <a:extLst>
                <a:ext uri="{FF2B5EF4-FFF2-40B4-BE49-F238E27FC236}">
                  <a16:creationId xmlns:a16="http://schemas.microsoft.com/office/drawing/2014/main" id="{ABA653A0-8B8B-AB09-0984-D483393BAE6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8" name="Oval 593">
                <a:extLst>
                  <a:ext uri="{FF2B5EF4-FFF2-40B4-BE49-F238E27FC236}">
                    <a16:creationId xmlns:a16="http://schemas.microsoft.com/office/drawing/2014/main" id="{35519473-C6C8-EA90-370D-61088AFE20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0" name="TextBox 14">
                <a:extLst>
                  <a:ext uri="{FF2B5EF4-FFF2-40B4-BE49-F238E27FC236}">
                    <a16:creationId xmlns:a16="http://schemas.microsoft.com/office/drawing/2014/main" id="{A99ECDB2-E68A-2A06-838A-D5E80D578AEA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01" name="그룹 100">
            <a:extLst>
              <a:ext uri="{FF2B5EF4-FFF2-40B4-BE49-F238E27FC236}">
                <a16:creationId xmlns:a16="http://schemas.microsoft.com/office/drawing/2014/main" id="{9E0F959A-943A-0B93-F369-0A7D4763A22E}"/>
              </a:ext>
            </a:extLst>
          </p:cNvPr>
          <p:cNvGrpSpPr/>
          <p:nvPr/>
        </p:nvGrpSpPr>
        <p:grpSpPr>
          <a:xfrm>
            <a:off x="1329228" y="4990248"/>
            <a:ext cx="244417" cy="258694"/>
            <a:chOff x="1098607" y="3056422"/>
            <a:chExt cx="244417" cy="258694"/>
          </a:xfrm>
        </p:grpSpPr>
        <p:sp>
          <p:nvSpPr>
            <p:cNvPr id="102" name="이등변 삼각형 101">
              <a:extLst>
                <a:ext uri="{FF2B5EF4-FFF2-40B4-BE49-F238E27FC236}">
                  <a16:creationId xmlns:a16="http://schemas.microsoft.com/office/drawing/2014/main" id="{20A0F694-2BFA-BD45-9787-83CFB909779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3" name="그룹 102">
              <a:extLst>
                <a:ext uri="{FF2B5EF4-FFF2-40B4-BE49-F238E27FC236}">
                  <a16:creationId xmlns:a16="http://schemas.microsoft.com/office/drawing/2014/main" id="{254BB071-7220-EC23-6D65-2E163F72141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04" name="Oval 593">
                <a:extLst>
                  <a:ext uri="{FF2B5EF4-FFF2-40B4-BE49-F238E27FC236}">
                    <a16:creationId xmlns:a16="http://schemas.microsoft.com/office/drawing/2014/main" id="{FBE98A49-A55A-6F95-C317-443A89DADE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12" name="TextBox 14">
                <a:extLst>
                  <a:ext uri="{FF2B5EF4-FFF2-40B4-BE49-F238E27FC236}">
                    <a16:creationId xmlns:a16="http://schemas.microsoft.com/office/drawing/2014/main" id="{F56931D2-CC08-4F96-6EAC-6812ADA688A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18" name="TextBox 117">
            <a:extLst>
              <a:ext uri="{FF2B5EF4-FFF2-40B4-BE49-F238E27FC236}">
                <a16:creationId xmlns:a16="http://schemas.microsoft.com/office/drawing/2014/main" id="{E4AA89B3-F3DA-D891-AB15-5D1D27C564AE}"/>
              </a:ext>
            </a:extLst>
          </p:cNvPr>
          <p:cNvSpPr txBox="1"/>
          <p:nvPr/>
        </p:nvSpPr>
        <p:spPr>
          <a:xfrm>
            <a:off x="7823223" y="2216216"/>
            <a:ext cx="3986297" cy="896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</a:p>
        </p:txBody>
      </p:sp>
    </p:spTree>
    <p:extLst>
      <p:ext uri="{BB962C8B-B14F-4D97-AF65-F5344CB8AC3E}">
        <p14:creationId xmlns:p14="http://schemas.microsoft.com/office/powerpoint/2010/main" val="2258562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725881"/>
          <a:ext cx="4397830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관리자 정보 확인을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ID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03435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관리자명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97546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관리자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10391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관리자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898601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325149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관리자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85111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919549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영역 클릭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 상세 정보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회원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587987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4419047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575603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관리자 회원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시스템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AD-04-0009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6807FA-2162-70F1-5CF5-B6AF5BD8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35</a:t>
            </a:fld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5B5CB7-F723-B50A-2B4A-B8FCEACB0A9D}"/>
              </a:ext>
            </a:extLst>
          </p:cNvPr>
          <p:cNvSpPr txBox="1"/>
          <p:nvPr/>
        </p:nvSpPr>
        <p:spPr>
          <a:xfrm>
            <a:off x="314325" y="692380"/>
            <a:ext cx="1895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시스템 관리  </a:t>
            </a:r>
            <a:r>
              <a:rPr lang="en-US" altLang="ko-KR" sz="900"/>
              <a:t>&gt; </a:t>
            </a:r>
            <a:r>
              <a:rPr lang="ko-KR" altLang="en-US" sz="900"/>
              <a:t>관리자 회원 관리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2011F7-D3F8-F0BB-B9BA-3C95D7E91F4C}"/>
              </a:ext>
            </a:extLst>
          </p:cNvPr>
          <p:cNvSpPr txBox="1"/>
          <p:nvPr/>
        </p:nvSpPr>
        <p:spPr>
          <a:xfrm>
            <a:off x="314324" y="1230364"/>
            <a:ext cx="1895475" cy="688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관리자 </a:t>
            </a:r>
            <a:r>
              <a:rPr lang="en-US" altLang="ko-KR" sz="900"/>
              <a:t>ID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관리자명</a:t>
            </a:r>
            <a:endParaRPr lang="en-US" altLang="ko-KR" sz="900"/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8D22F51B-E499-7043-2D1A-4A79C40F6E38}"/>
              </a:ext>
            </a:extLst>
          </p:cNvPr>
          <p:cNvSpPr/>
          <p:nvPr/>
        </p:nvSpPr>
        <p:spPr>
          <a:xfrm>
            <a:off x="1162050" y="125893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CAAEA1B6-77DA-2E80-3D61-50D5BB1C73AB}"/>
              </a:ext>
            </a:extLst>
          </p:cNvPr>
          <p:cNvSpPr/>
          <p:nvPr/>
        </p:nvSpPr>
        <p:spPr>
          <a:xfrm>
            <a:off x="1162050" y="1668514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496BDC63-63F0-10C9-65B7-B25445C35FE1}"/>
              </a:ext>
            </a:extLst>
          </p:cNvPr>
          <p:cNvSpPr/>
          <p:nvPr/>
        </p:nvSpPr>
        <p:spPr>
          <a:xfrm>
            <a:off x="5753101" y="166640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0DFF68A0-433A-8AC8-C3C8-C55B1909DDB3}"/>
              </a:ext>
            </a:extLst>
          </p:cNvPr>
          <p:cNvCxnSpPr/>
          <p:nvPr/>
        </p:nvCxnSpPr>
        <p:spPr>
          <a:xfrm>
            <a:off x="257174" y="1047750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F797A02D-C442-FFFC-D9BD-229872FC3407}"/>
              </a:ext>
            </a:extLst>
          </p:cNvPr>
          <p:cNvCxnSpPr/>
          <p:nvPr/>
        </p:nvCxnSpPr>
        <p:spPr>
          <a:xfrm>
            <a:off x="257174" y="2537536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5" name="표 15">
            <a:extLst>
              <a:ext uri="{FF2B5EF4-FFF2-40B4-BE49-F238E27FC236}">
                <a16:creationId xmlns:a16="http://schemas.microsoft.com/office/drawing/2014/main" id="{7DFC14C4-98BE-6AA9-E9AA-097C55B62B6D}"/>
              </a:ext>
            </a:extLst>
          </p:cNvPr>
          <p:cNvGraphicFramePr>
            <a:graphicFrameLocks noGrp="1"/>
          </p:cNvGraphicFramePr>
          <p:nvPr/>
        </p:nvGraphicFramePr>
        <p:xfrm>
          <a:off x="257174" y="2957474"/>
          <a:ext cx="5953126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83661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837769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622270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682062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847251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1230907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674603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674603">
                  <a:extLst>
                    <a:ext uri="{9D8B030D-6E8A-4147-A177-3AD203B41FA5}">
                      <a16:colId xmlns:a16="http://schemas.microsoft.com/office/drawing/2014/main" val="1801206162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권한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가입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최근 로그인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전화번호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이메일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010-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test12@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3AB57982-DD90-6122-B6CE-29D6C5411931}"/>
              </a:ext>
            </a:extLst>
          </p:cNvPr>
          <p:cNvSpPr/>
          <p:nvPr/>
        </p:nvSpPr>
        <p:spPr>
          <a:xfrm>
            <a:off x="357183" y="302521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4C691B6D-5B83-2067-3F9F-DC089097AC03}"/>
              </a:ext>
            </a:extLst>
          </p:cNvPr>
          <p:cNvSpPr/>
          <p:nvPr/>
        </p:nvSpPr>
        <p:spPr>
          <a:xfrm>
            <a:off x="357183" y="330669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B5556822-CB6E-1DE0-3441-69AE9174E0D0}"/>
              </a:ext>
            </a:extLst>
          </p:cNvPr>
          <p:cNvSpPr/>
          <p:nvPr/>
        </p:nvSpPr>
        <p:spPr>
          <a:xfrm>
            <a:off x="357183" y="358768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A39CE8C-4ECB-C8E2-AED1-31DEDEE9090F}"/>
              </a:ext>
            </a:extLst>
          </p:cNvPr>
          <p:cNvSpPr txBox="1"/>
          <p:nvPr/>
        </p:nvSpPr>
        <p:spPr>
          <a:xfrm>
            <a:off x="214312" y="2653859"/>
            <a:ext cx="1895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관리자 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8" name="그룹 37">
            <a:extLst>
              <a:ext uri="{FF2B5EF4-FFF2-40B4-BE49-F238E27FC236}">
                <a16:creationId xmlns:a16="http://schemas.microsoft.com/office/drawing/2014/main" id="{71833184-012B-3A8E-1260-0DAF77408F14}"/>
              </a:ext>
            </a:extLst>
          </p:cNvPr>
          <p:cNvGrpSpPr/>
          <p:nvPr/>
        </p:nvGrpSpPr>
        <p:grpSpPr>
          <a:xfrm rot="5400000">
            <a:off x="2198360" y="68122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9" name="이등변 삼각형 38">
              <a:extLst>
                <a:ext uri="{FF2B5EF4-FFF2-40B4-BE49-F238E27FC236}">
                  <a16:creationId xmlns:a16="http://schemas.microsoft.com/office/drawing/2014/main" id="{6B5670F0-CEA8-6981-70BF-08CE90E66A47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0" name="Oval 593">
              <a:extLst>
                <a:ext uri="{FF2B5EF4-FFF2-40B4-BE49-F238E27FC236}">
                  <a16:creationId xmlns:a16="http://schemas.microsoft.com/office/drawing/2014/main" id="{72FEF486-F491-8ABF-96B5-2DE82791B5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41" name="그룹 40">
            <a:extLst>
              <a:ext uri="{FF2B5EF4-FFF2-40B4-BE49-F238E27FC236}">
                <a16:creationId xmlns:a16="http://schemas.microsoft.com/office/drawing/2014/main" id="{AAC07A32-30BB-468E-2009-C46D75834976}"/>
              </a:ext>
            </a:extLst>
          </p:cNvPr>
          <p:cNvGrpSpPr/>
          <p:nvPr/>
        </p:nvGrpSpPr>
        <p:grpSpPr>
          <a:xfrm rot="5400000">
            <a:off x="3262423" y="126520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2" name="이등변 삼각형 41">
              <a:extLst>
                <a:ext uri="{FF2B5EF4-FFF2-40B4-BE49-F238E27FC236}">
                  <a16:creationId xmlns:a16="http://schemas.microsoft.com/office/drawing/2014/main" id="{3DCA4FD1-5FE4-B479-7818-0D88485CEE2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3" name="Oval 593">
              <a:extLst>
                <a:ext uri="{FF2B5EF4-FFF2-40B4-BE49-F238E27FC236}">
                  <a16:creationId xmlns:a16="http://schemas.microsoft.com/office/drawing/2014/main" id="{E1F49AC4-3D08-1840-099C-F5673F4623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44" name="그룹 43">
            <a:extLst>
              <a:ext uri="{FF2B5EF4-FFF2-40B4-BE49-F238E27FC236}">
                <a16:creationId xmlns:a16="http://schemas.microsoft.com/office/drawing/2014/main" id="{0E1A9636-EFFE-3EB6-CAC5-92956A64884E}"/>
              </a:ext>
            </a:extLst>
          </p:cNvPr>
          <p:cNvGrpSpPr/>
          <p:nvPr/>
        </p:nvGrpSpPr>
        <p:grpSpPr>
          <a:xfrm rot="5400000">
            <a:off x="3274685" y="168514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5" name="이등변 삼각형 44">
              <a:extLst>
                <a:ext uri="{FF2B5EF4-FFF2-40B4-BE49-F238E27FC236}">
                  <a16:creationId xmlns:a16="http://schemas.microsoft.com/office/drawing/2014/main" id="{DAAB7E18-7828-D8BC-E385-5194E02FFC5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6" name="Oval 593">
              <a:extLst>
                <a:ext uri="{FF2B5EF4-FFF2-40B4-BE49-F238E27FC236}">
                  <a16:creationId xmlns:a16="http://schemas.microsoft.com/office/drawing/2014/main" id="{353CF1ED-1115-737E-5232-6445D906B7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grpSp>
        <p:nvGrpSpPr>
          <p:cNvPr id="58" name="그룹 57">
            <a:extLst>
              <a:ext uri="{FF2B5EF4-FFF2-40B4-BE49-F238E27FC236}">
                <a16:creationId xmlns:a16="http://schemas.microsoft.com/office/drawing/2014/main" id="{241E70AA-9B07-3825-45E1-40384D327EC4}"/>
              </a:ext>
            </a:extLst>
          </p:cNvPr>
          <p:cNvGrpSpPr/>
          <p:nvPr/>
        </p:nvGrpSpPr>
        <p:grpSpPr>
          <a:xfrm>
            <a:off x="5769446" y="1430120"/>
            <a:ext cx="244417" cy="258694"/>
            <a:chOff x="1098607" y="3056422"/>
            <a:chExt cx="244417" cy="258694"/>
          </a:xfrm>
        </p:grpSpPr>
        <p:sp>
          <p:nvSpPr>
            <p:cNvPr id="59" name="이등변 삼각형 58">
              <a:extLst>
                <a:ext uri="{FF2B5EF4-FFF2-40B4-BE49-F238E27FC236}">
                  <a16:creationId xmlns:a16="http://schemas.microsoft.com/office/drawing/2014/main" id="{8747D533-EC67-A817-ACFD-64FBD22B894D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0" name="그룹 59">
              <a:extLst>
                <a:ext uri="{FF2B5EF4-FFF2-40B4-BE49-F238E27FC236}">
                  <a16:creationId xmlns:a16="http://schemas.microsoft.com/office/drawing/2014/main" id="{42E30FA6-98A9-AEBD-F976-FB9A6CB38925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1" name="Oval 593">
                <a:extLst>
                  <a:ext uri="{FF2B5EF4-FFF2-40B4-BE49-F238E27FC236}">
                    <a16:creationId xmlns:a16="http://schemas.microsoft.com/office/drawing/2014/main" id="{245483FA-0400-BEC7-83EC-2985F65BEE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2" name="TextBox 14">
                <a:extLst>
                  <a:ext uri="{FF2B5EF4-FFF2-40B4-BE49-F238E27FC236}">
                    <a16:creationId xmlns:a16="http://schemas.microsoft.com/office/drawing/2014/main" id="{BE93F9D0-AE84-FC40-3F08-E8BF6B34892B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3" name="그룹 62">
            <a:extLst>
              <a:ext uri="{FF2B5EF4-FFF2-40B4-BE49-F238E27FC236}">
                <a16:creationId xmlns:a16="http://schemas.microsoft.com/office/drawing/2014/main" id="{BA7B08C7-897D-59DB-14EA-BFEDCDB9827A}"/>
              </a:ext>
            </a:extLst>
          </p:cNvPr>
          <p:cNvGrpSpPr/>
          <p:nvPr/>
        </p:nvGrpSpPr>
        <p:grpSpPr>
          <a:xfrm>
            <a:off x="845688" y="2443239"/>
            <a:ext cx="244417" cy="258694"/>
            <a:chOff x="1098607" y="3056422"/>
            <a:chExt cx="244417" cy="258694"/>
          </a:xfrm>
        </p:grpSpPr>
        <p:sp>
          <p:nvSpPr>
            <p:cNvPr id="64" name="이등변 삼각형 63">
              <a:extLst>
                <a:ext uri="{FF2B5EF4-FFF2-40B4-BE49-F238E27FC236}">
                  <a16:creationId xmlns:a16="http://schemas.microsoft.com/office/drawing/2014/main" id="{9395A45D-4CD7-6540-71E4-B4D58562748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5" name="그룹 64">
              <a:extLst>
                <a:ext uri="{FF2B5EF4-FFF2-40B4-BE49-F238E27FC236}">
                  <a16:creationId xmlns:a16="http://schemas.microsoft.com/office/drawing/2014/main" id="{1AAF6D94-0FD1-A528-7A2C-77AFF258EC9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6" name="Oval 593">
                <a:extLst>
                  <a:ext uri="{FF2B5EF4-FFF2-40B4-BE49-F238E27FC236}">
                    <a16:creationId xmlns:a16="http://schemas.microsoft.com/office/drawing/2014/main" id="{6F8E01B8-F844-330E-D839-D2D5E4381E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7" name="TextBox 14">
                <a:extLst>
                  <a:ext uri="{FF2B5EF4-FFF2-40B4-BE49-F238E27FC236}">
                    <a16:creationId xmlns:a16="http://schemas.microsoft.com/office/drawing/2014/main" id="{8C2CE4FC-5282-94A5-4A74-A891CD478AA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3" name="그룹 72">
            <a:extLst>
              <a:ext uri="{FF2B5EF4-FFF2-40B4-BE49-F238E27FC236}">
                <a16:creationId xmlns:a16="http://schemas.microsoft.com/office/drawing/2014/main" id="{C2A45C7D-A2A1-B588-4D8E-2EBA5727E3EC}"/>
              </a:ext>
            </a:extLst>
          </p:cNvPr>
          <p:cNvGrpSpPr/>
          <p:nvPr/>
        </p:nvGrpSpPr>
        <p:grpSpPr>
          <a:xfrm>
            <a:off x="90253" y="3003146"/>
            <a:ext cx="278496" cy="200053"/>
            <a:chOff x="1014019" y="2643309"/>
            <a:chExt cx="278496" cy="200053"/>
          </a:xfrm>
        </p:grpSpPr>
        <p:sp>
          <p:nvSpPr>
            <p:cNvPr id="74" name="이등변 삼각형 73">
              <a:extLst>
                <a:ext uri="{FF2B5EF4-FFF2-40B4-BE49-F238E27FC236}">
                  <a16:creationId xmlns:a16="http://schemas.microsoft.com/office/drawing/2014/main" id="{A3003EDD-A2B2-7974-CEE6-5636D230FD41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5" name="그룹 74">
              <a:extLst>
                <a:ext uri="{FF2B5EF4-FFF2-40B4-BE49-F238E27FC236}">
                  <a16:creationId xmlns:a16="http://schemas.microsoft.com/office/drawing/2014/main" id="{2B8681C3-5E73-3B00-CCE3-90FD9A71817D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76" name="Oval 593">
                <a:extLst>
                  <a:ext uri="{FF2B5EF4-FFF2-40B4-BE49-F238E27FC236}">
                    <a16:creationId xmlns:a16="http://schemas.microsoft.com/office/drawing/2014/main" id="{C72C7FC9-94E8-AE3F-5DD7-639DF5766E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7" name="TextBox 14">
                <a:extLst>
                  <a:ext uri="{FF2B5EF4-FFF2-40B4-BE49-F238E27FC236}">
                    <a16:creationId xmlns:a16="http://schemas.microsoft.com/office/drawing/2014/main" id="{4E05BC6C-9E34-15AB-6D03-AD8F7504CAFC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8" name="그룹 77">
            <a:extLst>
              <a:ext uri="{FF2B5EF4-FFF2-40B4-BE49-F238E27FC236}">
                <a16:creationId xmlns:a16="http://schemas.microsoft.com/office/drawing/2014/main" id="{E06F7CA3-2DB0-BB18-2D85-D441F258E1EC}"/>
              </a:ext>
            </a:extLst>
          </p:cNvPr>
          <p:cNvGrpSpPr/>
          <p:nvPr/>
        </p:nvGrpSpPr>
        <p:grpSpPr>
          <a:xfrm>
            <a:off x="90253" y="3282857"/>
            <a:ext cx="278496" cy="200053"/>
            <a:chOff x="1014019" y="2643309"/>
            <a:chExt cx="278496" cy="200053"/>
          </a:xfrm>
        </p:grpSpPr>
        <p:sp>
          <p:nvSpPr>
            <p:cNvPr id="79" name="이등변 삼각형 78">
              <a:extLst>
                <a:ext uri="{FF2B5EF4-FFF2-40B4-BE49-F238E27FC236}">
                  <a16:creationId xmlns:a16="http://schemas.microsoft.com/office/drawing/2014/main" id="{356A0C26-8824-9B92-2114-9934F5E5E5B0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0" name="그룹 79">
              <a:extLst>
                <a:ext uri="{FF2B5EF4-FFF2-40B4-BE49-F238E27FC236}">
                  <a16:creationId xmlns:a16="http://schemas.microsoft.com/office/drawing/2014/main" id="{F8430874-E8F4-39A9-61F0-3E53DCC375AC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1" name="Oval 593">
                <a:extLst>
                  <a:ext uri="{FF2B5EF4-FFF2-40B4-BE49-F238E27FC236}">
                    <a16:creationId xmlns:a16="http://schemas.microsoft.com/office/drawing/2014/main" id="{6D3F735A-8354-A256-A4C2-9CC73BAB67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2" name="TextBox 14">
                <a:extLst>
                  <a:ext uri="{FF2B5EF4-FFF2-40B4-BE49-F238E27FC236}">
                    <a16:creationId xmlns:a16="http://schemas.microsoft.com/office/drawing/2014/main" id="{31B2B897-2AA6-2942-AC51-E28DCFE8830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8" name="그룹 87">
            <a:extLst>
              <a:ext uri="{FF2B5EF4-FFF2-40B4-BE49-F238E27FC236}">
                <a16:creationId xmlns:a16="http://schemas.microsoft.com/office/drawing/2014/main" id="{C789CC6C-49A6-F881-FFA8-687D3812A567}"/>
              </a:ext>
            </a:extLst>
          </p:cNvPr>
          <p:cNvGrpSpPr/>
          <p:nvPr/>
        </p:nvGrpSpPr>
        <p:grpSpPr>
          <a:xfrm>
            <a:off x="2469153" y="2698780"/>
            <a:ext cx="244417" cy="258694"/>
            <a:chOff x="1098607" y="3056422"/>
            <a:chExt cx="244417" cy="258694"/>
          </a:xfrm>
        </p:grpSpPr>
        <p:sp>
          <p:nvSpPr>
            <p:cNvPr id="89" name="이등변 삼각형 88">
              <a:extLst>
                <a:ext uri="{FF2B5EF4-FFF2-40B4-BE49-F238E27FC236}">
                  <a16:creationId xmlns:a16="http://schemas.microsoft.com/office/drawing/2014/main" id="{F05007BF-AC3D-A41C-9A14-3D602C4819F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0" name="그룹 89">
              <a:extLst>
                <a:ext uri="{FF2B5EF4-FFF2-40B4-BE49-F238E27FC236}">
                  <a16:creationId xmlns:a16="http://schemas.microsoft.com/office/drawing/2014/main" id="{0760ECB8-C759-0810-78F8-CBEBDFCECA1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1" name="Oval 593">
                <a:extLst>
                  <a:ext uri="{FF2B5EF4-FFF2-40B4-BE49-F238E27FC236}">
                    <a16:creationId xmlns:a16="http://schemas.microsoft.com/office/drawing/2014/main" id="{1057673C-9DB7-B9C2-4FF5-A34C6BA66E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2" name="TextBox 14">
                <a:extLst>
                  <a:ext uri="{FF2B5EF4-FFF2-40B4-BE49-F238E27FC236}">
                    <a16:creationId xmlns:a16="http://schemas.microsoft.com/office/drawing/2014/main" id="{7B7B2A7C-D57F-D5F7-EB45-5F91776B83B7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FCD3F52D-CC18-B68C-51D0-1EB7C321693F}"/>
              </a:ext>
            </a:extLst>
          </p:cNvPr>
          <p:cNvSpPr/>
          <p:nvPr/>
        </p:nvSpPr>
        <p:spPr>
          <a:xfrm>
            <a:off x="1391055" y="3238604"/>
            <a:ext cx="1370065" cy="282090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4" name="그룹 93">
            <a:extLst>
              <a:ext uri="{FF2B5EF4-FFF2-40B4-BE49-F238E27FC236}">
                <a16:creationId xmlns:a16="http://schemas.microsoft.com/office/drawing/2014/main" id="{9413B8B8-8FE9-69B9-897F-DB5F61809DA6}"/>
              </a:ext>
            </a:extLst>
          </p:cNvPr>
          <p:cNvGrpSpPr/>
          <p:nvPr/>
        </p:nvGrpSpPr>
        <p:grpSpPr>
          <a:xfrm>
            <a:off x="1803676" y="2973825"/>
            <a:ext cx="244417" cy="258694"/>
            <a:chOff x="1098607" y="3056422"/>
            <a:chExt cx="244417" cy="258694"/>
          </a:xfrm>
        </p:grpSpPr>
        <p:sp>
          <p:nvSpPr>
            <p:cNvPr id="95" name="이등변 삼각형 94">
              <a:extLst>
                <a:ext uri="{FF2B5EF4-FFF2-40B4-BE49-F238E27FC236}">
                  <a16:creationId xmlns:a16="http://schemas.microsoft.com/office/drawing/2014/main" id="{6BC410E2-45CE-56BE-A8D3-946E49DBD9D4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6" name="그룹 95">
              <a:extLst>
                <a:ext uri="{FF2B5EF4-FFF2-40B4-BE49-F238E27FC236}">
                  <a16:creationId xmlns:a16="http://schemas.microsoft.com/office/drawing/2014/main" id="{95211E62-A0CC-FA4B-C085-096B1D0C4BA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7" name="Oval 593">
                <a:extLst>
                  <a:ext uri="{FF2B5EF4-FFF2-40B4-BE49-F238E27FC236}">
                    <a16:creationId xmlns:a16="http://schemas.microsoft.com/office/drawing/2014/main" id="{0415B9C5-AE56-9C17-0DCA-B2AB750017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8" name="TextBox 14">
                <a:extLst>
                  <a:ext uri="{FF2B5EF4-FFF2-40B4-BE49-F238E27FC236}">
                    <a16:creationId xmlns:a16="http://schemas.microsoft.com/office/drawing/2014/main" id="{AA5C253C-6B19-58DF-6BCA-AC5095EA1ADB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25" name="그림 24">
            <a:extLst>
              <a:ext uri="{FF2B5EF4-FFF2-40B4-BE49-F238E27FC236}">
                <a16:creationId xmlns:a16="http://schemas.microsoft.com/office/drawing/2014/main" id="{0F7FA511-505E-3905-5E51-17CCBC8B14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0956" y="4281463"/>
            <a:ext cx="990738" cy="352474"/>
          </a:xfrm>
          <a:prstGeom prst="rect">
            <a:avLst/>
          </a:prstGeom>
        </p:spPr>
      </p:pic>
      <p:grpSp>
        <p:nvGrpSpPr>
          <p:cNvPr id="28" name="그룹 27">
            <a:extLst>
              <a:ext uri="{FF2B5EF4-FFF2-40B4-BE49-F238E27FC236}">
                <a16:creationId xmlns:a16="http://schemas.microsoft.com/office/drawing/2014/main" id="{095DE1C2-A049-8138-08EE-EC3391D731F1}"/>
              </a:ext>
            </a:extLst>
          </p:cNvPr>
          <p:cNvGrpSpPr/>
          <p:nvPr/>
        </p:nvGrpSpPr>
        <p:grpSpPr>
          <a:xfrm>
            <a:off x="2872383" y="4076073"/>
            <a:ext cx="244417" cy="258694"/>
            <a:chOff x="1098607" y="3056422"/>
            <a:chExt cx="244417" cy="258694"/>
          </a:xfrm>
        </p:grpSpPr>
        <p:sp>
          <p:nvSpPr>
            <p:cNvPr id="29" name="이등변 삼각형 28">
              <a:extLst>
                <a:ext uri="{FF2B5EF4-FFF2-40B4-BE49-F238E27FC236}">
                  <a16:creationId xmlns:a16="http://schemas.microsoft.com/office/drawing/2014/main" id="{5FF424D0-EF81-8A22-5D65-A74D03AB952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0" name="그룹 29">
              <a:extLst>
                <a:ext uri="{FF2B5EF4-FFF2-40B4-BE49-F238E27FC236}">
                  <a16:creationId xmlns:a16="http://schemas.microsoft.com/office/drawing/2014/main" id="{91DC333A-FAAF-DA30-4327-051412708B46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31" name="Oval 593">
                <a:extLst>
                  <a:ext uri="{FF2B5EF4-FFF2-40B4-BE49-F238E27FC236}">
                    <a16:creationId xmlns:a16="http://schemas.microsoft.com/office/drawing/2014/main" id="{2506E807-9D61-D1CC-A818-FDB7AF99A6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3" name="TextBox 14">
                <a:extLst>
                  <a:ext uri="{FF2B5EF4-FFF2-40B4-BE49-F238E27FC236}">
                    <a16:creationId xmlns:a16="http://schemas.microsoft.com/office/drawing/2014/main" id="{BFCB7E74-EB53-3D0D-F28F-51D5AFF5FE43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047277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725881"/>
          <a:ext cx="439783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관리자 정보 상세 확인을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 회원 상세 정보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03435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97546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비밀번호 초기화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10391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8986012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703738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관리자 회원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시스템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AD-04-0010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6807FA-2162-70F1-5CF5-B6AF5BD8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36</a:t>
            </a:fld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5B5CB7-F723-B50A-2B4A-B8FCEACB0A9D}"/>
              </a:ext>
            </a:extLst>
          </p:cNvPr>
          <p:cNvSpPr txBox="1"/>
          <p:nvPr/>
        </p:nvSpPr>
        <p:spPr>
          <a:xfrm>
            <a:off x="314325" y="692380"/>
            <a:ext cx="1895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시스템 관리  </a:t>
            </a:r>
            <a:r>
              <a:rPr lang="en-US" altLang="ko-KR" sz="900"/>
              <a:t>&gt; </a:t>
            </a:r>
            <a:r>
              <a:rPr lang="ko-KR" altLang="en-US" sz="900"/>
              <a:t>관리자 회원 관리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2011F7-D3F8-F0BB-B9BA-3C95D7E91F4C}"/>
              </a:ext>
            </a:extLst>
          </p:cNvPr>
          <p:cNvSpPr txBox="1"/>
          <p:nvPr/>
        </p:nvSpPr>
        <p:spPr>
          <a:xfrm>
            <a:off x="314324" y="1230364"/>
            <a:ext cx="1895475" cy="688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관리자 </a:t>
            </a:r>
            <a:r>
              <a:rPr lang="en-US" altLang="ko-KR" sz="900"/>
              <a:t>ID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관리자명</a:t>
            </a:r>
            <a:endParaRPr lang="en-US" altLang="ko-KR" sz="900"/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8D22F51B-E499-7043-2D1A-4A79C40F6E38}"/>
              </a:ext>
            </a:extLst>
          </p:cNvPr>
          <p:cNvSpPr/>
          <p:nvPr/>
        </p:nvSpPr>
        <p:spPr>
          <a:xfrm>
            <a:off x="1162050" y="125893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CAAEA1B6-77DA-2E80-3D61-50D5BB1C73AB}"/>
              </a:ext>
            </a:extLst>
          </p:cNvPr>
          <p:cNvSpPr/>
          <p:nvPr/>
        </p:nvSpPr>
        <p:spPr>
          <a:xfrm>
            <a:off x="1162050" y="1668514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496BDC63-63F0-10C9-65B7-B25445C35FE1}"/>
              </a:ext>
            </a:extLst>
          </p:cNvPr>
          <p:cNvSpPr/>
          <p:nvPr/>
        </p:nvSpPr>
        <p:spPr>
          <a:xfrm>
            <a:off x="5753101" y="166640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0DFF68A0-433A-8AC8-C3C8-C55B1909DDB3}"/>
              </a:ext>
            </a:extLst>
          </p:cNvPr>
          <p:cNvCxnSpPr/>
          <p:nvPr/>
        </p:nvCxnSpPr>
        <p:spPr>
          <a:xfrm>
            <a:off x="257174" y="1047750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F797A02D-C442-FFFC-D9BD-229872FC3407}"/>
              </a:ext>
            </a:extLst>
          </p:cNvPr>
          <p:cNvCxnSpPr/>
          <p:nvPr/>
        </p:nvCxnSpPr>
        <p:spPr>
          <a:xfrm>
            <a:off x="257174" y="2537536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5" name="표 15">
            <a:extLst>
              <a:ext uri="{FF2B5EF4-FFF2-40B4-BE49-F238E27FC236}">
                <a16:creationId xmlns:a16="http://schemas.microsoft.com/office/drawing/2014/main" id="{7DFC14C4-98BE-6AA9-E9AA-097C55B62B6D}"/>
              </a:ext>
            </a:extLst>
          </p:cNvPr>
          <p:cNvGraphicFramePr>
            <a:graphicFrameLocks noGrp="1"/>
          </p:cNvGraphicFramePr>
          <p:nvPr/>
        </p:nvGraphicFramePr>
        <p:xfrm>
          <a:off x="257174" y="2957474"/>
          <a:ext cx="5953126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83661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837769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622270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682062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847251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1230907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674603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674603">
                  <a:extLst>
                    <a:ext uri="{9D8B030D-6E8A-4147-A177-3AD203B41FA5}">
                      <a16:colId xmlns:a16="http://schemas.microsoft.com/office/drawing/2014/main" val="1801206162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권한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가입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최근 로그인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전화번호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이메일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010-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test12@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3AB57982-DD90-6122-B6CE-29D6C5411931}"/>
              </a:ext>
            </a:extLst>
          </p:cNvPr>
          <p:cNvSpPr/>
          <p:nvPr/>
        </p:nvSpPr>
        <p:spPr>
          <a:xfrm>
            <a:off x="357183" y="302521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4C691B6D-5B83-2067-3F9F-DC089097AC03}"/>
              </a:ext>
            </a:extLst>
          </p:cNvPr>
          <p:cNvSpPr/>
          <p:nvPr/>
        </p:nvSpPr>
        <p:spPr>
          <a:xfrm>
            <a:off x="357183" y="330669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B5556822-CB6E-1DE0-3441-69AE9174E0D0}"/>
              </a:ext>
            </a:extLst>
          </p:cNvPr>
          <p:cNvSpPr/>
          <p:nvPr/>
        </p:nvSpPr>
        <p:spPr>
          <a:xfrm>
            <a:off x="357183" y="358768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A39CE8C-4ECB-C8E2-AED1-31DEDEE9090F}"/>
              </a:ext>
            </a:extLst>
          </p:cNvPr>
          <p:cNvSpPr txBox="1"/>
          <p:nvPr/>
        </p:nvSpPr>
        <p:spPr>
          <a:xfrm>
            <a:off x="214312" y="2653859"/>
            <a:ext cx="1895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관리자 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0F7FA511-505E-3905-5E51-17CCBC8B14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0956" y="4281463"/>
            <a:ext cx="990738" cy="352474"/>
          </a:xfrm>
          <a:prstGeom prst="rect">
            <a:avLst/>
          </a:prstGeom>
        </p:spPr>
      </p:pic>
      <p:sp>
        <p:nvSpPr>
          <p:cNvPr id="10" name="직사각형 9">
            <a:extLst>
              <a:ext uri="{FF2B5EF4-FFF2-40B4-BE49-F238E27FC236}">
                <a16:creationId xmlns:a16="http://schemas.microsoft.com/office/drawing/2014/main" id="{82117646-47B1-8CC9-FAA7-206D0C994D8F}"/>
              </a:ext>
            </a:extLst>
          </p:cNvPr>
          <p:cNvSpPr/>
          <p:nvPr/>
        </p:nvSpPr>
        <p:spPr>
          <a:xfrm>
            <a:off x="-4854" y="481778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A1B71617-F157-473C-2564-43BC45D0D349}"/>
              </a:ext>
            </a:extLst>
          </p:cNvPr>
          <p:cNvSpPr/>
          <p:nvPr/>
        </p:nvSpPr>
        <p:spPr>
          <a:xfrm>
            <a:off x="5753101" y="2074965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72F0FA20-14F8-4A79-F12D-20491677474C}"/>
              </a:ext>
            </a:extLst>
          </p:cNvPr>
          <p:cNvSpPr/>
          <p:nvPr/>
        </p:nvSpPr>
        <p:spPr>
          <a:xfrm>
            <a:off x="5379244" y="2653860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20" name="그래픽 19" descr="다운로드 윤곽선">
            <a:extLst>
              <a:ext uri="{FF2B5EF4-FFF2-40B4-BE49-F238E27FC236}">
                <a16:creationId xmlns:a16="http://schemas.microsoft.com/office/drawing/2014/main" id="{98D40F2F-1394-0A32-2C74-C812442EBF2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414736" y="2666823"/>
            <a:ext cx="204905" cy="204905"/>
          </a:xfrm>
          <a:prstGeom prst="rect">
            <a:avLst/>
          </a:prstGeom>
        </p:spPr>
      </p:pic>
      <p:sp>
        <p:nvSpPr>
          <p:cNvPr id="21" name="직사각형 20">
            <a:extLst>
              <a:ext uri="{FF2B5EF4-FFF2-40B4-BE49-F238E27FC236}">
                <a16:creationId xmlns:a16="http://schemas.microsoft.com/office/drawing/2014/main" id="{C9E9A102-9735-56C4-1DA8-F51F846A7DB0}"/>
              </a:ext>
            </a:extLst>
          </p:cNvPr>
          <p:cNvSpPr/>
          <p:nvPr/>
        </p:nvSpPr>
        <p:spPr>
          <a:xfrm>
            <a:off x="1676400" y="1109010"/>
            <a:ext cx="5124452" cy="361344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6E65887-3620-1610-3D1E-A2D9D6984504}"/>
              </a:ext>
            </a:extLst>
          </p:cNvPr>
          <p:cNvSpPr txBox="1"/>
          <p:nvPr/>
        </p:nvSpPr>
        <p:spPr>
          <a:xfrm>
            <a:off x="1831891" y="1319037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관리자 회원 정보</a:t>
            </a:r>
          </a:p>
        </p:txBody>
      </p:sp>
      <p:sp>
        <p:nvSpPr>
          <p:cNvPr id="23" name="곱하기 기호 22">
            <a:extLst>
              <a:ext uri="{FF2B5EF4-FFF2-40B4-BE49-F238E27FC236}">
                <a16:creationId xmlns:a16="http://schemas.microsoft.com/office/drawing/2014/main" id="{2D14519D-F581-4A1F-A6D6-E71F6DA4315D}"/>
              </a:ext>
            </a:extLst>
          </p:cNvPr>
          <p:cNvSpPr/>
          <p:nvPr/>
        </p:nvSpPr>
        <p:spPr>
          <a:xfrm>
            <a:off x="6432550" y="1291334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8BB0895-EA97-392E-073E-18C178BA5B6D}"/>
              </a:ext>
            </a:extLst>
          </p:cNvPr>
          <p:cNvSpPr txBox="1"/>
          <p:nvPr/>
        </p:nvSpPr>
        <p:spPr>
          <a:xfrm>
            <a:off x="1906297" y="1867727"/>
            <a:ext cx="1895475" cy="2143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관리자 </a:t>
            </a:r>
            <a:r>
              <a:rPr lang="en-US" altLang="ko-KR" sz="900"/>
              <a:t>ID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관리자명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권한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전화번호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이메일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</p:txBody>
      </p:sp>
      <p:sp>
        <p:nvSpPr>
          <p:cNvPr id="26" name="사각형: 둥근 모서리 25">
            <a:extLst>
              <a:ext uri="{FF2B5EF4-FFF2-40B4-BE49-F238E27FC236}">
                <a16:creationId xmlns:a16="http://schemas.microsoft.com/office/drawing/2014/main" id="{C2C97A3C-0CDA-39A6-FE2B-E5778CA375E7}"/>
              </a:ext>
            </a:extLst>
          </p:cNvPr>
          <p:cNvSpPr/>
          <p:nvPr/>
        </p:nvSpPr>
        <p:spPr>
          <a:xfrm>
            <a:off x="4238625" y="4254639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저장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99456CE6-2D4F-FDBF-232F-9E0A7BA34A58}"/>
              </a:ext>
            </a:extLst>
          </p:cNvPr>
          <p:cNvSpPr/>
          <p:nvPr/>
        </p:nvSpPr>
        <p:spPr>
          <a:xfrm>
            <a:off x="4898062" y="4254639"/>
            <a:ext cx="105795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비밀번호 초기화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32" name="사각형: 둥근 모서리 31">
            <a:extLst>
              <a:ext uri="{FF2B5EF4-FFF2-40B4-BE49-F238E27FC236}">
                <a16:creationId xmlns:a16="http://schemas.microsoft.com/office/drawing/2014/main" id="{DFDEB8A4-97BA-4214-B2A1-7462A018A543}"/>
              </a:ext>
            </a:extLst>
          </p:cNvPr>
          <p:cNvSpPr/>
          <p:nvPr/>
        </p:nvSpPr>
        <p:spPr>
          <a:xfrm>
            <a:off x="6067425" y="4254639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35" name="사각형: 둥근 모서리 34">
            <a:extLst>
              <a:ext uri="{FF2B5EF4-FFF2-40B4-BE49-F238E27FC236}">
                <a16:creationId xmlns:a16="http://schemas.microsoft.com/office/drawing/2014/main" id="{00AA894D-9200-6300-3C44-C02FA6FCBD0C}"/>
              </a:ext>
            </a:extLst>
          </p:cNvPr>
          <p:cNvSpPr/>
          <p:nvPr/>
        </p:nvSpPr>
        <p:spPr>
          <a:xfrm>
            <a:off x="3071813" y="1909363"/>
            <a:ext cx="32861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test1111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36" name="사각형: 둥근 모서리 35">
            <a:extLst>
              <a:ext uri="{FF2B5EF4-FFF2-40B4-BE49-F238E27FC236}">
                <a16:creationId xmlns:a16="http://schemas.microsoft.com/office/drawing/2014/main" id="{477C5C90-EE9A-158E-B170-01CC2CE4333E}"/>
              </a:ext>
            </a:extLst>
          </p:cNvPr>
          <p:cNvSpPr/>
          <p:nvPr/>
        </p:nvSpPr>
        <p:spPr>
          <a:xfrm>
            <a:off x="3071813" y="2309683"/>
            <a:ext cx="329088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홍길동</a:t>
            </a:r>
          </a:p>
        </p:txBody>
      </p:sp>
      <p:sp>
        <p:nvSpPr>
          <p:cNvPr id="47" name="사각형: 둥근 모서리 46">
            <a:extLst>
              <a:ext uri="{FF2B5EF4-FFF2-40B4-BE49-F238E27FC236}">
                <a16:creationId xmlns:a16="http://schemas.microsoft.com/office/drawing/2014/main" id="{E672982B-335D-06E0-C41C-5AF923DCFE24}"/>
              </a:ext>
            </a:extLst>
          </p:cNvPr>
          <p:cNvSpPr/>
          <p:nvPr/>
        </p:nvSpPr>
        <p:spPr>
          <a:xfrm>
            <a:off x="3071812" y="2729130"/>
            <a:ext cx="10572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 관리자        ▼</a:t>
            </a:r>
          </a:p>
        </p:txBody>
      </p:sp>
      <p:sp>
        <p:nvSpPr>
          <p:cNvPr id="48" name="사각형: 둥근 모서리 47">
            <a:extLst>
              <a:ext uri="{FF2B5EF4-FFF2-40B4-BE49-F238E27FC236}">
                <a16:creationId xmlns:a16="http://schemas.microsoft.com/office/drawing/2014/main" id="{4C5A8DBD-C64E-EB86-E4E1-1B8905774E33}"/>
              </a:ext>
            </a:extLst>
          </p:cNvPr>
          <p:cNvSpPr/>
          <p:nvPr/>
        </p:nvSpPr>
        <p:spPr>
          <a:xfrm>
            <a:off x="3071812" y="3158447"/>
            <a:ext cx="74662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010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49" name="사각형: 둥근 모서리 48">
            <a:extLst>
              <a:ext uri="{FF2B5EF4-FFF2-40B4-BE49-F238E27FC236}">
                <a16:creationId xmlns:a16="http://schemas.microsoft.com/office/drawing/2014/main" id="{48376A0C-799A-07FD-4602-CE9604A40B21}"/>
              </a:ext>
            </a:extLst>
          </p:cNvPr>
          <p:cNvSpPr/>
          <p:nvPr/>
        </p:nvSpPr>
        <p:spPr>
          <a:xfrm>
            <a:off x="3958043" y="3158447"/>
            <a:ext cx="74662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1111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0" name="사각형: 둥근 모서리 49">
            <a:extLst>
              <a:ext uri="{FF2B5EF4-FFF2-40B4-BE49-F238E27FC236}">
                <a16:creationId xmlns:a16="http://schemas.microsoft.com/office/drawing/2014/main" id="{63B65312-3871-189E-52B7-3B33302D7995}"/>
              </a:ext>
            </a:extLst>
          </p:cNvPr>
          <p:cNvSpPr/>
          <p:nvPr/>
        </p:nvSpPr>
        <p:spPr>
          <a:xfrm>
            <a:off x="4855570" y="3158447"/>
            <a:ext cx="74662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1111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1" name="사각형: 둥근 모서리 50">
            <a:extLst>
              <a:ext uri="{FF2B5EF4-FFF2-40B4-BE49-F238E27FC236}">
                <a16:creationId xmlns:a16="http://schemas.microsoft.com/office/drawing/2014/main" id="{11574F27-A6F8-B646-7D26-C4DB431ED2D8}"/>
              </a:ext>
            </a:extLst>
          </p:cNvPr>
          <p:cNvSpPr/>
          <p:nvPr/>
        </p:nvSpPr>
        <p:spPr>
          <a:xfrm>
            <a:off x="3072384" y="3556239"/>
            <a:ext cx="98656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test1234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2" name="사각형: 둥근 모서리 51">
            <a:extLst>
              <a:ext uri="{FF2B5EF4-FFF2-40B4-BE49-F238E27FC236}">
                <a16:creationId xmlns:a16="http://schemas.microsoft.com/office/drawing/2014/main" id="{12F3C8D4-A9A6-4290-1A1C-22596E05B96A}"/>
              </a:ext>
            </a:extLst>
          </p:cNvPr>
          <p:cNvSpPr/>
          <p:nvPr/>
        </p:nvSpPr>
        <p:spPr>
          <a:xfrm>
            <a:off x="4272846" y="3556239"/>
            <a:ext cx="98656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naver.com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0147D0A-BC4B-4364-DB4A-457FD5FF2FE9}"/>
              </a:ext>
            </a:extLst>
          </p:cNvPr>
          <p:cNvSpPr txBox="1"/>
          <p:nvPr/>
        </p:nvSpPr>
        <p:spPr>
          <a:xfrm>
            <a:off x="4080152" y="3570724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@</a:t>
            </a:r>
            <a:endParaRPr lang="ko-KR" altLang="en-US" sz="80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DEB5055-1D98-370C-4CC2-A0FFE8139D80}"/>
              </a:ext>
            </a:extLst>
          </p:cNvPr>
          <p:cNvSpPr txBox="1"/>
          <p:nvPr/>
        </p:nvSpPr>
        <p:spPr>
          <a:xfrm>
            <a:off x="3797008" y="315657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B75382D-D9B7-6942-98DC-45DCE56BE50F}"/>
              </a:ext>
            </a:extLst>
          </p:cNvPr>
          <p:cNvSpPr txBox="1"/>
          <p:nvPr/>
        </p:nvSpPr>
        <p:spPr>
          <a:xfrm>
            <a:off x="4687302" y="316610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EC63994-BE0D-44F1-8AD1-F72113B8E319}"/>
              </a:ext>
            </a:extLst>
          </p:cNvPr>
          <p:cNvSpPr txBox="1"/>
          <p:nvPr/>
        </p:nvSpPr>
        <p:spPr>
          <a:xfrm>
            <a:off x="1867611" y="189574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C47D4FB-33B4-097C-AE80-4ED2B7BE6BA4}"/>
              </a:ext>
            </a:extLst>
          </p:cNvPr>
          <p:cNvSpPr txBox="1"/>
          <p:nvPr/>
        </p:nvSpPr>
        <p:spPr>
          <a:xfrm>
            <a:off x="1865713" y="229575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grpSp>
        <p:nvGrpSpPr>
          <p:cNvPr id="69" name="그룹 68">
            <a:extLst>
              <a:ext uri="{FF2B5EF4-FFF2-40B4-BE49-F238E27FC236}">
                <a16:creationId xmlns:a16="http://schemas.microsoft.com/office/drawing/2014/main" id="{02E13B79-746C-B614-B306-15B4A8E5FE51}"/>
              </a:ext>
            </a:extLst>
          </p:cNvPr>
          <p:cNvGrpSpPr/>
          <p:nvPr/>
        </p:nvGrpSpPr>
        <p:grpSpPr>
          <a:xfrm>
            <a:off x="4383116" y="4005352"/>
            <a:ext cx="244417" cy="258694"/>
            <a:chOff x="1098607" y="3056422"/>
            <a:chExt cx="244417" cy="258694"/>
          </a:xfrm>
        </p:grpSpPr>
        <p:sp>
          <p:nvSpPr>
            <p:cNvPr id="70" name="이등변 삼각형 69">
              <a:extLst>
                <a:ext uri="{FF2B5EF4-FFF2-40B4-BE49-F238E27FC236}">
                  <a16:creationId xmlns:a16="http://schemas.microsoft.com/office/drawing/2014/main" id="{87BB9DAD-9E4E-3C0D-2364-D8C07B149FB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1" name="그룹 70">
              <a:extLst>
                <a:ext uri="{FF2B5EF4-FFF2-40B4-BE49-F238E27FC236}">
                  <a16:creationId xmlns:a16="http://schemas.microsoft.com/office/drawing/2014/main" id="{34EE2002-7403-B652-6FB7-7C732BAC8F9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72" name="Oval 593">
                <a:extLst>
                  <a:ext uri="{FF2B5EF4-FFF2-40B4-BE49-F238E27FC236}">
                    <a16:creationId xmlns:a16="http://schemas.microsoft.com/office/drawing/2014/main" id="{25CE7630-C022-5C89-9A4A-249F0EAE96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3" name="TextBox 14">
                <a:extLst>
                  <a:ext uri="{FF2B5EF4-FFF2-40B4-BE49-F238E27FC236}">
                    <a16:creationId xmlns:a16="http://schemas.microsoft.com/office/drawing/2014/main" id="{955A5A9D-D3E2-5D45-A25D-198511F7B24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4" name="그룹 83">
            <a:extLst>
              <a:ext uri="{FF2B5EF4-FFF2-40B4-BE49-F238E27FC236}">
                <a16:creationId xmlns:a16="http://schemas.microsoft.com/office/drawing/2014/main" id="{CE301512-50D9-EE71-0F33-B727790DBB41}"/>
              </a:ext>
            </a:extLst>
          </p:cNvPr>
          <p:cNvGrpSpPr/>
          <p:nvPr/>
        </p:nvGrpSpPr>
        <p:grpSpPr>
          <a:xfrm>
            <a:off x="5292526" y="3986079"/>
            <a:ext cx="244417" cy="258694"/>
            <a:chOff x="1098607" y="3056422"/>
            <a:chExt cx="244417" cy="258694"/>
          </a:xfrm>
        </p:grpSpPr>
        <p:sp>
          <p:nvSpPr>
            <p:cNvPr id="85" name="이등변 삼각형 84">
              <a:extLst>
                <a:ext uri="{FF2B5EF4-FFF2-40B4-BE49-F238E27FC236}">
                  <a16:creationId xmlns:a16="http://schemas.microsoft.com/office/drawing/2014/main" id="{D4460B7C-F460-45CA-035A-77BED357F89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6" name="그룹 85">
              <a:extLst>
                <a:ext uri="{FF2B5EF4-FFF2-40B4-BE49-F238E27FC236}">
                  <a16:creationId xmlns:a16="http://schemas.microsoft.com/office/drawing/2014/main" id="{AAA5BE41-CA1C-8D4B-E4DA-1FEAC03BB2B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87" name="Oval 593">
                <a:extLst>
                  <a:ext uri="{FF2B5EF4-FFF2-40B4-BE49-F238E27FC236}">
                    <a16:creationId xmlns:a16="http://schemas.microsoft.com/office/drawing/2014/main" id="{F46B8C1D-6B3E-5EF5-46A4-37FEFB1EDB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9" name="TextBox 14">
                <a:extLst>
                  <a:ext uri="{FF2B5EF4-FFF2-40B4-BE49-F238E27FC236}">
                    <a16:creationId xmlns:a16="http://schemas.microsoft.com/office/drawing/2014/main" id="{AD5EA349-107B-969B-B91E-3D576F1EECBE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00" name="그룹 99">
            <a:extLst>
              <a:ext uri="{FF2B5EF4-FFF2-40B4-BE49-F238E27FC236}">
                <a16:creationId xmlns:a16="http://schemas.microsoft.com/office/drawing/2014/main" id="{C109ED2B-1A72-F917-720F-F115A5E1D1CA}"/>
              </a:ext>
            </a:extLst>
          </p:cNvPr>
          <p:cNvGrpSpPr/>
          <p:nvPr/>
        </p:nvGrpSpPr>
        <p:grpSpPr>
          <a:xfrm>
            <a:off x="6216820" y="4005353"/>
            <a:ext cx="244417" cy="258694"/>
            <a:chOff x="1098607" y="3056422"/>
            <a:chExt cx="244417" cy="258694"/>
          </a:xfrm>
        </p:grpSpPr>
        <p:sp>
          <p:nvSpPr>
            <p:cNvPr id="101" name="이등변 삼각형 100">
              <a:extLst>
                <a:ext uri="{FF2B5EF4-FFF2-40B4-BE49-F238E27FC236}">
                  <a16:creationId xmlns:a16="http://schemas.microsoft.com/office/drawing/2014/main" id="{C9A23AB1-ED5D-B65D-B0CB-7E90BCEB3ECE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2" name="그룹 101">
              <a:extLst>
                <a:ext uri="{FF2B5EF4-FFF2-40B4-BE49-F238E27FC236}">
                  <a16:creationId xmlns:a16="http://schemas.microsoft.com/office/drawing/2014/main" id="{A9B0BC17-0FD5-C15E-86F4-CF8C0723360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03" name="Oval 593">
                <a:extLst>
                  <a:ext uri="{FF2B5EF4-FFF2-40B4-BE49-F238E27FC236}">
                    <a16:creationId xmlns:a16="http://schemas.microsoft.com/office/drawing/2014/main" id="{E99FF9EE-B9C9-74C3-E414-E40229F87C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4" name="TextBox 14">
                <a:extLst>
                  <a:ext uri="{FF2B5EF4-FFF2-40B4-BE49-F238E27FC236}">
                    <a16:creationId xmlns:a16="http://schemas.microsoft.com/office/drawing/2014/main" id="{79268CDC-EA24-BA3E-42BA-B4B647867181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05" name="그룹 104">
            <a:extLst>
              <a:ext uri="{FF2B5EF4-FFF2-40B4-BE49-F238E27FC236}">
                <a16:creationId xmlns:a16="http://schemas.microsoft.com/office/drawing/2014/main" id="{AED16BBD-6FDC-555D-1B1B-870C00709BAF}"/>
              </a:ext>
            </a:extLst>
          </p:cNvPr>
          <p:cNvGrpSpPr/>
          <p:nvPr/>
        </p:nvGrpSpPr>
        <p:grpSpPr>
          <a:xfrm>
            <a:off x="6427631" y="1070825"/>
            <a:ext cx="244417" cy="258694"/>
            <a:chOff x="1098607" y="3056422"/>
            <a:chExt cx="244417" cy="258694"/>
          </a:xfrm>
        </p:grpSpPr>
        <p:sp>
          <p:nvSpPr>
            <p:cNvPr id="106" name="이등변 삼각형 105">
              <a:extLst>
                <a:ext uri="{FF2B5EF4-FFF2-40B4-BE49-F238E27FC236}">
                  <a16:creationId xmlns:a16="http://schemas.microsoft.com/office/drawing/2014/main" id="{A60F35E4-951C-1E53-0F40-36A8E8933AE9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7" name="그룹 106">
              <a:extLst>
                <a:ext uri="{FF2B5EF4-FFF2-40B4-BE49-F238E27FC236}">
                  <a16:creationId xmlns:a16="http://schemas.microsoft.com/office/drawing/2014/main" id="{90620090-604A-3568-7F1E-5106A7B1D675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08" name="Oval 593">
                <a:extLst>
                  <a:ext uri="{FF2B5EF4-FFF2-40B4-BE49-F238E27FC236}">
                    <a16:creationId xmlns:a16="http://schemas.microsoft.com/office/drawing/2014/main" id="{B204A02A-95CA-047A-EFAD-7156A41EAC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9" name="TextBox 14">
                <a:extLst>
                  <a:ext uri="{FF2B5EF4-FFF2-40B4-BE49-F238E27FC236}">
                    <a16:creationId xmlns:a16="http://schemas.microsoft.com/office/drawing/2014/main" id="{79CC2B1D-DECD-773A-4FB9-415E41FEF0A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10" name="그룹 109">
            <a:extLst>
              <a:ext uri="{FF2B5EF4-FFF2-40B4-BE49-F238E27FC236}">
                <a16:creationId xmlns:a16="http://schemas.microsoft.com/office/drawing/2014/main" id="{594D84D2-A35D-DF27-4C94-989D38E67CAB}"/>
              </a:ext>
            </a:extLst>
          </p:cNvPr>
          <p:cNvGrpSpPr/>
          <p:nvPr/>
        </p:nvGrpSpPr>
        <p:grpSpPr>
          <a:xfrm>
            <a:off x="1571201" y="1719528"/>
            <a:ext cx="278496" cy="200053"/>
            <a:chOff x="1014019" y="2643309"/>
            <a:chExt cx="278496" cy="200053"/>
          </a:xfrm>
        </p:grpSpPr>
        <p:sp>
          <p:nvSpPr>
            <p:cNvPr id="111" name="이등변 삼각형 110">
              <a:extLst>
                <a:ext uri="{FF2B5EF4-FFF2-40B4-BE49-F238E27FC236}">
                  <a16:creationId xmlns:a16="http://schemas.microsoft.com/office/drawing/2014/main" id="{BF3929CB-6C62-A6F5-0F4B-5215D621D894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12" name="그룹 111">
              <a:extLst>
                <a:ext uri="{FF2B5EF4-FFF2-40B4-BE49-F238E27FC236}">
                  <a16:creationId xmlns:a16="http://schemas.microsoft.com/office/drawing/2014/main" id="{38210E05-20B4-0071-E2A7-A42B5468B32E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13" name="Oval 593">
                <a:extLst>
                  <a:ext uri="{FF2B5EF4-FFF2-40B4-BE49-F238E27FC236}">
                    <a16:creationId xmlns:a16="http://schemas.microsoft.com/office/drawing/2014/main" id="{4CB93C04-A088-A34B-F813-0198643547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14" name="TextBox 14">
                <a:extLst>
                  <a:ext uri="{FF2B5EF4-FFF2-40B4-BE49-F238E27FC236}">
                    <a16:creationId xmlns:a16="http://schemas.microsoft.com/office/drawing/2014/main" id="{A8DB0473-05A9-D192-09E2-6BF3E6042255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15" name="TextBox 114">
            <a:extLst>
              <a:ext uri="{FF2B5EF4-FFF2-40B4-BE49-F238E27FC236}">
                <a16:creationId xmlns:a16="http://schemas.microsoft.com/office/drawing/2014/main" id="{EBE7E822-3A85-58B2-FF7C-7329E166B0EB}"/>
              </a:ext>
            </a:extLst>
          </p:cNvPr>
          <p:cNvSpPr txBox="1"/>
          <p:nvPr/>
        </p:nvSpPr>
        <p:spPr>
          <a:xfrm>
            <a:off x="7858859" y="2256377"/>
            <a:ext cx="4075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- </a:t>
            </a:r>
            <a:r>
              <a:rPr lang="ko-KR" altLang="en-US" sz="900"/>
              <a:t>저장</a:t>
            </a:r>
            <a:r>
              <a:rPr lang="en-US" altLang="ko-KR" sz="900"/>
              <a:t>, </a:t>
            </a:r>
            <a:r>
              <a:rPr lang="ko-KR" altLang="en-US" sz="900"/>
              <a:t>비밀번호 초기화 등 이벤트 발생 시</a:t>
            </a:r>
            <a:r>
              <a:rPr lang="en-US" altLang="ko-KR" sz="900"/>
              <a:t>, </a:t>
            </a:r>
            <a:r>
              <a:rPr lang="ko-KR" altLang="en-US" sz="900"/>
              <a:t>해당 내용의 메시지 생성</a:t>
            </a:r>
            <a:endParaRPr lang="en-US" altLang="ko-KR" sz="900"/>
          </a:p>
          <a:p>
            <a:r>
              <a:rPr lang="en-US" altLang="ko-KR" sz="900"/>
              <a:t>- </a:t>
            </a:r>
            <a:r>
              <a:rPr lang="ko-KR" altLang="en-US" sz="900"/>
              <a:t>상세 정보 중 </a:t>
            </a:r>
            <a:r>
              <a:rPr lang="en-US" altLang="ko-KR" sz="900">
                <a:solidFill>
                  <a:srgbClr val="C00000"/>
                </a:solidFill>
              </a:rPr>
              <a:t>*</a:t>
            </a:r>
            <a:r>
              <a:rPr lang="ko-KR" altLang="en-US" sz="900"/>
              <a:t>은 필수 정보</a:t>
            </a:r>
            <a:r>
              <a:rPr lang="en-US" altLang="ko-KR" sz="900"/>
              <a:t>, </a:t>
            </a:r>
            <a:r>
              <a:rPr lang="ko-KR" altLang="en-US" sz="900">
                <a:highlight>
                  <a:srgbClr val="C0C0C0"/>
                </a:highlight>
              </a:rPr>
              <a:t>회색 영역</a:t>
            </a:r>
            <a:r>
              <a:rPr lang="ko-KR" altLang="en-US" sz="900"/>
              <a:t>은 변경 불가 영역</a:t>
            </a:r>
            <a:endParaRPr lang="en-US" altLang="ko-KR" sz="900"/>
          </a:p>
        </p:txBody>
      </p:sp>
    </p:spTree>
    <p:extLst>
      <p:ext uri="{BB962C8B-B14F-4D97-AF65-F5344CB8AC3E}">
        <p14:creationId xmlns:p14="http://schemas.microsoft.com/office/powerpoint/2010/main" val="20927022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725881"/>
          <a:ext cx="4397830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내 정보 확인을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03435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97546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비밀번호 변경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10391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4-1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비밀번호 변경 상세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898601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3251496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879190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나의 회원정보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시스템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AD-04-0011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6807FA-2162-70F1-5CF5-B6AF5BD8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37</a:t>
            </a:fld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5B5CB7-F723-B50A-2B4A-B8FCEACB0A9D}"/>
              </a:ext>
            </a:extLst>
          </p:cNvPr>
          <p:cNvSpPr txBox="1"/>
          <p:nvPr/>
        </p:nvSpPr>
        <p:spPr>
          <a:xfrm>
            <a:off x="314325" y="692380"/>
            <a:ext cx="20904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시스템 관리  </a:t>
            </a:r>
            <a:r>
              <a:rPr lang="en-US" altLang="ko-KR" sz="900"/>
              <a:t>&gt; </a:t>
            </a:r>
            <a:r>
              <a:rPr lang="ko-KR" altLang="en-US" sz="900"/>
              <a:t>나의 회원정보 관리</a:t>
            </a:r>
          </a:p>
        </p:txBody>
      </p:sp>
      <p:grpSp>
        <p:nvGrpSpPr>
          <p:cNvPr id="38" name="그룹 37">
            <a:extLst>
              <a:ext uri="{FF2B5EF4-FFF2-40B4-BE49-F238E27FC236}">
                <a16:creationId xmlns:a16="http://schemas.microsoft.com/office/drawing/2014/main" id="{71833184-012B-3A8E-1260-0DAF77408F14}"/>
              </a:ext>
            </a:extLst>
          </p:cNvPr>
          <p:cNvGrpSpPr/>
          <p:nvPr/>
        </p:nvGrpSpPr>
        <p:grpSpPr>
          <a:xfrm rot="5400000">
            <a:off x="2304280" y="690999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9" name="이등변 삼각형 38">
              <a:extLst>
                <a:ext uri="{FF2B5EF4-FFF2-40B4-BE49-F238E27FC236}">
                  <a16:creationId xmlns:a16="http://schemas.microsoft.com/office/drawing/2014/main" id="{6B5670F0-CEA8-6981-70BF-08CE90E66A47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0" name="Oval 593">
              <a:extLst>
                <a:ext uri="{FF2B5EF4-FFF2-40B4-BE49-F238E27FC236}">
                  <a16:creationId xmlns:a16="http://schemas.microsoft.com/office/drawing/2014/main" id="{72FEF486-F491-8ABF-96B5-2DE82791B5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70A8BA5B-FD65-3ABA-2B18-163A0672F725}"/>
              </a:ext>
            </a:extLst>
          </p:cNvPr>
          <p:cNvCxnSpPr/>
          <p:nvPr/>
        </p:nvCxnSpPr>
        <p:spPr>
          <a:xfrm>
            <a:off x="257174" y="1088114"/>
            <a:ext cx="610552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F74A21CC-8BE3-C1C8-E41D-BDE8838B6525}"/>
              </a:ext>
            </a:extLst>
          </p:cNvPr>
          <p:cNvSpPr txBox="1"/>
          <p:nvPr/>
        </p:nvSpPr>
        <p:spPr>
          <a:xfrm>
            <a:off x="252096" y="1412201"/>
            <a:ext cx="1895475" cy="2143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관리자 </a:t>
            </a:r>
            <a:r>
              <a:rPr lang="en-US" altLang="ko-KR" sz="900"/>
              <a:t>ID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관리자명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권한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전화번호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이메일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</p:txBody>
      </p:sp>
      <p:sp>
        <p:nvSpPr>
          <p:cNvPr id="47" name="사각형: 둥근 모서리 46">
            <a:extLst>
              <a:ext uri="{FF2B5EF4-FFF2-40B4-BE49-F238E27FC236}">
                <a16:creationId xmlns:a16="http://schemas.microsoft.com/office/drawing/2014/main" id="{5BCFAF61-2E6C-193A-5654-BE13ABE8D36F}"/>
              </a:ext>
            </a:extLst>
          </p:cNvPr>
          <p:cNvSpPr/>
          <p:nvPr/>
        </p:nvSpPr>
        <p:spPr>
          <a:xfrm>
            <a:off x="2584424" y="3799113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저장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48" name="사각형: 둥근 모서리 47">
            <a:extLst>
              <a:ext uri="{FF2B5EF4-FFF2-40B4-BE49-F238E27FC236}">
                <a16:creationId xmlns:a16="http://schemas.microsoft.com/office/drawing/2014/main" id="{8153D616-FBE0-50D8-38BF-63E4E97B7FB8}"/>
              </a:ext>
            </a:extLst>
          </p:cNvPr>
          <p:cNvSpPr/>
          <p:nvPr/>
        </p:nvSpPr>
        <p:spPr>
          <a:xfrm>
            <a:off x="3243861" y="3799113"/>
            <a:ext cx="105795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비밀번호 변경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49" name="사각형: 둥근 모서리 48">
            <a:extLst>
              <a:ext uri="{FF2B5EF4-FFF2-40B4-BE49-F238E27FC236}">
                <a16:creationId xmlns:a16="http://schemas.microsoft.com/office/drawing/2014/main" id="{4CC29E7D-5D84-FFCF-D357-DF99D1E8212C}"/>
              </a:ext>
            </a:extLst>
          </p:cNvPr>
          <p:cNvSpPr/>
          <p:nvPr/>
        </p:nvSpPr>
        <p:spPr>
          <a:xfrm>
            <a:off x="4413224" y="3799113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50" name="사각형: 둥근 모서리 49">
            <a:extLst>
              <a:ext uri="{FF2B5EF4-FFF2-40B4-BE49-F238E27FC236}">
                <a16:creationId xmlns:a16="http://schemas.microsoft.com/office/drawing/2014/main" id="{3404EF68-51DB-A5A2-9CC6-63DE86785CDA}"/>
              </a:ext>
            </a:extLst>
          </p:cNvPr>
          <p:cNvSpPr/>
          <p:nvPr/>
        </p:nvSpPr>
        <p:spPr>
          <a:xfrm>
            <a:off x="1417612" y="1453837"/>
            <a:ext cx="32861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test1111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1" name="사각형: 둥근 모서리 50">
            <a:extLst>
              <a:ext uri="{FF2B5EF4-FFF2-40B4-BE49-F238E27FC236}">
                <a16:creationId xmlns:a16="http://schemas.microsoft.com/office/drawing/2014/main" id="{4F554F66-C1BB-8000-219B-328D2BB8117D}"/>
              </a:ext>
            </a:extLst>
          </p:cNvPr>
          <p:cNvSpPr/>
          <p:nvPr/>
        </p:nvSpPr>
        <p:spPr>
          <a:xfrm>
            <a:off x="1417612" y="1854157"/>
            <a:ext cx="329088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홍길동</a:t>
            </a:r>
          </a:p>
        </p:txBody>
      </p:sp>
      <p:sp>
        <p:nvSpPr>
          <p:cNvPr id="52" name="사각형: 둥근 모서리 51">
            <a:extLst>
              <a:ext uri="{FF2B5EF4-FFF2-40B4-BE49-F238E27FC236}">
                <a16:creationId xmlns:a16="http://schemas.microsoft.com/office/drawing/2014/main" id="{C71D2213-675B-8CF0-E30C-83467F715D7D}"/>
              </a:ext>
            </a:extLst>
          </p:cNvPr>
          <p:cNvSpPr/>
          <p:nvPr/>
        </p:nvSpPr>
        <p:spPr>
          <a:xfrm>
            <a:off x="1417611" y="2273604"/>
            <a:ext cx="10572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 관리자        ▼</a:t>
            </a:r>
          </a:p>
        </p:txBody>
      </p:sp>
      <p:sp>
        <p:nvSpPr>
          <p:cNvPr id="53" name="사각형: 둥근 모서리 52">
            <a:extLst>
              <a:ext uri="{FF2B5EF4-FFF2-40B4-BE49-F238E27FC236}">
                <a16:creationId xmlns:a16="http://schemas.microsoft.com/office/drawing/2014/main" id="{01AAA96A-337D-CBD2-7403-20DC59A5706B}"/>
              </a:ext>
            </a:extLst>
          </p:cNvPr>
          <p:cNvSpPr/>
          <p:nvPr/>
        </p:nvSpPr>
        <p:spPr>
          <a:xfrm>
            <a:off x="1417611" y="2702921"/>
            <a:ext cx="74662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010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4" name="사각형: 둥근 모서리 53">
            <a:extLst>
              <a:ext uri="{FF2B5EF4-FFF2-40B4-BE49-F238E27FC236}">
                <a16:creationId xmlns:a16="http://schemas.microsoft.com/office/drawing/2014/main" id="{85680E56-1601-FF59-218D-F10EC094D396}"/>
              </a:ext>
            </a:extLst>
          </p:cNvPr>
          <p:cNvSpPr/>
          <p:nvPr/>
        </p:nvSpPr>
        <p:spPr>
          <a:xfrm>
            <a:off x="2303842" y="2702921"/>
            <a:ext cx="74662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1111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5" name="사각형: 둥근 모서리 54">
            <a:extLst>
              <a:ext uri="{FF2B5EF4-FFF2-40B4-BE49-F238E27FC236}">
                <a16:creationId xmlns:a16="http://schemas.microsoft.com/office/drawing/2014/main" id="{857856C0-8A32-69B6-4A94-28DA0101D074}"/>
              </a:ext>
            </a:extLst>
          </p:cNvPr>
          <p:cNvSpPr/>
          <p:nvPr/>
        </p:nvSpPr>
        <p:spPr>
          <a:xfrm>
            <a:off x="3201369" y="2702921"/>
            <a:ext cx="74662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1111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6" name="사각형: 둥근 모서리 55">
            <a:extLst>
              <a:ext uri="{FF2B5EF4-FFF2-40B4-BE49-F238E27FC236}">
                <a16:creationId xmlns:a16="http://schemas.microsoft.com/office/drawing/2014/main" id="{2B4D1DC4-2C8D-5297-F9CF-54B1A7C129B8}"/>
              </a:ext>
            </a:extLst>
          </p:cNvPr>
          <p:cNvSpPr/>
          <p:nvPr/>
        </p:nvSpPr>
        <p:spPr>
          <a:xfrm>
            <a:off x="1418183" y="3100713"/>
            <a:ext cx="98656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test1234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7" name="사각형: 둥근 모서리 56">
            <a:extLst>
              <a:ext uri="{FF2B5EF4-FFF2-40B4-BE49-F238E27FC236}">
                <a16:creationId xmlns:a16="http://schemas.microsoft.com/office/drawing/2014/main" id="{38D7EAEA-979C-DB7C-E123-44EB9A632D21}"/>
              </a:ext>
            </a:extLst>
          </p:cNvPr>
          <p:cNvSpPr/>
          <p:nvPr/>
        </p:nvSpPr>
        <p:spPr>
          <a:xfrm>
            <a:off x="2618645" y="3100713"/>
            <a:ext cx="98656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naver.com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BA4CE7F-94CB-FB6E-977A-D1D41CF72E24}"/>
              </a:ext>
            </a:extLst>
          </p:cNvPr>
          <p:cNvSpPr txBox="1"/>
          <p:nvPr/>
        </p:nvSpPr>
        <p:spPr>
          <a:xfrm>
            <a:off x="2425951" y="311519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@</a:t>
            </a:r>
            <a:endParaRPr lang="ko-KR" altLang="en-US" sz="80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8A0DC30-47CD-132F-9957-2AC21D59A039}"/>
              </a:ext>
            </a:extLst>
          </p:cNvPr>
          <p:cNvSpPr txBox="1"/>
          <p:nvPr/>
        </p:nvSpPr>
        <p:spPr>
          <a:xfrm>
            <a:off x="2142807" y="270105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3653277-1CD5-9E30-B7B6-3DB174A5CDB3}"/>
              </a:ext>
            </a:extLst>
          </p:cNvPr>
          <p:cNvSpPr txBox="1"/>
          <p:nvPr/>
        </p:nvSpPr>
        <p:spPr>
          <a:xfrm>
            <a:off x="3033101" y="271057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1907E16-3350-249A-875E-6F873D1867E6}"/>
              </a:ext>
            </a:extLst>
          </p:cNvPr>
          <p:cNvSpPr txBox="1"/>
          <p:nvPr/>
        </p:nvSpPr>
        <p:spPr>
          <a:xfrm>
            <a:off x="213410" y="1440214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5AF2158-2B94-E7C6-77C7-0C571421A9E5}"/>
              </a:ext>
            </a:extLst>
          </p:cNvPr>
          <p:cNvSpPr txBox="1"/>
          <p:nvPr/>
        </p:nvSpPr>
        <p:spPr>
          <a:xfrm>
            <a:off x="211512" y="1840224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grpSp>
        <p:nvGrpSpPr>
          <p:cNvPr id="84" name="그룹 83">
            <a:extLst>
              <a:ext uri="{FF2B5EF4-FFF2-40B4-BE49-F238E27FC236}">
                <a16:creationId xmlns:a16="http://schemas.microsoft.com/office/drawing/2014/main" id="{6DF1948A-0362-D18D-C382-E5E5C18E1DD7}"/>
              </a:ext>
            </a:extLst>
          </p:cNvPr>
          <p:cNvGrpSpPr/>
          <p:nvPr/>
        </p:nvGrpSpPr>
        <p:grpSpPr>
          <a:xfrm>
            <a:off x="2728915" y="3549826"/>
            <a:ext cx="244417" cy="258694"/>
            <a:chOff x="1098607" y="3056422"/>
            <a:chExt cx="244417" cy="258694"/>
          </a:xfrm>
        </p:grpSpPr>
        <p:sp>
          <p:nvSpPr>
            <p:cNvPr id="85" name="이등변 삼각형 84">
              <a:extLst>
                <a:ext uri="{FF2B5EF4-FFF2-40B4-BE49-F238E27FC236}">
                  <a16:creationId xmlns:a16="http://schemas.microsoft.com/office/drawing/2014/main" id="{8EE730A0-EB47-9EF6-0776-BB530B019B0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6" name="그룹 85">
              <a:extLst>
                <a:ext uri="{FF2B5EF4-FFF2-40B4-BE49-F238E27FC236}">
                  <a16:creationId xmlns:a16="http://schemas.microsoft.com/office/drawing/2014/main" id="{3FF03CC9-58C5-BEED-5821-2E6C3198E30E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87" name="Oval 593">
                <a:extLst>
                  <a:ext uri="{FF2B5EF4-FFF2-40B4-BE49-F238E27FC236}">
                    <a16:creationId xmlns:a16="http://schemas.microsoft.com/office/drawing/2014/main" id="{7EA4A0DF-DE61-F1E4-F7F6-11D341CCEE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9" name="TextBox 14">
                <a:extLst>
                  <a:ext uri="{FF2B5EF4-FFF2-40B4-BE49-F238E27FC236}">
                    <a16:creationId xmlns:a16="http://schemas.microsoft.com/office/drawing/2014/main" id="{9D5E3F8A-E52D-DB11-9103-2A7869CD8792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00" name="그룹 99">
            <a:extLst>
              <a:ext uri="{FF2B5EF4-FFF2-40B4-BE49-F238E27FC236}">
                <a16:creationId xmlns:a16="http://schemas.microsoft.com/office/drawing/2014/main" id="{68DD8E8D-59D2-6161-8F99-C5A0174EBBE1}"/>
              </a:ext>
            </a:extLst>
          </p:cNvPr>
          <p:cNvGrpSpPr/>
          <p:nvPr/>
        </p:nvGrpSpPr>
        <p:grpSpPr>
          <a:xfrm>
            <a:off x="3638325" y="3530553"/>
            <a:ext cx="244417" cy="258694"/>
            <a:chOff x="1098607" y="3056422"/>
            <a:chExt cx="244417" cy="258694"/>
          </a:xfrm>
        </p:grpSpPr>
        <p:sp>
          <p:nvSpPr>
            <p:cNvPr id="101" name="이등변 삼각형 100">
              <a:extLst>
                <a:ext uri="{FF2B5EF4-FFF2-40B4-BE49-F238E27FC236}">
                  <a16:creationId xmlns:a16="http://schemas.microsoft.com/office/drawing/2014/main" id="{B1E0AEC1-09B2-A41A-9453-4E4D0BFC43C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2" name="그룹 101">
              <a:extLst>
                <a:ext uri="{FF2B5EF4-FFF2-40B4-BE49-F238E27FC236}">
                  <a16:creationId xmlns:a16="http://schemas.microsoft.com/office/drawing/2014/main" id="{0B900D4F-7E73-3A62-C5C7-601A8AF0A738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03" name="Oval 593">
                <a:extLst>
                  <a:ext uri="{FF2B5EF4-FFF2-40B4-BE49-F238E27FC236}">
                    <a16:creationId xmlns:a16="http://schemas.microsoft.com/office/drawing/2014/main" id="{95AEBBBF-D08A-4435-787E-1C761B85BB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4" name="TextBox 14">
                <a:extLst>
                  <a:ext uri="{FF2B5EF4-FFF2-40B4-BE49-F238E27FC236}">
                    <a16:creationId xmlns:a16="http://schemas.microsoft.com/office/drawing/2014/main" id="{E73EA73F-6559-5F0F-633F-1A0BB0C0029C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05" name="그룹 104">
            <a:extLst>
              <a:ext uri="{FF2B5EF4-FFF2-40B4-BE49-F238E27FC236}">
                <a16:creationId xmlns:a16="http://schemas.microsoft.com/office/drawing/2014/main" id="{2C2831AC-9057-5559-69CA-69843F5826CF}"/>
              </a:ext>
            </a:extLst>
          </p:cNvPr>
          <p:cNvGrpSpPr/>
          <p:nvPr/>
        </p:nvGrpSpPr>
        <p:grpSpPr>
          <a:xfrm>
            <a:off x="4562619" y="3549827"/>
            <a:ext cx="244417" cy="258694"/>
            <a:chOff x="1098607" y="3056422"/>
            <a:chExt cx="244417" cy="258694"/>
          </a:xfrm>
        </p:grpSpPr>
        <p:sp>
          <p:nvSpPr>
            <p:cNvPr id="106" name="이등변 삼각형 105">
              <a:extLst>
                <a:ext uri="{FF2B5EF4-FFF2-40B4-BE49-F238E27FC236}">
                  <a16:creationId xmlns:a16="http://schemas.microsoft.com/office/drawing/2014/main" id="{CB532877-89D0-50B3-B1E8-C2BAE9908AC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7" name="그룹 106">
              <a:extLst>
                <a:ext uri="{FF2B5EF4-FFF2-40B4-BE49-F238E27FC236}">
                  <a16:creationId xmlns:a16="http://schemas.microsoft.com/office/drawing/2014/main" id="{5D218231-5C43-8426-3225-DFAF5571A92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08" name="Oval 593">
                <a:extLst>
                  <a:ext uri="{FF2B5EF4-FFF2-40B4-BE49-F238E27FC236}">
                    <a16:creationId xmlns:a16="http://schemas.microsoft.com/office/drawing/2014/main" id="{185D3B12-7D36-4ACD-706D-C7B847C858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9" name="TextBox 14">
                <a:extLst>
                  <a:ext uri="{FF2B5EF4-FFF2-40B4-BE49-F238E27FC236}">
                    <a16:creationId xmlns:a16="http://schemas.microsoft.com/office/drawing/2014/main" id="{00196085-E388-722A-B1C0-A1535AB35013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15" name="그룹 114">
            <a:extLst>
              <a:ext uri="{FF2B5EF4-FFF2-40B4-BE49-F238E27FC236}">
                <a16:creationId xmlns:a16="http://schemas.microsoft.com/office/drawing/2014/main" id="{4DC33629-F898-AC83-5287-5C4963B675CE}"/>
              </a:ext>
            </a:extLst>
          </p:cNvPr>
          <p:cNvGrpSpPr/>
          <p:nvPr/>
        </p:nvGrpSpPr>
        <p:grpSpPr>
          <a:xfrm rot="5400000">
            <a:off x="5093847" y="1456839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6" name="이등변 삼각형 115">
              <a:extLst>
                <a:ext uri="{FF2B5EF4-FFF2-40B4-BE49-F238E27FC236}">
                  <a16:creationId xmlns:a16="http://schemas.microsoft.com/office/drawing/2014/main" id="{741BAFF1-1356-52CE-6DCA-48325FC70BC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7" name="Oval 593">
              <a:extLst>
                <a:ext uri="{FF2B5EF4-FFF2-40B4-BE49-F238E27FC236}">
                  <a16:creationId xmlns:a16="http://schemas.microsoft.com/office/drawing/2014/main" id="{37AB7E14-E6DE-5B53-5BA2-9E68F5F20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118" name="TextBox 117">
            <a:extLst>
              <a:ext uri="{FF2B5EF4-FFF2-40B4-BE49-F238E27FC236}">
                <a16:creationId xmlns:a16="http://schemas.microsoft.com/office/drawing/2014/main" id="{EECF947C-8316-CAAC-91C6-21CE24E3C41A}"/>
              </a:ext>
            </a:extLst>
          </p:cNvPr>
          <p:cNvSpPr txBox="1"/>
          <p:nvPr/>
        </p:nvSpPr>
        <p:spPr>
          <a:xfrm>
            <a:off x="7872394" y="2525910"/>
            <a:ext cx="4075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- </a:t>
            </a:r>
            <a:r>
              <a:rPr lang="ko-KR" altLang="en-US" sz="900"/>
              <a:t>저장</a:t>
            </a:r>
            <a:r>
              <a:rPr lang="en-US" altLang="ko-KR" sz="900"/>
              <a:t>, </a:t>
            </a:r>
            <a:r>
              <a:rPr lang="ko-KR" altLang="en-US" sz="900"/>
              <a:t>비밀번호 초기화 등 이벤트 발생 시</a:t>
            </a:r>
            <a:r>
              <a:rPr lang="en-US" altLang="ko-KR" sz="900"/>
              <a:t>, </a:t>
            </a:r>
            <a:r>
              <a:rPr lang="ko-KR" altLang="en-US" sz="900"/>
              <a:t>해당 내용의 메시지 생성</a:t>
            </a:r>
            <a:endParaRPr lang="en-US" altLang="ko-KR" sz="900"/>
          </a:p>
          <a:p>
            <a:r>
              <a:rPr lang="en-US" altLang="ko-KR" sz="900"/>
              <a:t>- </a:t>
            </a:r>
            <a:r>
              <a:rPr lang="ko-KR" altLang="en-US" sz="900"/>
              <a:t>상세 정보 중 </a:t>
            </a:r>
            <a:r>
              <a:rPr lang="en-US" altLang="ko-KR" sz="900">
                <a:solidFill>
                  <a:srgbClr val="C00000"/>
                </a:solidFill>
              </a:rPr>
              <a:t>*</a:t>
            </a:r>
            <a:r>
              <a:rPr lang="ko-KR" altLang="en-US" sz="900"/>
              <a:t>은 필수 정보</a:t>
            </a:r>
            <a:r>
              <a:rPr lang="en-US" altLang="ko-KR" sz="900"/>
              <a:t>, </a:t>
            </a:r>
            <a:r>
              <a:rPr lang="ko-KR" altLang="en-US" sz="900">
                <a:highlight>
                  <a:srgbClr val="C0C0C0"/>
                </a:highlight>
              </a:rPr>
              <a:t>회색 영역</a:t>
            </a:r>
            <a:r>
              <a:rPr lang="ko-KR" altLang="en-US" sz="900"/>
              <a:t>은 변경 불가 영역</a:t>
            </a:r>
          </a:p>
        </p:txBody>
      </p:sp>
      <p:sp>
        <p:nvSpPr>
          <p:cNvPr id="119" name="직사각형 118">
            <a:extLst>
              <a:ext uri="{FF2B5EF4-FFF2-40B4-BE49-F238E27FC236}">
                <a16:creationId xmlns:a16="http://schemas.microsoft.com/office/drawing/2014/main" id="{58B05CB5-80E3-9293-132E-C77D7B76F224}"/>
              </a:ext>
            </a:extLst>
          </p:cNvPr>
          <p:cNvSpPr/>
          <p:nvPr/>
        </p:nvSpPr>
        <p:spPr>
          <a:xfrm>
            <a:off x="5364231" y="3100713"/>
            <a:ext cx="5124452" cy="303140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A560DF19-30C6-D433-A33C-38E446BF218F}"/>
              </a:ext>
            </a:extLst>
          </p:cNvPr>
          <p:cNvSpPr txBox="1"/>
          <p:nvPr/>
        </p:nvSpPr>
        <p:spPr>
          <a:xfrm>
            <a:off x="5519722" y="3310740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비밀번호 변경</a:t>
            </a:r>
          </a:p>
        </p:txBody>
      </p:sp>
      <p:sp>
        <p:nvSpPr>
          <p:cNvPr id="121" name="곱하기 기호 120">
            <a:extLst>
              <a:ext uri="{FF2B5EF4-FFF2-40B4-BE49-F238E27FC236}">
                <a16:creationId xmlns:a16="http://schemas.microsoft.com/office/drawing/2014/main" id="{3190957F-DB4D-E9F5-758A-BEB6E413694B}"/>
              </a:ext>
            </a:extLst>
          </p:cNvPr>
          <p:cNvSpPr/>
          <p:nvPr/>
        </p:nvSpPr>
        <p:spPr>
          <a:xfrm>
            <a:off x="10120381" y="3283037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5B2A16D5-66F2-6AD4-9A23-B74B22990C42}"/>
              </a:ext>
            </a:extLst>
          </p:cNvPr>
          <p:cNvSpPr txBox="1"/>
          <p:nvPr/>
        </p:nvSpPr>
        <p:spPr>
          <a:xfrm>
            <a:off x="5594128" y="3859430"/>
            <a:ext cx="1895475" cy="1519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현재 비밀번호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비밀번호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비밀번호 확인</a:t>
            </a:r>
            <a:endParaRPr lang="en-US" altLang="ko-KR" sz="900"/>
          </a:p>
        </p:txBody>
      </p:sp>
      <p:sp>
        <p:nvSpPr>
          <p:cNvPr id="123" name="사각형: 둥근 모서리 122">
            <a:extLst>
              <a:ext uri="{FF2B5EF4-FFF2-40B4-BE49-F238E27FC236}">
                <a16:creationId xmlns:a16="http://schemas.microsoft.com/office/drawing/2014/main" id="{5086AFB6-9DFA-4DF3-4205-70B426FB6F75}"/>
              </a:ext>
            </a:extLst>
          </p:cNvPr>
          <p:cNvSpPr/>
          <p:nvPr/>
        </p:nvSpPr>
        <p:spPr>
          <a:xfrm>
            <a:off x="6759644" y="3901066"/>
            <a:ext cx="3286123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24" name="사각형: 둥근 모서리 123">
            <a:extLst>
              <a:ext uri="{FF2B5EF4-FFF2-40B4-BE49-F238E27FC236}">
                <a16:creationId xmlns:a16="http://schemas.microsoft.com/office/drawing/2014/main" id="{F3C79CAC-BF52-A8F8-5555-1F5C7BC6A323}"/>
              </a:ext>
            </a:extLst>
          </p:cNvPr>
          <p:cNvSpPr/>
          <p:nvPr/>
        </p:nvSpPr>
        <p:spPr>
          <a:xfrm>
            <a:off x="6759644" y="4301386"/>
            <a:ext cx="329088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25" name="사각형: 둥근 모서리 124">
            <a:extLst>
              <a:ext uri="{FF2B5EF4-FFF2-40B4-BE49-F238E27FC236}">
                <a16:creationId xmlns:a16="http://schemas.microsoft.com/office/drawing/2014/main" id="{5BE93251-FBD1-3534-0052-421C7E1C4A4E}"/>
              </a:ext>
            </a:extLst>
          </p:cNvPr>
          <p:cNvSpPr/>
          <p:nvPr/>
        </p:nvSpPr>
        <p:spPr>
          <a:xfrm>
            <a:off x="6759644" y="5117575"/>
            <a:ext cx="329088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A741A53C-0F8A-D032-5829-3222B487CFC5}"/>
              </a:ext>
            </a:extLst>
          </p:cNvPr>
          <p:cNvSpPr txBox="1"/>
          <p:nvPr/>
        </p:nvSpPr>
        <p:spPr>
          <a:xfrm>
            <a:off x="5547763" y="3852575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98B33B58-062F-7B59-892E-380F22646B7E}"/>
              </a:ext>
            </a:extLst>
          </p:cNvPr>
          <p:cNvSpPr txBox="1"/>
          <p:nvPr/>
        </p:nvSpPr>
        <p:spPr>
          <a:xfrm>
            <a:off x="5550420" y="4255911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834C20D8-47D5-3779-76BA-28F7A4FD2461}"/>
              </a:ext>
            </a:extLst>
          </p:cNvPr>
          <p:cNvSpPr txBox="1"/>
          <p:nvPr/>
        </p:nvSpPr>
        <p:spPr>
          <a:xfrm>
            <a:off x="5547763" y="507787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D4627873-26DB-8158-7225-959B43CC9017}"/>
              </a:ext>
            </a:extLst>
          </p:cNvPr>
          <p:cNvSpPr txBox="1"/>
          <p:nvPr/>
        </p:nvSpPr>
        <p:spPr>
          <a:xfrm>
            <a:off x="6724788" y="4561402"/>
            <a:ext cx="3846515" cy="437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800"/>
              <a:t>*10~16</a:t>
            </a:r>
            <a:r>
              <a:rPr lang="ko-KR" altLang="en-US" sz="800"/>
              <a:t>자의 영문 대소문자</a:t>
            </a:r>
            <a:r>
              <a:rPr lang="en-US" altLang="ko-KR" sz="800"/>
              <a:t>, </a:t>
            </a:r>
            <a:r>
              <a:rPr lang="ko-KR" altLang="en-US" sz="800"/>
              <a:t>숫자</a:t>
            </a:r>
            <a:r>
              <a:rPr lang="en-US" altLang="ko-KR" sz="800"/>
              <a:t>, </a:t>
            </a:r>
            <a:r>
              <a:rPr lang="ko-KR" altLang="en-US" sz="800"/>
              <a:t>특수기호만 사용 가능하며</a:t>
            </a:r>
            <a:r>
              <a:rPr lang="en-US" altLang="ko-KR" sz="800"/>
              <a:t>, </a:t>
            </a:r>
          </a:p>
          <a:p>
            <a:pPr>
              <a:lnSpc>
                <a:spcPct val="150000"/>
              </a:lnSpc>
            </a:pPr>
            <a:r>
              <a:rPr lang="ko-KR" altLang="en-US" sz="800"/>
              <a:t> 혼합으로 입력</a:t>
            </a:r>
            <a:r>
              <a:rPr lang="en-US" altLang="ko-KR" sz="800"/>
              <a:t>(</a:t>
            </a:r>
            <a:r>
              <a:rPr lang="ko-KR" altLang="en-US" sz="800"/>
              <a:t>공백 입력 불가</a:t>
            </a:r>
            <a:r>
              <a:rPr lang="en-US" altLang="ko-KR" sz="800"/>
              <a:t>)</a:t>
            </a:r>
          </a:p>
        </p:txBody>
      </p:sp>
      <p:sp>
        <p:nvSpPr>
          <p:cNvPr id="131" name="사각형: 둥근 모서리 130">
            <a:extLst>
              <a:ext uri="{FF2B5EF4-FFF2-40B4-BE49-F238E27FC236}">
                <a16:creationId xmlns:a16="http://schemas.microsoft.com/office/drawing/2014/main" id="{2EA7F9CE-E4F8-7BF1-5EAB-A4D9C7296B2E}"/>
              </a:ext>
            </a:extLst>
          </p:cNvPr>
          <p:cNvSpPr/>
          <p:nvPr/>
        </p:nvSpPr>
        <p:spPr>
          <a:xfrm>
            <a:off x="8579351" y="5711237"/>
            <a:ext cx="105795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비밀번호 변경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32" name="사각형: 둥근 모서리 131">
            <a:extLst>
              <a:ext uri="{FF2B5EF4-FFF2-40B4-BE49-F238E27FC236}">
                <a16:creationId xmlns:a16="http://schemas.microsoft.com/office/drawing/2014/main" id="{31F40518-DA33-3067-972C-5D6EDC79EB2D}"/>
              </a:ext>
            </a:extLst>
          </p:cNvPr>
          <p:cNvSpPr/>
          <p:nvPr/>
        </p:nvSpPr>
        <p:spPr>
          <a:xfrm>
            <a:off x="9748714" y="5711237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grpSp>
        <p:nvGrpSpPr>
          <p:cNvPr id="133" name="그룹 132">
            <a:extLst>
              <a:ext uri="{FF2B5EF4-FFF2-40B4-BE49-F238E27FC236}">
                <a16:creationId xmlns:a16="http://schemas.microsoft.com/office/drawing/2014/main" id="{FBBD3B00-DF94-BB87-4DA1-C9D37CDA42D6}"/>
              </a:ext>
            </a:extLst>
          </p:cNvPr>
          <p:cNvGrpSpPr/>
          <p:nvPr/>
        </p:nvGrpSpPr>
        <p:grpSpPr>
          <a:xfrm>
            <a:off x="5490417" y="2855778"/>
            <a:ext cx="244417" cy="258694"/>
            <a:chOff x="1098607" y="3056422"/>
            <a:chExt cx="244417" cy="258694"/>
          </a:xfrm>
        </p:grpSpPr>
        <p:sp>
          <p:nvSpPr>
            <p:cNvPr id="134" name="이등변 삼각형 133">
              <a:extLst>
                <a:ext uri="{FF2B5EF4-FFF2-40B4-BE49-F238E27FC236}">
                  <a16:creationId xmlns:a16="http://schemas.microsoft.com/office/drawing/2014/main" id="{0DEA6F33-DF7B-327E-4A21-10039514882B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35" name="그룹 134">
              <a:extLst>
                <a:ext uri="{FF2B5EF4-FFF2-40B4-BE49-F238E27FC236}">
                  <a16:creationId xmlns:a16="http://schemas.microsoft.com/office/drawing/2014/main" id="{C3166545-E2A3-1F52-AC7D-D78C3CD4C92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36" name="Oval 593">
                <a:extLst>
                  <a:ext uri="{FF2B5EF4-FFF2-40B4-BE49-F238E27FC236}">
                    <a16:creationId xmlns:a16="http://schemas.microsoft.com/office/drawing/2014/main" id="{42B065CE-3778-CF57-84EB-F59677393C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7" name="TextBox 14">
                <a:extLst>
                  <a:ext uri="{FF2B5EF4-FFF2-40B4-BE49-F238E27FC236}">
                    <a16:creationId xmlns:a16="http://schemas.microsoft.com/office/drawing/2014/main" id="{1BA9E541-B8EB-1068-80D8-3E3D8E4A3FDF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4-1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cxnSp>
        <p:nvCxnSpPr>
          <p:cNvPr id="139" name="직선 화살표 연결선 138">
            <a:extLst>
              <a:ext uri="{FF2B5EF4-FFF2-40B4-BE49-F238E27FC236}">
                <a16:creationId xmlns:a16="http://schemas.microsoft.com/office/drawing/2014/main" id="{0CBBF102-85B4-B565-065C-7F958D95F87C}"/>
              </a:ext>
            </a:extLst>
          </p:cNvPr>
          <p:cNvCxnSpPr>
            <a:stCxn id="48" idx="2"/>
          </p:cNvCxnSpPr>
          <p:nvPr/>
        </p:nvCxnSpPr>
        <p:spPr>
          <a:xfrm>
            <a:off x="3772837" y="4029945"/>
            <a:ext cx="1591394" cy="10479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16648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B5D9106D-56CA-0E50-65B7-017C59646F66}"/>
              </a:ext>
            </a:extLst>
          </p:cNvPr>
          <p:cNvGrpSpPr/>
          <p:nvPr/>
        </p:nvGrpSpPr>
        <p:grpSpPr>
          <a:xfrm>
            <a:off x="3534627" y="2598560"/>
            <a:ext cx="5452946" cy="1124219"/>
            <a:chOff x="702527" y="4728403"/>
            <a:chExt cx="5452946" cy="1124219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7DBF478-76A2-CAC0-0A0E-AA7A11759383}"/>
                </a:ext>
              </a:extLst>
            </p:cNvPr>
            <p:cNvSpPr txBox="1"/>
            <p:nvPr/>
          </p:nvSpPr>
          <p:spPr>
            <a:xfrm>
              <a:off x="1212850" y="5206291"/>
              <a:ext cx="44323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>
                  <a:solidFill>
                    <a:schemeClr val="bg1"/>
                  </a:solidFill>
                  <a:latin typeface="+mn-ea"/>
                </a:rPr>
                <a:t>5. </a:t>
              </a:r>
              <a:r>
                <a:rPr lang="ko-KR" altLang="en-US" sz="3600" b="1">
                  <a:solidFill>
                    <a:schemeClr val="bg1"/>
                  </a:solidFill>
                  <a:latin typeface="+mn-ea"/>
                </a:rPr>
                <a:t>배너 관리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E1519F1-9B06-C228-72BF-65A69C049CCA}"/>
                </a:ext>
              </a:extLst>
            </p:cNvPr>
            <p:cNvSpPr txBox="1"/>
            <p:nvPr/>
          </p:nvSpPr>
          <p:spPr>
            <a:xfrm>
              <a:off x="702527" y="4728403"/>
              <a:ext cx="5452946" cy="468141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algn="ctr">
                <a:lnSpc>
                  <a:spcPts val="3500"/>
                </a:lnSpc>
              </a:pPr>
              <a:r>
                <a:rPr lang="ko-KR" altLang="en-US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모바일 기반 공공 유통 플랫폼</a:t>
              </a:r>
              <a:r>
                <a:rPr lang="en-US" altLang="ko-KR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 </a:t>
              </a:r>
              <a:r>
                <a:rPr lang="ko-KR" altLang="en-US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구축 및 유지 관리</a:t>
              </a:r>
              <a:endParaRPr lang="ko-KR" altLang="en-US" sz="140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57744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224798"/>
              </p:ext>
            </p:extLst>
          </p:nvPr>
        </p:nvGraphicFramePr>
        <p:xfrm>
          <a:off x="7794170" y="725881"/>
          <a:ext cx="439783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배너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제목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410634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메인 노출 여부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311081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214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배너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628284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956492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배너 정보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8808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배너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222395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배너 제목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범위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배너에 대한 편집 팝업 생성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배너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167951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배너 추가 팝업 생성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배너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/9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와 동일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181894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배너 정보 리스트에서 선택한 행 데이터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342654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7239480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248360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배너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배너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AD-05-0001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AA80462D-2225-DD88-1156-889A8ABE3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39</a:t>
            </a:fld>
            <a:endParaRPr lang="ko-KR" altLang="en-US"/>
          </a:p>
        </p:txBody>
      </p:sp>
      <p:sp>
        <p:nvSpPr>
          <p:cNvPr id="34" name="사각형: 둥근 모서리 33">
            <a:extLst>
              <a:ext uri="{FF2B5EF4-FFF2-40B4-BE49-F238E27FC236}">
                <a16:creationId xmlns:a16="http://schemas.microsoft.com/office/drawing/2014/main" id="{EDF682CF-B3CB-3A65-8E84-6B18713648D0}"/>
              </a:ext>
            </a:extLst>
          </p:cNvPr>
          <p:cNvSpPr/>
          <p:nvPr/>
        </p:nvSpPr>
        <p:spPr>
          <a:xfrm>
            <a:off x="1353409" y="109014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62EA4B0-020C-1720-DFA0-924C63BCA6F4}"/>
              </a:ext>
            </a:extLst>
          </p:cNvPr>
          <p:cNvSpPr txBox="1"/>
          <p:nvPr/>
        </p:nvSpPr>
        <p:spPr>
          <a:xfrm>
            <a:off x="352424" y="1055171"/>
            <a:ext cx="53975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제목</a:t>
            </a:r>
            <a:endParaRPr lang="en-US" altLang="ko-KR" sz="90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9219831-75BB-DEF6-219C-BBE93AF6A394}"/>
              </a:ext>
            </a:extLst>
          </p:cNvPr>
          <p:cNvSpPr txBox="1"/>
          <p:nvPr/>
        </p:nvSpPr>
        <p:spPr>
          <a:xfrm>
            <a:off x="352424" y="1360221"/>
            <a:ext cx="1066506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메인 노출 여부</a:t>
            </a:r>
            <a:endParaRPr lang="en-US" altLang="ko-KR" sz="900"/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id="{B5442BD6-1166-C72B-8EC8-DC51BF2321E0}"/>
              </a:ext>
            </a:extLst>
          </p:cNvPr>
          <p:cNvSpPr/>
          <p:nvPr/>
        </p:nvSpPr>
        <p:spPr>
          <a:xfrm>
            <a:off x="6504429" y="1487880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7D72BA62-F6B8-5946-38BC-FA6F51AB17D9}"/>
              </a:ext>
            </a:extLst>
          </p:cNvPr>
          <p:cNvCxnSpPr>
            <a:cxnSpLocks/>
          </p:cNvCxnSpPr>
          <p:nvPr/>
        </p:nvCxnSpPr>
        <p:spPr>
          <a:xfrm>
            <a:off x="357626" y="1822353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DD174D6B-4A2F-78E9-3A3D-3774E0C04AB6}"/>
              </a:ext>
            </a:extLst>
          </p:cNvPr>
          <p:cNvSpPr txBox="1"/>
          <p:nvPr/>
        </p:nvSpPr>
        <p:spPr>
          <a:xfrm>
            <a:off x="336150" y="617555"/>
            <a:ext cx="19131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배너 관리  </a:t>
            </a:r>
            <a:r>
              <a:rPr lang="en-US" altLang="ko-KR" sz="900"/>
              <a:t>&gt; </a:t>
            </a:r>
            <a:r>
              <a:rPr lang="ko-KR" altLang="en-US" sz="900"/>
              <a:t>배너 관리</a:t>
            </a:r>
            <a:endParaRPr lang="en-US" altLang="ko-KR" sz="900"/>
          </a:p>
        </p:txBody>
      </p: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80AD0308-5F64-62B8-5EBB-9C03AA656431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465CBAD8-80F9-85D2-FE83-13E73CF77A6C}"/>
              </a:ext>
            </a:extLst>
          </p:cNvPr>
          <p:cNvGrpSpPr/>
          <p:nvPr/>
        </p:nvGrpSpPr>
        <p:grpSpPr>
          <a:xfrm rot="5400000">
            <a:off x="1739513" y="604069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3" name="이등변 삼각형 42">
              <a:extLst>
                <a:ext uri="{FF2B5EF4-FFF2-40B4-BE49-F238E27FC236}">
                  <a16:creationId xmlns:a16="http://schemas.microsoft.com/office/drawing/2014/main" id="{CA185E48-A2DC-77AC-30F7-54365B0BFB2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4" name="Oval 593">
              <a:extLst>
                <a:ext uri="{FF2B5EF4-FFF2-40B4-BE49-F238E27FC236}">
                  <a16:creationId xmlns:a16="http://schemas.microsoft.com/office/drawing/2014/main" id="{2B3EC228-A91E-3165-F308-EB0D805EFD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0A588A3A-C87C-6294-2792-F2D5C9698125}"/>
              </a:ext>
            </a:extLst>
          </p:cNvPr>
          <p:cNvGrpSpPr/>
          <p:nvPr/>
        </p:nvGrpSpPr>
        <p:grpSpPr>
          <a:xfrm rot="5400000">
            <a:off x="3466044" y="107929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6" name="이등변 삼각형 45">
              <a:extLst>
                <a:ext uri="{FF2B5EF4-FFF2-40B4-BE49-F238E27FC236}">
                  <a16:creationId xmlns:a16="http://schemas.microsoft.com/office/drawing/2014/main" id="{3C5F3739-61A2-6DEF-23FD-29E8F69C303C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7" name="Oval 593">
              <a:extLst>
                <a:ext uri="{FF2B5EF4-FFF2-40B4-BE49-F238E27FC236}">
                  <a16:creationId xmlns:a16="http://schemas.microsoft.com/office/drawing/2014/main" id="{F5BFF686-F286-57C2-8798-0637EE386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51" name="그룹 50">
            <a:extLst>
              <a:ext uri="{FF2B5EF4-FFF2-40B4-BE49-F238E27FC236}">
                <a16:creationId xmlns:a16="http://schemas.microsoft.com/office/drawing/2014/main" id="{6C0DFA57-596C-2D15-485F-3EF5FCF670F0}"/>
              </a:ext>
            </a:extLst>
          </p:cNvPr>
          <p:cNvGrpSpPr/>
          <p:nvPr/>
        </p:nvGrpSpPr>
        <p:grpSpPr>
          <a:xfrm rot="5400000">
            <a:off x="7068173" y="147183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2" name="이등변 삼각형 51">
              <a:extLst>
                <a:ext uri="{FF2B5EF4-FFF2-40B4-BE49-F238E27FC236}">
                  <a16:creationId xmlns:a16="http://schemas.microsoft.com/office/drawing/2014/main" id="{7BB2B94C-B3F3-3C75-CD15-B8A62D6B90AA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53" name="Oval 593">
              <a:extLst>
                <a:ext uri="{FF2B5EF4-FFF2-40B4-BE49-F238E27FC236}">
                  <a16:creationId xmlns:a16="http://schemas.microsoft.com/office/drawing/2014/main" id="{48B35DBB-2D81-FB48-CD89-DEB1177626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aphicFrame>
        <p:nvGraphicFramePr>
          <p:cNvPr id="54" name="표 15">
            <a:extLst>
              <a:ext uri="{FF2B5EF4-FFF2-40B4-BE49-F238E27FC236}">
                <a16:creationId xmlns:a16="http://schemas.microsoft.com/office/drawing/2014/main" id="{47132C62-B2D3-5954-4733-A084F442F7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086296"/>
              </p:ext>
            </p:extLst>
          </p:nvPr>
        </p:nvGraphicFramePr>
        <p:xfrm>
          <a:off x="428508" y="2284908"/>
          <a:ext cx="6694873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64296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786130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801749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871080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801749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1102182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1102182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배너 종류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메인 노출 여부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새 창 여부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등록일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등록자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배너 종류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배너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노출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새 창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배너 종류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배너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미노출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새 창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55" name="사각형: 둥근 모서리 54">
            <a:extLst>
              <a:ext uri="{FF2B5EF4-FFF2-40B4-BE49-F238E27FC236}">
                <a16:creationId xmlns:a16="http://schemas.microsoft.com/office/drawing/2014/main" id="{8129EF5D-ECA1-3B00-8628-C53FB169DCD1}"/>
              </a:ext>
            </a:extLst>
          </p:cNvPr>
          <p:cNvSpPr/>
          <p:nvPr/>
        </p:nvSpPr>
        <p:spPr>
          <a:xfrm>
            <a:off x="542859" y="235193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사각형: 둥근 모서리 55">
            <a:extLst>
              <a:ext uri="{FF2B5EF4-FFF2-40B4-BE49-F238E27FC236}">
                <a16:creationId xmlns:a16="http://schemas.microsoft.com/office/drawing/2014/main" id="{AE730351-FBCD-FA9A-8E03-15E46749C274}"/>
              </a:ext>
            </a:extLst>
          </p:cNvPr>
          <p:cNvSpPr/>
          <p:nvPr/>
        </p:nvSpPr>
        <p:spPr>
          <a:xfrm>
            <a:off x="542859" y="263341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사각형: 둥근 모서리 56">
            <a:extLst>
              <a:ext uri="{FF2B5EF4-FFF2-40B4-BE49-F238E27FC236}">
                <a16:creationId xmlns:a16="http://schemas.microsoft.com/office/drawing/2014/main" id="{804DE2B3-6B86-1207-4571-5F441C455D27}"/>
              </a:ext>
            </a:extLst>
          </p:cNvPr>
          <p:cNvSpPr/>
          <p:nvPr/>
        </p:nvSpPr>
        <p:spPr>
          <a:xfrm>
            <a:off x="542859" y="290516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5CC3419-3744-4BB1-014D-91C7954ED263}"/>
              </a:ext>
            </a:extLst>
          </p:cNvPr>
          <p:cNvSpPr txBox="1"/>
          <p:nvPr/>
        </p:nvSpPr>
        <p:spPr>
          <a:xfrm>
            <a:off x="399989" y="1989814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배너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59" name="그룹 58">
            <a:extLst>
              <a:ext uri="{FF2B5EF4-FFF2-40B4-BE49-F238E27FC236}">
                <a16:creationId xmlns:a16="http://schemas.microsoft.com/office/drawing/2014/main" id="{5D545600-74AC-248D-964E-445E8140B7D2}"/>
              </a:ext>
            </a:extLst>
          </p:cNvPr>
          <p:cNvGrpSpPr/>
          <p:nvPr/>
        </p:nvGrpSpPr>
        <p:grpSpPr>
          <a:xfrm>
            <a:off x="275929" y="2329865"/>
            <a:ext cx="278496" cy="200053"/>
            <a:chOff x="1014019" y="2643309"/>
            <a:chExt cx="278496" cy="200053"/>
          </a:xfrm>
        </p:grpSpPr>
        <p:sp>
          <p:nvSpPr>
            <p:cNvPr id="60" name="이등변 삼각형 59">
              <a:extLst>
                <a:ext uri="{FF2B5EF4-FFF2-40B4-BE49-F238E27FC236}">
                  <a16:creationId xmlns:a16="http://schemas.microsoft.com/office/drawing/2014/main" id="{7EF01D58-D2DB-0847-EFC8-51D4C893EDAD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1" name="그룹 60">
              <a:extLst>
                <a:ext uri="{FF2B5EF4-FFF2-40B4-BE49-F238E27FC236}">
                  <a16:creationId xmlns:a16="http://schemas.microsoft.com/office/drawing/2014/main" id="{F7C7D1BC-2CFE-9554-4E5B-DAA3B461FD5A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62" name="Oval 593">
                <a:extLst>
                  <a:ext uri="{FF2B5EF4-FFF2-40B4-BE49-F238E27FC236}">
                    <a16:creationId xmlns:a16="http://schemas.microsoft.com/office/drawing/2014/main" id="{A77BB338-7E3F-18C1-E214-944388E8D8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3" name="TextBox 14">
                <a:extLst>
                  <a:ext uri="{FF2B5EF4-FFF2-40B4-BE49-F238E27FC236}">
                    <a16:creationId xmlns:a16="http://schemas.microsoft.com/office/drawing/2014/main" id="{456479EA-8035-DF26-18B0-268FEEABD8E7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4" name="그룹 63">
            <a:extLst>
              <a:ext uri="{FF2B5EF4-FFF2-40B4-BE49-F238E27FC236}">
                <a16:creationId xmlns:a16="http://schemas.microsoft.com/office/drawing/2014/main" id="{F29D1FAB-34C0-2079-320E-42CFC3B017ED}"/>
              </a:ext>
            </a:extLst>
          </p:cNvPr>
          <p:cNvGrpSpPr/>
          <p:nvPr/>
        </p:nvGrpSpPr>
        <p:grpSpPr>
          <a:xfrm>
            <a:off x="275929" y="2591104"/>
            <a:ext cx="278496" cy="200053"/>
            <a:chOff x="1014019" y="2643309"/>
            <a:chExt cx="278496" cy="200053"/>
          </a:xfrm>
        </p:grpSpPr>
        <p:sp>
          <p:nvSpPr>
            <p:cNvPr id="65" name="이등변 삼각형 64">
              <a:extLst>
                <a:ext uri="{FF2B5EF4-FFF2-40B4-BE49-F238E27FC236}">
                  <a16:creationId xmlns:a16="http://schemas.microsoft.com/office/drawing/2014/main" id="{C16C1ABD-754F-053D-6C4C-33D1C0512007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6" name="그룹 65">
              <a:extLst>
                <a:ext uri="{FF2B5EF4-FFF2-40B4-BE49-F238E27FC236}">
                  <a16:creationId xmlns:a16="http://schemas.microsoft.com/office/drawing/2014/main" id="{A00558F1-8EA0-CC06-6800-20144C923F71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67" name="Oval 593">
                <a:extLst>
                  <a:ext uri="{FF2B5EF4-FFF2-40B4-BE49-F238E27FC236}">
                    <a16:creationId xmlns:a16="http://schemas.microsoft.com/office/drawing/2014/main" id="{FB912B8D-E602-DAE5-451A-468F6D07BC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8" name="TextBox 14">
                <a:extLst>
                  <a:ext uri="{FF2B5EF4-FFF2-40B4-BE49-F238E27FC236}">
                    <a16:creationId xmlns:a16="http://schemas.microsoft.com/office/drawing/2014/main" id="{3ED988BF-5230-0080-2B6D-3232A8BF003C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9" name="그룹 68">
            <a:extLst>
              <a:ext uri="{FF2B5EF4-FFF2-40B4-BE49-F238E27FC236}">
                <a16:creationId xmlns:a16="http://schemas.microsoft.com/office/drawing/2014/main" id="{BFB02D91-01EB-0612-4B7F-D30B97204048}"/>
              </a:ext>
            </a:extLst>
          </p:cNvPr>
          <p:cNvGrpSpPr/>
          <p:nvPr/>
        </p:nvGrpSpPr>
        <p:grpSpPr>
          <a:xfrm>
            <a:off x="3190605" y="2099278"/>
            <a:ext cx="244417" cy="258694"/>
            <a:chOff x="1098607" y="3056422"/>
            <a:chExt cx="244417" cy="258694"/>
          </a:xfrm>
        </p:grpSpPr>
        <p:sp>
          <p:nvSpPr>
            <p:cNvPr id="70" name="이등변 삼각형 69">
              <a:extLst>
                <a:ext uri="{FF2B5EF4-FFF2-40B4-BE49-F238E27FC236}">
                  <a16:creationId xmlns:a16="http://schemas.microsoft.com/office/drawing/2014/main" id="{F4800C46-7497-36B2-EC0C-A6EECAAE0C14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1" name="그룹 70">
              <a:extLst>
                <a:ext uri="{FF2B5EF4-FFF2-40B4-BE49-F238E27FC236}">
                  <a16:creationId xmlns:a16="http://schemas.microsoft.com/office/drawing/2014/main" id="{6B8EDECB-5718-FF7A-923E-6CCFBDDB9257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72" name="Oval 593">
                <a:extLst>
                  <a:ext uri="{FF2B5EF4-FFF2-40B4-BE49-F238E27FC236}">
                    <a16:creationId xmlns:a16="http://schemas.microsoft.com/office/drawing/2014/main" id="{EC2DA92E-2B32-A0F1-8FF3-098E453240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3" name="TextBox 14">
                <a:extLst>
                  <a:ext uri="{FF2B5EF4-FFF2-40B4-BE49-F238E27FC236}">
                    <a16:creationId xmlns:a16="http://schemas.microsoft.com/office/drawing/2014/main" id="{EF555473-430D-7ACA-9D53-5D497DD3209E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74" name="사각형: 둥근 모서리 73">
            <a:extLst>
              <a:ext uri="{FF2B5EF4-FFF2-40B4-BE49-F238E27FC236}">
                <a16:creationId xmlns:a16="http://schemas.microsoft.com/office/drawing/2014/main" id="{0F4A15FB-DDEE-6B7C-9A8E-ED0896C974DD}"/>
              </a:ext>
            </a:extLst>
          </p:cNvPr>
          <p:cNvSpPr/>
          <p:nvPr/>
        </p:nvSpPr>
        <p:spPr>
          <a:xfrm>
            <a:off x="5980113" y="19837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75" name="사각형: 둥근 모서리 74">
            <a:extLst>
              <a:ext uri="{FF2B5EF4-FFF2-40B4-BE49-F238E27FC236}">
                <a16:creationId xmlns:a16="http://schemas.microsoft.com/office/drawing/2014/main" id="{71616C65-07D1-4E13-1AFF-E24913BAE45B}"/>
              </a:ext>
            </a:extLst>
          </p:cNvPr>
          <p:cNvSpPr/>
          <p:nvPr/>
        </p:nvSpPr>
        <p:spPr>
          <a:xfrm>
            <a:off x="6576665" y="19837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76" name="그룹 75">
            <a:extLst>
              <a:ext uri="{FF2B5EF4-FFF2-40B4-BE49-F238E27FC236}">
                <a16:creationId xmlns:a16="http://schemas.microsoft.com/office/drawing/2014/main" id="{66F273D8-A3BA-F1A9-1B89-3D5484427729}"/>
              </a:ext>
            </a:extLst>
          </p:cNvPr>
          <p:cNvGrpSpPr/>
          <p:nvPr/>
        </p:nvGrpSpPr>
        <p:grpSpPr>
          <a:xfrm>
            <a:off x="5994371" y="1812271"/>
            <a:ext cx="244417" cy="258694"/>
            <a:chOff x="1098607" y="3056422"/>
            <a:chExt cx="244417" cy="258694"/>
          </a:xfrm>
        </p:grpSpPr>
        <p:sp>
          <p:nvSpPr>
            <p:cNvPr id="77" name="이등변 삼각형 76">
              <a:extLst>
                <a:ext uri="{FF2B5EF4-FFF2-40B4-BE49-F238E27FC236}">
                  <a16:creationId xmlns:a16="http://schemas.microsoft.com/office/drawing/2014/main" id="{359D69C9-835F-0FD3-6C06-99E239E5A432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8" name="그룹 77">
              <a:extLst>
                <a:ext uri="{FF2B5EF4-FFF2-40B4-BE49-F238E27FC236}">
                  <a16:creationId xmlns:a16="http://schemas.microsoft.com/office/drawing/2014/main" id="{4A38BAE0-1ED7-8D57-B9D3-1F97A3978AEE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79" name="Oval 593">
                <a:extLst>
                  <a:ext uri="{FF2B5EF4-FFF2-40B4-BE49-F238E27FC236}">
                    <a16:creationId xmlns:a16="http://schemas.microsoft.com/office/drawing/2014/main" id="{17507559-6C5D-C9D2-0010-E16530F358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0" name="TextBox 14">
                <a:extLst>
                  <a:ext uri="{FF2B5EF4-FFF2-40B4-BE49-F238E27FC236}">
                    <a16:creationId xmlns:a16="http://schemas.microsoft.com/office/drawing/2014/main" id="{C17B45A3-5F7B-1A57-9452-CA73F5D2173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1" name="그룹 80">
            <a:extLst>
              <a:ext uri="{FF2B5EF4-FFF2-40B4-BE49-F238E27FC236}">
                <a16:creationId xmlns:a16="http://schemas.microsoft.com/office/drawing/2014/main" id="{0E451BCA-FFDD-C82C-DA18-F7B471E2D23C}"/>
              </a:ext>
            </a:extLst>
          </p:cNvPr>
          <p:cNvGrpSpPr/>
          <p:nvPr/>
        </p:nvGrpSpPr>
        <p:grpSpPr>
          <a:xfrm>
            <a:off x="6605624" y="1812271"/>
            <a:ext cx="244417" cy="258694"/>
            <a:chOff x="1098607" y="3056422"/>
            <a:chExt cx="244417" cy="258694"/>
          </a:xfrm>
        </p:grpSpPr>
        <p:sp>
          <p:nvSpPr>
            <p:cNvPr id="82" name="이등변 삼각형 81">
              <a:extLst>
                <a:ext uri="{FF2B5EF4-FFF2-40B4-BE49-F238E27FC236}">
                  <a16:creationId xmlns:a16="http://schemas.microsoft.com/office/drawing/2014/main" id="{2239C55F-301C-D81E-AA01-DD6B9FB1ED0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3" name="그룹 82">
              <a:extLst>
                <a:ext uri="{FF2B5EF4-FFF2-40B4-BE49-F238E27FC236}">
                  <a16:creationId xmlns:a16="http://schemas.microsoft.com/office/drawing/2014/main" id="{722DBA01-41B3-528A-E2AA-7B28F50B9DD6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84" name="Oval 593">
                <a:extLst>
                  <a:ext uri="{FF2B5EF4-FFF2-40B4-BE49-F238E27FC236}">
                    <a16:creationId xmlns:a16="http://schemas.microsoft.com/office/drawing/2014/main" id="{1DF3C7AE-4AF8-8CBC-D5E6-78387EE137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5" name="TextBox 14">
                <a:extLst>
                  <a:ext uri="{FF2B5EF4-FFF2-40B4-BE49-F238E27FC236}">
                    <a16:creationId xmlns:a16="http://schemas.microsoft.com/office/drawing/2014/main" id="{DE0FCDE3-54D4-6D49-EB59-76ADA769122B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86" name="그림 85">
            <a:extLst>
              <a:ext uri="{FF2B5EF4-FFF2-40B4-BE49-F238E27FC236}">
                <a16:creationId xmlns:a16="http://schemas.microsoft.com/office/drawing/2014/main" id="{BFCC1E14-9952-EC5F-7621-F46AB5AF90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0411" y="3235920"/>
            <a:ext cx="765615" cy="288135"/>
          </a:xfrm>
          <a:prstGeom prst="rect">
            <a:avLst/>
          </a:prstGeom>
        </p:spPr>
      </p:pic>
      <p:grpSp>
        <p:nvGrpSpPr>
          <p:cNvPr id="87" name="그룹 86">
            <a:extLst>
              <a:ext uri="{FF2B5EF4-FFF2-40B4-BE49-F238E27FC236}">
                <a16:creationId xmlns:a16="http://schemas.microsoft.com/office/drawing/2014/main" id="{8F14B460-C3B5-96EC-A10B-28690AC57373}"/>
              </a:ext>
            </a:extLst>
          </p:cNvPr>
          <p:cNvGrpSpPr/>
          <p:nvPr/>
        </p:nvGrpSpPr>
        <p:grpSpPr>
          <a:xfrm>
            <a:off x="1364805" y="2743912"/>
            <a:ext cx="278496" cy="200053"/>
            <a:chOff x="1014019" y="2643309"/>
            <a:chExt cx="278496" cy="200053"/>
          </a:xfrm>
        </p:grpSpPr>
        <p:sp>
          <p:nvSpPr>
            <p:cNvPr id="88" name="이등변 삼각형 87">
              <a:extLst>
                <a:ext uri="{FF2B5EF4-FFF2-40B4-BE49-F238E27FC236}">
                  <a16:creationId xmlns:a16="http://schemas.microsoft.com/office/drawing/2014/main" id="{38018269-9833-E1B1-0323-BE0A6F44E2AC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9" name="그룹 88">
              <a:extLst>
                <a:ext uri="{FF2B5EF4-FFF2-40B4-BE49-F238E27FC236}">
                  <a16:creationId xmlns:a16="http://schemas.microsoft.com/office/drawing/2014/main" id="{42D51B14-22AF-F494-C836-BE3CAF3AD66E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90" name="Oval 593">
                <a:extLst>
                  <a:ext uri="{FF2B5EF4-FFF2-40B4-BE49-F238E27FC236}">
                    <a16:creationId xmlns:a16="http://schemas.microsoft.com/office/drawing/2014/main" id="{4C87E14D-E687-37B3-E219-53BB08D3EB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1" name="TextBox 14">
                <a:extLst>
                  <a:ext uri="{FF2B5EF4-FFF2-40B4-BE49-F238E27FC236}">
                    <a16:creationId xmlns:a16="http://schemas.microsoft.com/office/drawing/2014/main" id="{F52A02D2-DD5E-96D2-D598-FDDE71ABC1F1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92" name="그룹 91">
            <a:extLst>
              <a:ext uri="{FF2B5EF4-FFF2-40B4-BE49-F238E27FC236}">
                <a16:creationId xmlns:a16="http://schemas.microsoft.com/office/drawing/2014/main" id="{C891D2D1-3BB2-DA04-2CAC-3B2AFA1F4F60}"/>
              </a:ext>
            </a:extLst>
          </p:cNvPr>
          <p:cNvGrpSpPr/>
          <p:nvPr/>
        </p:nvGrpSpPr>
        <p:grpSpPr>
          <a:xfrm rot="5400000">
            <a:off x="1718392" y="198672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93" name="이등변 삼각형 92">
              <a:extLst>
                <a:ext uri="{FF2B5EF4-FFF2-40B4-BE49-F238E27FC236}">
                  <a16:creationId xmlns:a16="http://schemas.microsoft.com/office/drawing/2014/main" id="{100CFCB3-6758-3D2D-50F9-8D5A1566ECE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94" name="Oval 593">
              <a:extLst>
                <a:ext uri="{FF2B5EF4-FFF2-40B4-BE49-F238E27FC236}">
                  <a16:creationId xmlns:a16="http://schemas.microsoft.com/office/drawing/2014/main" id="{6E46E510-764A-DF20-00DF-EC15CB727F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sp>
        <p:nvSpPr>
          <p:cNvPr id="95" name="직사각형 94">
            <a:extLst>
              <a:ext uri="{FF2B5EF4-FFF2-40B4-BE49-F238E27FC236}">
                <a16:creationId xmlns:a16="http://schemas.microsoft.com/office/drawing/2014/main" id="{CFB3E009-28A4-9C68-6AD1-1183B192914F}"/>
              </a:ext>
            </a:extLst>
          </p:cNvPr>
          <p:cNvSpPr/>
          <p:nvPr/>
        </p:nvSpPr>
        <p:spPr>
          <a:xfrm>
            <a:off x="1582208" y="2562861"/>
            <a:ext cx="780851" cy="562157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6" name="그룹 95">
            <a:extLst>
              <a:ext uri="{FF2B5EF4-FFF2-40B4-BE49-F238E27FC236}">
                <a16:creationId xmlns:a16="http://schemas.microsoft.com/office/drawing/2014/main" id="{DAB4FEC8-1814-1EAC-6199-06261C28A519}"/>
              </a:ext>
            </a:extLst>
          </p:cNvPr>
          <p:cNvGrpSpPr/>
          <p:nvPr/>
        </p:nvGrpSpPr>
        <p:grpSpPr>
          <a:xfrm>
            <a:off x="3067742" y="3289196"/>
            <a:ext cx="278496" cy="200053"/>
            <a:chOff x="1014019" y="2643309"/>
            <a:chExt cx="278496" cy="200053"/>
          </a:xfrm>
        </p:grpSpPr>
        <p:sp>
          <p:nvSpPr>
            <p:cNvPr id="97" name="이등변 삼각형 96">
              <a:extLst>
                <a:ext uri="{FF2B5EF4-FFF2-40B4-BE49-F238E27FC236}">
                  <a16:creationId xmlns:a16="http://schemas.microsoft.com/office/drawing/2014/main" id="{672B6448-08A9-6B7F-A065-CF3D0E4A8C3E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8" name="그룹 97">
              <a:extLst>
                <a:ext uri="{FF2B5EF4-FFF2-40B4-BE49-F238E27FC236}">
                  <a16:creationId xmlns:a16="http://schemas.microsoft.com/office/drawing/2014/main" id="{637C0D8F-839E-DFA0-881E-2B594E7CEAF1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99" name="Oval 593">
                <a:extLst>
                  <a:ext uri="{FF2B5EF4-FFF2-40B4-BE49-F238E27FC236}">
                    <a16:creationId xmlns:a16="http://schemas.microsoft.com/office/drawing/2014/main" id="{71E9C462-59D8-C996-F610-622D8C4A9D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0" name="TextBox 14">
                <a:extLst>
                  <a:ext uri="{FF2B5EF4-FFF2-40B4-BE49-F238E27FC236}">
                    <a16:creationId xmlns:a16="http://schemas.microsoft.com/office/drawing/2014/main" id="{5B073D25-4ADC-E75B-6C17-0A9971CFA956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01" name="사각형: 둥근 모서리 100">
            <a:extLst>
              <a:ext uri="{FF2B5EF4-FFF2-40B4-BE49-F238E27FC236}">
                <a16:creationId xmlns:a16="http://schemas.microsoft.com/office/drawing/2014/main" id="{CDE25C89-FD26-316C-9181-4E8A93AE0F0D}"/>
              </a:ext>
            </a:extLst>
          </p:cNvPr>
          <p:cNvSpPr/>
          <p:nvPr/>
        </p:nvSpPr>
        <p:spPr>
          <a:xfrm>
            <a:off x="1353409" y="1404493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전체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02" name="그룹 101">
            <a:extLst>
              <a:ext uri="{FF2B5EF4-FFF2-40B4-BE49-F238E27FC236}">
                <a16:creationId xmlns:a16="http://schemas.microsoft.com/office/drawing/2014/main" id="{330A3908-AEBA-89AF-B376-E8DED0368F82}"/>
              </a:ext>
            </a:extLst>
          </p:cNvPr>
          <p:cNvGrpSpPr/>
          <p:nvPr/>
        </p:nvGrpSpPr>
        <p:grpSpPr>
          <a:xfrm rot="5400000">
            <a:off x="2373893" y="139780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3" name="이등변 삼각형 102">
              <a:extLst>
                <a:ext uri="{FF2B5EF4-FFF2-40B4-BE49-F238E27FC236}">
                  <a16:creationId xmlns:a16="http://schemas.microsoft.com/office/drawing/2014/main" id="{1EC0AF7A-6704-9679-E58E-AA623AD92A6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04" name="Oval 593">
              <a:extLst>
                <a:ext uri="{FF2B5EF4-FFF2-40B4-BE49-F238E27FC236}">
                  <a16:creationId xmlns:a16="http://schemas.microsoft.com/office/drawing/2014/main" id="{B060CB34-F797-AB54-B891-721DCB3A0F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105" name="사각형: 둥근 모서리 104">
            <a:extLst>
              <a:ext uri="{FF2B5EF4-FFF2-40B4-BE49-F238E27FC236}">
                <a16:creationId xmlns:a16="http://schemas.microsoft.com/office/drawing/2014/main" id="{CD359E2D-EE46-A0D7-0E45-DCBD6777616E}"/>
              </a:ext>
            </a:extLst>
          </p:cNvPr>
          <p:cNvSpPr/>
          <p:nvPr/>
        </p:nvSpPr>
        <p:spPr>
          <a:xfrm>
            <a:off x="4112130" y="581887"/>
            <a:ext cx="684907" cy="625999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전체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노출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 err="1">
                <a:solidFill>
                  <a:schemeClr val="tx1"/>
                </a:solidFill>
              </a:rPr>
              <a:t>미노출</a:t>
            </a:r>
            <a:endParaRPr lang="ko-KR" altLang="en-US" sz="900">
              <a:solidFill>
                <a:schemeClr val="tx1"/>
              </a:solidFill>
            </a:endParaRPr>
          </a:p>
        </p:txBody>
      </p:sp>
      <p:cxnSp>
        <p:nvCxnSpPr>
          <p:cNvPr id="106" name="직선 화살표 연결선 105">
            <a:extLst>
              <a:ext uri="{FF2B5EF4-FFF2-40B4-BE49-F238E27FC236}">
                <a16:creationId xmlns:a16="http://schemas.microsoft.com/office/drawing/2014/main" id="{B254E0FB-2DFA-1F02-83B7-22EFF4BE836C}"/>
              </a:ext>
            </a:extLst>
          </p:cNvPr>
          <p:cNvCxnSpPr>
            <a:cxnSpLocks/>
            <a:endCxn id="105" idx="1"/>
          </p:cNvCxnSpPr>
          <p:nvPr/>
        </p:nvCxnSpPr>
        <p:spPr>
          <a:xfrm flipV="1">
            <a:off x="2258158" y="894887"/>
            <a:ext cx="1853972" cy="510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D6BD2FBF-00DB-7BE6-DC0B-3A6A3CFD90FB}"/>
              </a:ext>
            </a:extLst>
          </p:cNvPr>
          <p:cNvSpPr txBox="1"/>
          <p:nvPr/>
        </p:nvSpPr>
        <p:spPr>
          <a:xfrm>
            <a:off x="7812641" y="4097153"/>
            <a:ext cx="4218077" cy="1519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>
                <a:latin typeface="+mn-ea"/>
              </a:rPr>
              <a:t>삭제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>
                <a:latin typeface="+mn-ea"/>
              </a:rPr>
              <a:t>삭제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>
                <a:latin typeface="+mn-ea"/>
              </a:rPr>
              <a:t>삭제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새 창 여부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1.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새 창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2. </a:t>
            </a:r>
            <a:r>
              <a:rPr lang="ko-KR" altLang="en-US" sz="900">
                <a:latin typeface="+mn-ea"/>
              </a:rPr>
              <a:t>새 창 아님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- </a:t>
            </a:r>
            <a:r>
              <a:rPr lang="ko-KR" altLang="en-US" sz="900">
                <a:latin typeface="+mn-ea"/>
              </a:rPr>
              <a:t>등록자</a:t>
            </a:r>
            <a:r>
              <a:rPr lang="en-US" altLang="ko-KR" sz="900">
                <a:latin typeface="+mn-ea"/>
              </a:rPr>
              <a:t> : </a:t>
            </a:r>
            <a:r>
              <a:rPr lang="ko-KR" altLang="en-US" sz="900">
                <a:latin typeface="+mn-ea"/>
              </a:rPr>
              <a:t>권한그룹</a:t>
            </a:r>
            <a:r>
              <a:rPr lang="en-US" altLang="ko-KR" sz="900">
                <a:latin typeface="+mn-ea"/>
              </a:rPr>
              <a:t>(</a:t>
            </a:r>
            <a:r>
              <a:rPr lang="ko-KR" altLang="en-US" sz="900">
                <a:latin typeface="+mn-ea"/>
              </a:rPr>
              <a:t>코드</a:t>
            </a:r>
            <a:r>
              <a:rPr lang="en-US" altLang="ko-KR" sz="900">
                <a:latin typeface="+mn-ea"/>
              </a:rPr>
              <a:t>) </a:t>
            </a:r>
            <a:r>
              <a:rPr lang="ko-KR" altLang="en-US" sz="900">
                <a:latin typeface="+mn-ea"/>
              </a:rPr>
              <a:t>중 시스템 관리자</a:t>
            </a:r>
            <a:r>
              <a:rPr lang="en-US" altLang="ko-KR" sz="900">
                <a:latin typeface="+mn-ea"/>
              </a:rPr>
              <a:t>, </a:t>
            </a:r>
            <a:r>
              <a:rPr lang="ko-KR" altLang="en-US" sz="900">
                <a:latin typeface="+mn-ea"/>
              </a:rPr>
              <a:t>관리자</a:t>
            </a:r>
            <a:endParaRPr lang="en-US" altLang="ko-KR" sz="90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53843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0E336699-B77C-37DA-4CFE-A8B20F0709EC}"/>
              </a:ext>
            </a:extLst>
          </p:cNvPr>
          <p:cNvSpPr/>
          <p:nvPr/>
        </p:nvSpPr>
        <p:spPr>
          <a:xfrm>
            <a:off x="-101600" y="289931"/>
            <a:ext cx="8258628" cy="52322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A4E0364A-0E8A-0AA8-7778-B907447481C0}"/>
              </a:ext>
            </a:extLst>
          </p:cNvPr>
          <p:cNvSpPr/>
          <p:nvPr/>
        </p:nvSpPr>
        <p:spPr>
          <a:xfrm>
            <a:off x="8316686" y="289932"/>
            <a:ext cx="3966029" cy="518978"/>
          </a:xfrm>
          <a:prstGeom prst="round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F9CBD7-D237-2185-4643-7FEA4AA90922}"/>
              </a:ext>
            </a:extLst>
          </p:cNvPr>
          <p:cNvSpPr txBox="1"/>
          <p:nvPr/>
        </p:nvSpPr>
        <p:spPr>
          <a:xfrm>
            <a:off x="199571" y="361316"/>
            <a:ext cx="3657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000" b="1">
                <a:solidFill>
                  <a:schemeClr val="bg1"/>
                </a:solidFill>
                <a:latin typeface="+mj-ea"/>
                <a:ea typeface="+mj-ea"/>
              </a:rPr>
              <a:t>목차</a:t>
            </a:r>
            <a:endParaRPr lang="ko-KR" altLang="en-US" sz="2000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35E543A-0D3E-8B36-6DBC-D96F22502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5537" y="2132057"/>
            <a:ext cx="3135638" cy="612000"/>
          </a:xfrm>
          <a:prstGeom prst="rect">
            <a:avLst/>
          </a:prstGeom>
          <a:solidFill>
            <a:schemeClr val="bg1"/>
          </a:solidFill>
          <a:ln w="31750" algn="ctr">
            <a:solidFill>
              <a:srgbClr val="D5E0E7"/>
            </a:solidFill>
            <a:miter lim="800000"/>
            <a:headEnd/>
            <a:tailEnd/>
          </a:ln>
        </p:spPr>
        <p:txBody>
          <a:bodyPr lIns="378000" rIns="36000" anchor="ctr"/>
          <a:lstStyle/>
          <a:p>
            <a:pPr eaLnBrk="0" latinLnBrk="0" hangingPunct="0">
              <a:buFont typeface="Wingdings" pitchFamily="2" charset="2"/>
              <a:buNone/>
            </a:pPr>
            <a:r>
              <a:rPr lang="en-US" altLang="ko-KR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    </a:t>
            </a:r>
            <a:r>
              <a:rPr lang="ko-KR" altLang="en-US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화면 레이아웃</a:t>
            </a:r>
            <a:endParaRPr lang="en-US" altLang="ko-KR" sz="1600">
              <a:solidFill>
                <a:schemeClr val="accent6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FF0325C-A2B4-D5F1-7F4F-A093BA8EA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8675" y="2257876"/>
            <a:ext cx="561825" cy="36036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 eaLnBrk="0" latinLnBrk="0" hangingPunct="0">
              <a:buFont typeface="Wingdings" pitchFamily="2" charset="2"/>
              <a:buNone/>
            </a:pPr>
            <a:r>
              <a:rPr lang="en-US" altLang="ko-KR" sz="1200" b="1">
                <a:solidFill>
                  <a:schemeClr val="bg1"/>
                </a:solidFill>
                <a:latin typeface="Tmon몬소리 Black (본문)"/>
                <a:ea typeface="현대하모니 L" pitchFamily="18" charset="-127"/>
              </a:rPr>
              <a:t>1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1AE9DF2-EAA6-C564-FFB8-6B2B74D0A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5537" y="2879770"/>
            <a:ext cx="3135638" cy="612000"/>
          </a:xfrm>
          <a:prstGeom prst="rect">
            <a:avLst/>
          </a:prstGeom>
          <a:solidFill>
            <a:schemeClr val="bg1"/>
          </a:solidFill>
          <a:ln w="31750" algn="ctr">
            <a:solidFill>
              <a:srgbClr val="D5E0E7"/>
            </a:solidFill>
            <a:miter lim="800000"/>
            <a:headEnd/>
            <a:tailEnd/>
          </a:ln>
        </p:spPr>
        <p:txBody>
          <a:bodyPr lIns="378000" rIns="36000" anchor="ctr"/>
          <a:lstStyle/>
          <a:p>
            <a:pPr eaLnBrk="0" latinLnBrk="0" hangingPunct="0">
              <a:buFont typeface="Wingdings" pitchFamily="2" charset="2"/>
              <a:buNone/>
            </a:pPr>
            <a:r>
              <a:rPr lang="en-US" altLang="ko-KR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 </a:t>
            </a:r>
            <a:r>
              <a:rPr lang="ko-KR" altLang="en-US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   사용자 관리</a:t>
            </a:r>
            <a:endParaRPr lang="en-US" altLang="ko-KR" sz="1600">
              <a:solidFill>
                <a:schemeClr val="accent6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823F234F-E2E2-4E66-4A29-C6BCF6F20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8675" y="3007949"/>
            <a:ext cx="561825" cy="36036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altLang="ko-KR" sz="1200" b="1">
                <a:solidFill>
                  <a:schemeClr val="bg1"/>
                </a:solidFill>
                <a:latin typeface="Tmon몬소리 Black (본문)"/>
                <a:ea typeface="현대하모니 L" pitchFamily="18" charset="-127"/>
              </a:rPr>
              <a:t>2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FB172E33-23E1-C88F-DE6E-BE6976594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9038" y="3627483"/>
            <a:ext cx="3132136" cy="612000"/>
          </a:xfrm>
          <a:prstGeom prst="rect">
            <a:avLst/>
          </a:prstGeom>
          <a:solidFill>
            <a:schemeClr val="bg1"/>
          </a:solidFill>
          <a:ln w="31750" algn="ctr">
            <a:solidFill>
              <a:srgbClr val="D5E0E7"/>
            </a:solidFill>
            <a:miter lim="800000"/>
            <a:headEnd/>
            <a:tailEnd/>
          </a:ln>
        </p:spPr>
        <p:txBody>
          <a:bodyPr lIns="378000" rIns="36000" anchor="ctr"/>
          <a:lstStyle/>
          <a:p>
            <a:pPr eaLnBrk="0" latinLnBrk="0" hangingPunct="0">
              <a:buFont typeface="Wingdings" pitchFamily="2" charset="2"/>
              <a:buNone/>
            </a:pPr>
            <a:r>
              <a:rPr lang="en-US" altLang="ko-KR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 </a:t>
            </a:r>
            <a:r>
              <a:rPr lang="ko-KR" altLang="en-US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   포인트</a:t>
            </a:r>
            <a:r>
              <a:rPr lang="en-US" altLang="ko-KR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/</a:t>
            </a:r>
            <a:r>
              <a:rPr lang="ko-KR" altLang="en-US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구매 관리</a:t>
            </a:r>
            <a:endParaRPr lang="en-US" altLang="ko-KR" sz="1600">
              <a:solidFill>
                <a:schemeClr val="accent6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DDA6ED5B-A3D1-4704-4F32-D443EA8F2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8675" y="3758023"/>
            <a:ext cx="561825" cy="36036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altLang="ko-KR" sz="1200" b="1">
                <a:solidFill>
                  <a:schemeClr val="bg1"/>
                </a:solidFill>
                <a:latin typeface="Tmon몬소리 Black (본문)"/>
                <a:ea typeface="현대하모니 L" pitchFamily="18" charset="-127"/>
              </a:rPr>
              <a:t>3</a:t>
            </a:r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id="{8B526523-AEF9-DBFE-23F1-AAAFF79AD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1944" y="4373995"/>
            <a:ext cx="3135638" cy="612000"/>
          </a:xfrm>
          <a:prstGeom prst="rect">
            <a:avLst/>
          </a:prstGeom>
          <a:solidFill>
            <a:schemeClr val="bg1"/>
          </a:solidFill>
          <a:ln w="31750" algn="ctr">
            <a:solidFill>
              <a:srgbClr val="D5E0E7"/>
            </a:solidFill>
            <a:miter lim="800000"/>
            <a:headEnd/>
            <a:tailEnd/>
          </a:ln>
        </p:spPr>
        <p:txBody>
          <a:bodyPr lIns="378000" rIns="36000" anchor="ctr"/>
          <a:lstStyle/>
          <a:p>
            <a:pPr eaLnBrk="0" latinLnBrk="0" hangingPunct="0">
              <a:buFont typeface="Wingdings" pitchFamily="2" charset="2"/>
              <a:buNone/>
            </a:pPr>
            <a:r>
              <a:rPr lang="en-US" altLang="ko-KR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 </a:t>
            </a:r>
            <a:r>
              <a:rPr lang="ko-KR" altLang="en-US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   시스템 관리</a:t>
            </a:r>
            <a:endParaRPr lang="en-US" altLang="ko-KR" sz="1600">
              <a:solidFill>
                <a:schemeClr val="accent6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2665A3B6-1AA0-3627-46DD-B25E89BD9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8675" y="4518864"/>
            <a:ext cx="561825" cy="36036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altLang="ko-KR" sz="1200" b="1">
                <a:solidFill>
                  <a:schemeClr val="bg1"/>
                </a:solidFill>
                <a:latin typeface="Tmon몬소리 Black (본문)"/>
                <a:ea typeface="현대하모니 L" pitchFamily="18" charset="-127"/>
              </a:rPr>
              <a:t>4</a:t>
            </a: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C86E060B-4F40-93BF-6E3B-F451765B84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0694" y="2873201"/>
            <a:ext cx="3111710" cy="612000"/>
          </a:xfrm>
          <a:prstGeom prst="rect">
            <a:avLst/>
          </a:prstGeom>
          <a:solidFill>
            <a:schemeClr val="bg1"/>
          </a:solidFill>
          <a:ln w="31750" algn="ctr">
            <a:solidFill>
              <a:srgbClr val="D5E0E7"/>
            </a:solidFill>
            <a:miter lim="800000"/>
            <a:headEnd/>
            <a:tailEnd/>
          </a:ln>
        </p:spPr>
        <p:txBody>
          <a:bodyPr lIns="378000" rIns="36000" anchor="ctr"/>
          <a:lstStyle/>
          <a:p>
            <a:pPr eaLnBrk="0" latinLnBrk="0" hangingPunct="0">
              <a:buFont typeface="Wingdings" pitchFamily="2" charset="2"/>
              <a:buNone/>
            </a:pPr>
            <a:r>
              <a:rPr lang="en-US" altLang="ko-KR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 </a:t>
            </a:r>
            <a:r>
              <a:rPr lang="ko-KR" altLang="en-US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   공지 관리</a:t>
            </a:r>
            <a:endParaRPr lang="en-US" altLang="ko-KR" sz="1600">
              <a:solidFill>
                <a:schemeClr val="accent6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C4108F43-92CB-07AA-40EE-9B37E5EE02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9782" y="3000580"/>
            <a:ext cx="561825" cy="36036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 eaLnBrk="0" latinLnBrk="0" hangingPunct="0">
              <a:buFont typeface="Wingdings" pitchFamily="2" charset="2"/>
              <a:buNone/>
            </a:pPr>
            <a:r>
              <a:rPr lang="en-US" altLang="ko-KR" sz="1200" b="1">
                <a:solidFill>
                  <a:schemeClr val="bg1"/>
                </a:solidFill>
                <a:latin typeface="Tmon몬소리 Black (본문)"/>
                <a:ea typeface="현대하모니 L" pitchFamily="18" charset="-127"/>
              </a:rPr>
              <a:t>6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13488733-D497-419F-2370-0F6AF1D356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0694" y="3620914"/>
            <a:ext cx="3111710" cy="612000"/>
          </a:xfrm>
          <a:prstGeom prst="rect">
            <a:avLst/>
          </a:prstGeom>
          <a:solidFill>
            <a:schemeClr val="bg1"/>
          </a:solidFill>
          <a:ln w="31750" algn="ctr">
            <a:solidFill>
              <a:srgbClr val="D5E0E7"/>
            </a:solidFill>
            <a:miter lim="800000"/>
            <a:headEnd/>
            <a:tailEnd/>
          </a:ln>
        </p:spPr>
        <p:txBody>
          <a:bodyPr lIns="378000" rIns="36000" anchor="ctr"/>
          <a:lstStyle/>
          <a:p>
            <a:pPr eaLnBrk="0" latinLnBrk="0" hangingPunct="0">
              <a:buFont typeface="Wingdings" pitchFamily="2" charset="2"/>
              <a:buNone/>
            </a:pPr>
            <a:r>
              <a:rPr lang="en-US" altLang="ko-KR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 </a:t>
            </a:r>
            <a:r>
              <a:rPr lang="ko-KR" altLang="en-US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   온라인몰 관리</a:t>
            </a:r>
            <a:endParaRPr lang="en-US" altLang="ko-KR" sz="1600">
              <a:solidFill>
                <a:schemeClr val="accent6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892F7491-7F7D-019B-177F-18F5C7EDE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9780" y="3749093"/>
            <a:ext cx="561825" cy="36036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altLang="ko-KR" sz="1200" b="1">
                <a:solidFill>
                  <a:schemeClr val="bg1"/>
                </a:solidFill>
                <a:latin typeface="Tmon몬소리 Black (본문)"/>
                <a:ea typeface="현대하모니 L" pitchFamily="18" charset="-127"/>
              </a:rPr>
              <a:t>7</a:t>
            </a:r>
          </a:p>
        </p:txBody>
      </p:sp>
      <p:sp>
        <p:nvSpPr>
          <p:cNvPr id="25" name="슬라이드 번호 개체 틀 15">
            <a:extLst>
              <a:ext uri="{FF2B5EF4-FFF2-40B4-BE49-F238E27FC236}">
                <a16:creationId xmlns:a16="http://schemas.microsoft.com/office/drawing/2014/main" id="{94EFBF79-A3ED-E8E2-87C5-BA9DAEB67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0225" y="6491868"/>
            <a:ext cx="2743200" cy="365125"/>
          </a:xfrm>
        </p:spPr>
        <p:txBody>
          <a:bodyPr/>
          <a:lstStyle/>
          <a:p>
            <a:fld id="{570C7F58-70B2-401F-A845-12B5C0580F1B}" type="slidenum">
              <a:rPr lang="ko-KR" altLang="en-US" smtClean="0"/>
              <a:pPr/>
              <a:t>4</a:t>
            </a:fld>
            <a:endParaRPr lang="ko-KR" altLang="en-US"/>
          </a:p>
        </p:txBody>
      </p:sp>
      <p:sp>
        <p:nvSpPr>
          <p:cNvPr id="27" name="Rectangle 7">
            <a:extLst>
              <a:ext uri="{FF2B5EF4-FFF2-40B4-BE49-F238E27FC236}">
                <a16:creationId xmlns:a16="http://schemas.microsoft.com/office/drawing/2014/main" id="{FCFE6E3E-73AE-B97A-ACA0-B9542FD62A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0694" y="2114895"/>
            <a:ext cx="3111710" cy="612000"/>
          </a:xfrm>
          <a:prstGeom prst="rect">
            <a:avLst/>
          </a:prstGeom>
          <a:solidFill>
            <a:schemeClr val="bg1"/>
          </a:solidFill>
          <a:ln w="31750" algn="ctr">
            <a:solidFill>
              <a:srgbClr val="D5E0E7"/>
            </a:solidFill>
            <a:miter lim="800000"/>
            <a:headEnd/>
            <a:tailEnd/>
          </a:ln>
        </p:spPr>
        <p:txBody>
          <a:bodyPr lIns="378000" rIns="36000" anchor="ctr"/>
          <a:lstStyle/>
          <a:p>
            <a:pPr eaLnBrk="0" latinLnBrk="0" hangingPunct="0">
              <a:buFont typeface="Wingdings" pitchFamily="2" charset="2"/>
              <a:buNone/>
            </a:pPr>
            <a:r>
              <a:rPr lang="en-US" altLang="ko-KR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 </a:t>
            </a:r>
            <a:r>
              <a:rPr lang="ko-KR" altLang="en-US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   배너 관리</a:t>
            </a:r>
            <a:endParaRPr lang="en-US" altLang="ko-KR" sz="1600">
              <a:solidFill>
                <a:schemeClr val="accent6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28" name="Rectangle 12">
            <a:extLst>
              <a:ext uri="{FF2B5EF4-FFF2-40B4-BE49-F238E27FC236}">
                <a16:creationId xmlns:a16="http://schemas.microsoft.com/office/drawing/2014/main" id="{9CD2A7C9-8253-0098-3373-2B8A1A710C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9780" y="2242687"/>
            <a:ext cx="561825" cy="36036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altLang="ko-KR" sz="1200" b="1">
                <a:solidFill>
                  <a:schemeClr val="bg1"/>
                </a:solidFill>
                <a:latin typeface="Tmon몬소리 Black (본문)"/>
                <a:ea typeface="현대하모니 L" pitchFamily="18" charset="-127"/>
              </a:rPr>
              <a:t>5</a:t>
            </a:r>
          </a:p>
        </p:txBody>
      </p:sp>
      <p:sp>
        <p:nvSpPr>
          <p:cNvPr id="39" name="Rectangle 7">
            <a:extLst>
              <a:ext uri="{FF2B5EF4-FFF2-40B4-BE49-F238E27FC236}">
                <a16:creationId xmlns:a16="http://schemas.microsoft.com/office/drawing/2014/main" id="{B91A7445-9A08-CB3D-571D-5471C2035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0694" y="4375196"/>
            <a:ext cx="3111710" cy="612000"/>
          </a:xfrm>
          <a:prstGeom prst="rect">
            <a:avLst/>
          </a:prstGeom>
          <a:solidFill>
            <a:schemeClr val="bg1"/>
          </a:solidFill>
          <a:ln w="31750" algn="ctr">
            <a:solidFill>
              <a:srgbClr val="D5E0E7"/>
            </a:solidFill>
            <a:miter lim="800000"/>
            <a:headEnd/>
            <a:tailEnd/>
          </a:ln>
        </p:spPr>
        <p:txBody>
          <a:bodyPr lIns="378000" rIns="36000" anchor="ctr"/>
          <a:lstStyle/>
          <a:p>
            <a:pPr eaLnBrk="0" latinLnBrk="0" hangingPunct="0">
              <a:buFont typeface="Wingdings" pitchFamily="2" charset="2"/>
              <a:buNone/>
            </a:pPr>
            <a:r>
              <a:rPr lang="en-US" altLang="ko-KR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    </a:t>
            </a:r>
            <a:r>
              <a:rPr lang="ko-KR" altLang="en-US" sz="1600">
                <a:solidFill>
                  <a:schemeClr val="accent6">
                    <a:lumMod val="50000"/>
                  </a:schemeClr>
                </a:solidFill>
                <a:latin typeface="+mn-ea"/>
              </a:rPr>
              <a:t>스마트 오더 관리</a:t>
            </a:r>
            <a:endParaRPr lang="en-US" altLang="ko-KR" sz="1600">
              <a:solidFill>
                <a:schemeClr val="accent6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40" name="Rectangle 12">
            <a:extLst>
              <a:ext uri="{FF2B5EF4-FFF2-40B4-BE49-F238E27FC236}">
                <a16:creationId xmlns:a16="http://schemas.microsoft.com/office/drawing/2014/main" id="{C11547A5-2B21-DC5C-0E33-580CA0BEA1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4418" y="4520065"/>
            <a:ext cx="561825" cy="36036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altLang="ko-KR" sz="1200" b="1">
                <a:solidFill>
                  <a:schemeClr val="bg1"/>
                </a:solidFill>
                <a:latin typeface="Tmon몬소리 Black (본문)"/>
                <a:ea typeface="현대하모니 L" pitchFamily="18" charset="-127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8019346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62283"/>
              </p:ext>
            </p:extLst>
          </p:nvPr>
        </p:nvGraphicFramePr>
        <p:xfrm>
          <a:off x="7794170" y="725881"/>
          <a:ext cx="439783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배너 추가</a:t>
                      </a:r>
                      <a:r>
                        <a:rPr lang="en-US" altLang="ko-KR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편집을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배너 정보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배너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410634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3110814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730197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배너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배너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AD-05-0002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AA80462D-2225-DD88-1156-889A8ABE3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40</a:t>
            </a:fld>
            <a:endParaRPr lang="ko-KR" altLang="en-US"/>
          </a:p>
        </p:txBody>
      </p:sp>
      <p:sp>
        <p:nvSpPr>
          <p:cNvPr id="34" name="사각형: 둥근 모서리 33">
            <a:extLst>
              <a:ext uri="{FF2B5EF4-FFF2-40B4-BE49-F238E27FC236}">
                <a16:creationId xmlns:a16="http://schemas.microsoft.com/office/drawing/2014/main" id="{EDF682CF-B3CB-3A65-8E84-6B18713648D0}"/>
              </a:ext>
            </a:extLst>
          </p:cNvPr>
          <p:cNvSpPr/>
          <p:nvPr/>
        </p:nvSpPr>
        <p:spPr>
          <a:xfrm>
            <a:off x="1353409" y="109014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62EA4B0-020C-1720-DFA0-924C63BCA6F4}"/>
              </a:ext>
            </a:extLst>
          </p:cNvPr>
          <p:cNvSpPr txBox="1"/>
          <p:nvPr/>
        </p:nvSpPr>
        <p:spPr>
          <a:xfrm>
            <a:off x="352424" y="1055171"/>
            <a:ext cx="53975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제목</a:t>
            </a:r>
            <a:endParaRPr lang="en-US" altLang="ko-KR" sz="90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9219831-75BB-DEF6-219C-BBE93AF6A394}"/>
              </a:ext>
            </a:extLst>
          </p:cNvPr>
          <p:cNvSpPr txBox="1"/>
          <p:nvPr/>
        </p:nvSpPr>
        <p:spPr>
          <a:xfrm>
            <a:off x="352424" y="1360221"/>
            <a:ext cx="1066506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메인 노출 여부</a:t>
            </a:r>
            <a:endParaRPr lang="en-US" altLang="ko-KR" sz="900"/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id="{B5442BD6-1166-C72B-8EC8-DC51BF2321E0}"/>
              </a:ext>
            </a:extLst>
          </p:cNvPr>
          <p:cNvSpPr/>
          <p:nvPr/>
        </p:nvSpPr>
        <p:spPr>
          <a:xfrm>
            <a:off x="6504429" y="1487880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7D72BA62-F6B8-5946-38BC-FA6F51AB17D9}"/>
              </a:ext>
            </a:extLst>
          </p:cNvPr>
          <p:cNvCxnSpPr>
            <a:cxnSpLocks/>
          </p:cNvCxnSpPr>
          <p:nvPr/>
        </p:nvCxnSpPr>
        <p:spPr>
          <a:xfrm>
            <a:off x="357626" y="1822353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DD174D6B-4A2F-78E9-3A3D-3774E0C04AB6}"/>
              </a:ext>
            </a:extLst>
          </p:cNvPr>
          <p:cNvSpPr txBox="1"/>
          <p:nvPr/>
        </p:nvSpPr>
        <p:spPr>
          <a:xfrm>
            <a:off x="336150" y="617555"/>
            <a:ext cx="19131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배너 관리  </a:t>
            </a:r>
            <a:r>
              <a:rPr lang="en-US" altLang="ko-KR" sz="900"/>
              <a:t>&gt; </a:t>
            </a:r>
            <a:r>
              <a:rPr lang="ko-KR" altLang="en-US" sz="900"/>
              <a:t>배너 관리</a:t>
            </a:r>
            <a:endParaRPr lang="en-US" altLang="ko-KR" sz="900"/>
          </a:p>
        </p:txBody>
      </p: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80AD0308-5F64-62B8-5EBB-9C03AA656431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54" name="표 15">
            <a:extLst>
              <a:ext uri="{FF2B5EF4-FFF2-40B4-BE49-F238E27FC236}">
                <a16:creationId xmlns:a16="http://schemas.microsoft.com/office/drawing/2014/main" id="{47132C62-B2D3-5954-4733-A084F442F73B}"/>
              </a:ext>
            </a:extLst>
          </p:cNvPr>
          <p:cNvGraphicFramePr>
            <a:graphicFrameLocks noGrp="1"/>
          </p:cNvGraphicFramePr>
          <p:nvPr/>
        </p:nvGraphicFramePr>
        <p:xfrm>
          <a:off x="428508" y="2284908"/>
          <a:ext cx="6694873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64296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786130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801749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871080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801749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1102182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1102182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배너 종류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메인 노출 여부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새 창 여부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등록일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등록자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배너 종류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배너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노출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새 창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배너 종류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배너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미노출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새 창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55" name="사각형: 둥근 모서리 54">
            <a:extLst>
              <a:ext uri="{FF2B5EF4-FFF2-40B4-BE49-F238E27FC236}">
                <a16:creationId xmlns:a16="http://schemas.microsoft.com/office/drawing/2014/main" id="{8129EF5D-ECA1-3B00-8628-C53FB169DCD1}"/>
              </a:ext>
            </a:extLst>
          </p:cNvPr>
          <p:cNvSpPr/>
          <p:nvPr/>
        </p:nvSpPr>
        <p:spPr>
          <a:xfrm>
            <a:off x="542859" y="235193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사각형: 둥근 모서리 55">
            <a:extLst>
              <a:ext uri="{FF2B5EF4-FFF2-40B4-BE49-F238E27FC236}">
                <a16:creationId xmlns:a16="http://schemas.microsoft.com/office/drawing/2014/main" id="{AE730351-FBCD-FA9A-8E03-15E46749C274}"/>
              </a:ext>
            </a:extLst>
          </p:cNvPr>
          <p:cNvSpPr/>
          <p:nvPr/>
        </p:nvSpPr>
        <p:spPr>
          <a:xfrm>
            <a:off x="542859" y="263341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사각형: 둥근 모서리 56">
            <a:extLst>
              <a:ext uri="{FF2B5EF4-FFF2-40B4-BE49-F238E27FC236}">
                <a16:creationId xmlns:a16="http://schemas.microsoft.com/office/drawing/2014/main" id="{804DE2B3-6B86-1207-4571-5F441C455D27}"/>
              </a:ext>
            </a:extLst>
          </p:cNvPr>
          <p:cNvSpPr/>
          <p:nvPr/>
        </p:nvSpPr>
        <p:spPr>
          <a:xfrm>
            <a:off x="542859" y="290516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5CC3419-3744-4BB1-014D-91C7954ED263}"/>
              </a:ext>
            </a:extLst>
          </p:cNvPr>
          <p:cNvSpPr txBox="1"/>
          <p:nvPr/>
        </p:nvSpPr>
        <p:spPr>
          <a:xfrm>
            <a:off x="399989" y="1989814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배너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4" name="사각형: 둥근 모서리 73">
            <a:extLst>
              <a:ext uri="{FF2B5EF4-FFF2-40B4-BE49-F238E27FC236}">
                <a16:creationId xmlns:a16="http://schemas.microsoft.com/office/drawing/2014/main" id="{0F4A15FB-DDEE-6B7C-9A8E-ED0896C974DD}"/>
              </a:ext>
            </a:extLst>
          </p:cNvPr>
          <p:cNvSpPr/>
          <p:nvPr/>
        </p:nvSpPr>
        <p:spPr>
          <a:xfrm>
            <a:off x="5980113" y="19837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75" name="사각형: 둥근 모서리 74">
            <a:extLst>
              <a:ext uri="{FF2B5EF4-FFF2-40B4-BE49-F238E27FC236}">
                <a16:creationId xmlns:a16="http://schemas.microsoft.com/office/drawing/2014/main" id="{71616C65-07D1-4E13-1AFF-E24913BAE45B}"/>
              </a:ext>
            </a:extLst>
          </p:cNvPr>
          <p:cNvSpPr/>
          <p:nvPr/>
        </p:nvSpPr>
        <p:spPr>
          <a:xfrm>
            <a:off x="6576665" y="19837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pic>
        <p:nvPicPr>
          <p:cNvPr id="86" name="그림 85">
            <a:extLst>
              <a:ext uri="{FF2B5EF4-FFF2-40B4-BE49-F238E27FC236}">
                <a16:creationId xmlns:a16="http://schemas.microsoft.com/office/drawing/2014/main" id="{BFCC1E14-9952-EC5F-7621-F46AB5AF90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0411" y="3235920"/>
            <a:ext cx="765615" cy="288135"/>
          </a:xfrm>
          <a:prstGeom prst="rect">
            <a:avLst/>
          </a:prstGeom>
        </p:spPr>
      </p:pic>
      <p:sp>
        <p:nvSpPr>
          <p:cNvPr id="101" name="사각형: 둥근 모서리 100">
            <a:extLst>
              <a:ext uri="{FF2B5EF4-FFF2-40B4-BE49-F238E27FC236}">
                <a16:creationId xmlns:a16="http://schemas.microsoft.com/office/drawing/2014/main" id="{CDE25C89-FD26-316C-9181-4E8A93AE0F0D}"/>
              </a:ext>
            </a:extLst>
          </p:cNvPr>
          <p:cNvSpPr/>
          <p:nvPr/>
        </p:nvSpPr>
        <p:spPr>
          <a:xfrm>
            <a:off x="1353409" y="1404493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전체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8ABAA93E-2BBF-C9FF-008E-A5FF35893C53}"/>
              </a:ext>
            </a:extLst>
          </p:cNvPr>
          <p:cNvSpPr/>
          <p:nvPr/>
        </p:nvSpPr>
        <p:spPr>
          <a:xfrm>
            <a:off x="0" y="482951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7D005100-9CC2-E987-8B1E-57B4F856770F}"/>
              </a:ext>
            </a:extLst>
          </p:cNvPr>
          <p:cNvSpPr/>
          <p:nvPr/>
        </p:nvSpPr>
        <p:spPr>
          <a:xfrm>
            <a:off x="1819094" y="551271"/>
            <a:ext cx="3703824" cy="610670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0F7089-3C23-4872-49F6-1043188077A8}"/>
              </a:ext>
            </a:extLst>
          </p:cNvPr>
          <p:cNvSpPr txBox="1"/>
          <p:nvPr/>
        </p:nvSpPr>
        <p:spPr>
          <a:xfrm>
            <a:off x="1887439" y="650840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배너 추가</a:t>
            </a:r>
            <a:r>
              <a:rPr lang="en-US" altLang="ko-KR" sz="1000" b="1"/>
              <a:t>/</a:t>
            </a:r>
            <a:r>
              <a:rPr lang="ko-KR" altLang="en-US" sz="1000" b="1"/>
              <a:t>편집</a:t>
            </a:r>
          </a:p>
        </p:txBody>
      </p:sp>
      <p:sp>
        <p:nvSpPr>
          <p:cNvPr id="9" name="곱하기 기호 8">
            <a:extLst>
              <a:ext uri="{FF2B5EF4-FFF2-40B4-BE49-F238E27FC236}">
                <a16:creationId xmlns:a16="http://schemas.microsoft.com/office/drawing/2014/main" id="{56BB2F92-D59A-9825-1889-E31050C767F6}"/>
              </a:ext>
            </a:extLst>
          </p:cNvPr>
          <p:cNvSpPr/>
          <p:nvPr/>
        </p:nvSpPr>
        <p:spPr>
          <a:xfrm>
            <a:off x="5196577" y="661237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AC8E6FF-7373-146B-E945-DB4916A74A11}"/>
              </a:ext>
            </a:extLst>
          </p:cNvPr>
          <p:cNvSpPr txBox="1"/>
          <p:nvPr/>
        </p:nvSpPr>
        <p:spPr>
          <a:xfrm>
            <a:off x="1991181" y="1002366"/>
            <a:ext cx="1055230" cy="5259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배너 종류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제목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게시 기간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메인 노출 여부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정렬 순번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링크 </a:t>
            </a:r>
            <a:r>
              <a:rPr lang="en-US" altLang="ko-KR" sz="900"/>
              <a:t>URL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새 창 여부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이미지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en-US" altLang="ko-KR" sz="900"/>
              <a:t>(1920*620)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모바일 이미지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en-US" altLang="ko-KR" sz="900"/>
              <a:t>(750*600)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149BE8-5097-3DA2-AFEF-79402F0156C9}"/>
              </a:ext>
            </a:extLst>
          </p:cNvPr>
          <p:cNvSpPr txBox="1"/>
          <p:nvPr/>
        </p:nvSpPr>
        <p:spPr>
          <a:xfrm>
            <a:off x="1953080" y="99605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02E2B61F-F9F9-F6A9-01A6-BB5904C5B878}"/>
              </a:ext>
            </a:extLst>
          </p:cNvPr>
          <p:cNvSpPr/>
          <p:nvPr/>
        </p:nvSpPr>
        <p:spPr>
          <a:xfrm>
            <a:off x="4877502" y="6284414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0AE5BCF4-0ADD-7740-47D1-1FBE067DA6C5}"/>
              </a:ext>
            </a:extLst>
          </p:cNvPr>
          <p:cNvSpPr/>
          <p:nvPr/>
        </p:nvSpPr>
        <p:spPr>
          <a:xfrm>
            <a:off x="4281937" y="6284414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1C955551-8141-8903-5FD6-1C0134B66BCF}"/>
              </a:ext>
            </a:extLst>
          </p:cNvPr>
          <p:cNvSpPr/>
          <p:nvPr/>
        </p:nvSpPr>
        <p:spPr>
          <a:xfrm>
            <a:off x="2986464" y="1447414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E801BD1F-C182-76E7-5C82-733B27E4E63B}"/>
              </a:ext>
            </a:extLst>
          </p:cNvPr>
          <p:cNvSpPr/>
          <p:nvPr/>
        </p:nvSpPr>
        <p:spPr>
          <a:xfrm>
            <a:off x="2986464" y="3097268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874117A7-C1A2-E016-6286-D12DFD59C9B3}"/>
              </a:ext>
            </a:extLst>
          </p:cNvPr>
          <p:cNvGrpSpPr/>
          <p:nvPr/>
        </p:nvGrpSpPr>
        <p:grpSpPr>
          <a:xfrm rot="5400000">
            <a:off x="5447875" y="122036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8" name="이등변 삼각형 17">
              <a:extLst>
                <a:ext uri="{FF2B5EF4-FFF2-40B4-BE49-F238E27FC236}">
                  <a16:creationId xmlns:a16="http://schemas.microsoft.com/office/drawing/2014/main" id="{06AEF5C8-9B67-798C-6283-D5A7B1AD0E7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9" name="Oval 593">
              <a:extLst>
                <a:ext uri="{FF2B5EF4-FFF2-40B4-BE49-F238E27FC236}">
                  <a16:creationId xmlns:a16="http://schemas.microsoft.com/office/drawing/2014/main" id="{AB980B0B-4971-CDA0-FBC0-0C2EAF4F33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8E358EB2-1CDB-EF5D-4D1F-02A90A222AFD}"/>
              </a:ext>
            </a:extLst>
          </p:cNvPr>
          <p:cNvSpPr/>
          <p:nvPr/>
        </p:nvSpPr>
        <p:spPr>
          <a:xfrm>
            <a:off x="2986464" y="1040170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선택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967A9D06-ECAA-4967-8783-C15EF54F943C}"/>
              </a:ext>
            </a:extLst>
          </p:cNvPr>
          <p:cNvSpPr/>
          <p:nvPr/>
        </p:nvSpPr>
        <p:spPr>
          <a:xfrm>
            <a:off x="2986464" y="2678723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Box">
            <a:extLst>
              <a:ext uri="{FF2B5EF4-FFF2-40B4-BE49-F238E27FC236}">
                <a16:creationId xmlns:a16="http://schemas.microsoft.com/office/drawing/2014/main" id="{C76AEF0A-0335-6A74-1C70-2637AAB590A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13441" y="2322144"/>
            <a:ext cx="126260" cy="1262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3" name="그래픽 22" descr="확인 표시 단색으로 채워진">
            <a:extLst>
              <a:ext uri="{FF2B5EF4-FFF2-40B4-BE49-F238E27FC236}">
                <a16:creationId xmlns:a16="http://schemas.microsoft.com/office/drawing/2014/main" id="{166E8CFE-36DA-DD53-C706-8ED106BB041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035475" y="2321029"/>
            <a:ext cx="82916" cy="126261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9835AD50-4671-EFBD-D7FA-E6B5EEDC1461}"/>
              </a:ext>
            </a:extLst>
          </p:cNvPr>
          <p:cNvSpPr txBox="1"/>
          <p:nvPr/>
        </p:nvSpPr>
        <p:spPr>
          <a:xfrm>
            <a:off x="3110741" y="2275784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노출</a:t>
            </a:r>
          </a:p>
        </p:txBody>
      </p:sp>
      <p:sp>
        <p:nvSpPr>
          <p:cNvPr id="25" name="Box">
            <a:extLst>
              <a:ext uri="{FF2B5EF4-FFF2-40B4-BE49-F238E27FC236}">
                <a16:creationId xmlns:a16="http://schemas.microsoft.com/office/drawing/2014/main" id="{B4F15477-6B72-5DC8-449B-F6CF59D13B8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08611" y="3557726"/>
            <a:ext cx="126260" cy="126260"/>
          </a:xfrm>
          <a:prstGeom prst="rect">
            <a:avLst/>
          </a:prstGeom>
          <a:solidFill>
            <a:schemeClr val="bg1"/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58BCC67-7759-1DFA-3718-3105DDCA88D5}"/>
              </a:ext>
            </a:extLst>
          </p:cNvPr>
          <p:cNvSpPr txBox="1"/>
          <p:nvPr/>
        </p:nvSpPr>
        <p:spPr>
          <a:xfrm>
            <a:off x="3105911" y="3511366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새 창</a:t>
            </a:r>
          </a:p>
        </p:txBody>
      </p:sp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EF3E6948-13E8-5A43-A839-414B9F32A404}"/>
              </a:ext>
            </a:extLst>
          </p:cNvPr>
          <p:cNvSpPr/>
          <p:nvPr/>
        </p:nvSpPr>
        <p:spPr>
          <a:xfrm>
            <a:off x="2989639" y="3927072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0178974A-8A1B-A7C6-1C94-B7A29B4D761F}"/>
              </a:ext>
            </a:extLst>
          </p:cNvPr>
          <p:cNvSpPr/>
          <p:nvPr/>
        </p:nvSpPr>
        <p:spPr>
          <a:xfrm>
            <a:off x="4771850" y="3927072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F0D110D5-0694-F802-5EBD-A42C0D362B38}"/>
              </a:ext>
            </a:extLst>
          </p:cNvPr>
          <p:cNvSpPr/>
          <p:nvPr/>
        </p:nvSpPr>
        <p:spPr>
          <a:xfrm>
            <a:off x="2986464" y="4257675"/>
            <a:ext cx="2309052" cy="63761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id="{1091388C-7252-5B61-058D-6B817357C2D6}"/>
              </a:ext>
            </a:extLst>
          </p:cNvPr>
          <p:cNvSpPr/>
          <p:nvPr/>
        </p:nvSpPr>
        <p:spPr>
          <a:xfrm>
            <a:off x="2979905" y="5143446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F86470A2-73A3-7827-EE1A-620BA00DA655}"/>
              </a:ext>
            </a:extLst>
          </p:cNvPr>
          <p:cNvSpPr/>
          <p:nvPr/>
        </p:nvSpPr>
        <p:spPr>
          <a:xfrm>
            <a:off x="4762116" y="5143446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A09F5F28-04DE-2F90-C11A-3497F5A51D3E}"/>
              </a:ext>
            </a:extLst>
          </p:cNvPr>
          <p:cNvSpPr/>
          <p:nvPr/>
        </p:nvSpPr>
        <p:spPr>
          <a:xfrm>
            <a:off x="2976730" y="5474049"/>
            <a:ext cx="2309052" cy="63761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3" name="그룹 32">
            <a:extLst>
              <a:ext uri="{FF2B5EF4-FFF2-40B4-BE49-F238E27FC236}">
                <a16:creationId xmlns:a16="http://schemas.microsoft.com/office/drawing/2014/main" id="{67031915-77A2-8C58-FA7B-D9FF87D5D29A}"/>
              </a:ext>
            </a:extLst>
          </p:cNvPr>
          <p:cNvGrpSpPr/>
          <p:nvPr/>
        </p:nvGrpSpPr>
        <p:grpSpPr>
          <a:xfrm>
            <a:off x="4558894" y="6053550"/>
            <a:ext cx="244417" cy="258694"/>
            <a:chOff x="1098607" y="3056422"/>
            <a:chExt cx="244417" cy="258694"/>
          </a:xfrm>
        </p:grpSpPr>
        <p:sp>
          <p:nvSpPr>
            <p:cNvPr id="36" name="이등변 삼각형 35">
              <a:extLst>
                <a:ext uri="{FF2B5EF4-FFF2-40B4-BE49-F238E27FC236}">
                  <a16:creationId xmlns:a16="http://schemas.microsoft.com/office/drawing/2014/main" id="{04657323-08B8-F5E6-2784-15461E431D6F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8" name="그룹 47">
              <a:extLst>
                <a:ext uri="{FF2B5EF4-FFF2-40B4-BE49-F238E27FC236}">
                  <a16:creationId xmlns:a16="http://schemas.microsoft.com/office/drawing/2014/main" id="{77F6DC67-39D5-5791-A76C-964894215973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9" name="Oval 593">
                <a:extLst>
                  <a:ext uri="{FF2B5EF4-FFF2-40B4-BE49-F238E27FC236}">
                    <a16:creationId xmlns:a16="http://schemas.microsoft.com/office/drawing/2014/main" id="{5D095FF6-CDC2-4A15-E4AB-E5D03A1674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0" name="TextBox 14">
                <a:extLst>
                  <a:ext uri="{FF2B5EF4-FFF2-40B4-BE49-F238E27FC236}">
                    <a16:creationId xmlns:a16="http://schemas.microsoft.com/office/drawing/2014/main" id="{E8E9ED7E-26B4-2785-41CF-749F05C80F7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07" name="그룹 106">
            <a:extLst>
              <a:ext uri="{FF2B5EF4-FFF2-40B4-BE49-F238E27FC236}">
                <a16:creationId xmlns:a16="http://schemas.microsoft.com/office/drawing/2014/main" id="{261F4955-B3B7-63A9-1B54-271C5C956F27}"/>
              </a:ext>
            </a:extLst>
          </p:cNvPr>
          <p:cNvGrpSpPr/>
          <p:nvPr/>
        </p:nvGrpSpPr>
        <p:grpSpPr>
          <a:xfrm>
            <a:off x="5175180" y="6048156"/>
            <a:ext cx="244417" cy="258694"/>
            <a:chOff x="1098607" y="3056422"/>
            <a:chExt cx="244417" cy="258694"/>
          </a:xfrm>
        </p:grpSpPr>
        <p:sp>
          <p:nvSpPr>
            <p:cNvPr id="108" name="이등변 삼각형 107">
              <a:extLst>
                <a:ext uri="{FF2B5EF4-FFF2-40B4-BE49-F238E27FC236}">
                  <a16:creationId xmlns:a16="http://schemas.microsoft.com/office/drawing/2014/main" id="{87B35757-FFB2-FCA6-1D4D-1A244EBEE1BE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9" name="그룹 108">
              <a:extLst>
                <a:ext uri="{FF2B5EF4-FFF2-40B4-BE49-F238E27FC236}">
                  <a16:creationId xmlns:a16="http://schemas.microsoft.com/office/drawing/2014/main" id="{C66E36BF-9F02-F7C1-7D88-825777518C29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10" name="Oval 593">
                <a:extLst>
                  <a:ext uri="{FF2B5EF4-FFF2-40B4-BE49-F238E27FC236}">
                    <a16:creationId xmlns:a16="http://schemas.microsoft.com/office/drawing/2014/main" id="{36209CD1-756C-9AB7-54EB-E7D2D9E0F0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11" name="TextBox 14">
                <a:extLst>
                  <a:ext uri="{FF2B5EF4-FFF2-40B4-BE49-F238E27FC236}">
                    <a16:creationId xmlns:a16="http://schemas.microsoft.com/office/drawing/2014/main" id="{21361DBC-8A00-E6EA-0D5C-8BDB97DED2CB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12" name="TextBox 111">
            <a:extLst>
              <a:ext uri="{FF2B5EF4-FFF2-40B4-BE49-F238E27FC236}">
                <a16:creationId xmlns:a16="http://schemas.microsoft.com/office/drawing/2014/main" id="{F67AF5F8-1CC8-51EF-4E3C-A9969E91759D}"/>
              </a:ext>
            </a:extLst>
          </p:cNvPr>
          <p:cNvSpPr txBox="1"/>
          <p:nvPr/>
        </p:nvSpPr>
        <p:spPr>
          <a:xfrm>
            <a:off x="1952323" y="142342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4F377648-5F6E-4D1D-B9A5-3C79074138B1}"/>
              </a:ext>
            </a:extLst>
          </p:cNvPr>
          <p:cNvSpPr txBox="1"/>
          <p:nvPr/>
        </p:nvSpPr>
        <p:spPr>
          <a:xfrm>
            <a:off x="1952323" y="1818431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128840A5-29A8-8A40-46BA-5F57A1D5B418}"/>
              </a:ext>
            </a:extLst>
          </p:cNvPr>
          <p:cNvSpPr txBox="1"/>
          <p:nvPr/>
        </p:nvSpPr>
        <p:spPr>
          <a:xfrm>
            <a:off x="1946245" y="2634111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DA76A329-3955-9F63-FC9C-6AE824EC936F}"/>
              </a:ext>
            </a:extLst>
          </p:cNvPr>
          <p:cNvSpPr txBox="1"/>
          <p:nvPr/>
        </p:nvSpPr>
        <p:spPr>
          <a:xfrm>
            <a:off x="1943844" y="3035537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0324A31E-DE8B-C081-2151-BF2CEA51DF56}"/>
              </a:ext>
            </a:extLst>
          </p:cNvPr>
          <p:cNvSpPr txBox="1"/>
          <p:nvPr/>
        </p:nvSpPr>
        <p:spPr>
          <a:xfrm>
            <a:off x="1938481" y="389148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8FA9DBAF-9F78-7B10-ACC4-43C142F4FD98}"/>
              </a:ext>
            </a:extLst>
          </p:cNvPr>
          <p:cNvSpPr txBox="1"/>
          <p:nvPr/>
        </p:nvSpPr>
        <p:spPr>
          <a:xfrm>
            <a:off x="3485580" y="4431925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CB3A78E6-1676-FF61-FA14-20F3D6EA184C}"/>
              </a:ext>
            </a:extLst>
          </p:cNvPr>
          <p:cNvSpPr txBox="1"/>
          <p:nvPr/>
        </p:nvSpPr>
        <p:spPr>
          <a:xfrm>
            <a:off x="3502238" y="5646981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E5205F84-7A2E-22E5-CCEF-9DDB024F2E0B}"/>
              </a:ext>
            </a:extLst>
          </p:cNvPr>
          <p:cNvSpPr txBox="1"/>
          <p:nvPr/>
        </p:nvSpPr>
        <p:spPr>
          <a:xfrm>
            <a:off x="7816905" y="1718712"/>
            <a:ext cx="4218077" cy="6887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922005E5-845C-6DAB-F8CC-6445D8D68719}"/>
              </a:ext>
            </a:extLst>
          </p:cNvPr>
          <p:cNvGrpSpPr/>
          <p:nvPr/>
        </p:nvGrpSpPr>
        <p:grpSpPr>
          <a:xfrm>
            <a:off x="4748179" y="1900667"/>
            <a:ext cx="278496" cy="200053"/>
            <a:chOff x="1014019" y="2643309"/>
            <a:chExt cx="278496" cy="200053"/>
          </a:xfrm>
        </p:grpSpPr>
        <p:sp>
          <p:nvSpPr>
            <p:cNvPr id="43" name="이등변 삼각형 42">
              <a:extLst>
                <a:ext uri="{FF2B5EF4-FFF2-40B4-BE49-F238E27FC236}">
                  <a16:creationId xmlns:a16="http://schemas.microsoft.com/office/drawing/2014/main" id="{14D8ABA9-3AAC-37A6-1CE1-D6F2B75B5228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4" name="그룹 43">
              <a:extLst>
                <a:ext uri="{FF2B5EF4-FFF2-40B4-BE49-F238E27FC236}">
                  <a16:creationId xmlns:a16="http://schemas.microsoft.com/office/drawing/2014/main" id="{CD73CFBA-608A-7126-6F1D-344F2BEB3976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45" name="Oval 593">
                <a:extLst>
                  <a:ext uri="{FF2B5EF4-FFF2-40B4-BE49-F238E27FC236}">
                    <a16:creationId xmlns:a16="http://schemas.microsoft.com/office/drawing/2014/main" id="{5B499406-B102-F446-1C20-BD301F19DE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6" name="TextBox 14">
                <a:extLst>
                  <a:ext uri="{FF2B5EF4-FFF2-40B4-BE49-F238E27FC236}">
                    <a16:creationId xmlns:a16="http://schemas.microsoft.com/office/drawing/2014/main" id="{982E38BC-8FB5-C31D-B673-9682187B6CC1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47" name="사각형: 둥근 모서리 46">
            <a:extLst>
              <a:ext uri="{FF2B5EF4-FFF2-40B4-BE49-F238E27FC236}">
                <a16:creationId xmlns:a16="http://schemas.microsoft.com/office/drawing/2014/main" id="{78AD7EFC-00CA-CA11-A96C-D587C5C3F6A5}"/>
              </a:ext>
            </a:extLst>
          </p:cNvPr>
          <p:cNvSpPr/>
          <p:nvPr/>
        </p:nvSpPr>
        <p:spPr>
          <a:xfrm>
            <a:off x="3000800" y="1848516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1" name="그림 50" descr="렌치, 도구이(가) 표시된 사진&#10;&#10;자동 생성된 설명">
            <a:extLst>
              <a:ext uri="{FF2B5EF4-FFF2-40B4-BE49-F238E27FC236}">
                <a16:creationId xmlns:a16="http://schemas.microsoft.com/office/drawing/2014/main" id="{58A85453-094B-9C53-2C88-646A3682051B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3738" y="1880438"/>
            <a:ext cx="195806" cy="193744"/>
          </a:xfrm>
          <a:prstGeom prst="rect">
            <a:avLst/>
          </a:prstGeom>
        </p:spPr>
      </p:pic>
      <p:sp>
        <p:nvSpPr>
          <p:cNvPr id="52" name="사각형: 둥근 모서리 51">
            <a:extLst>
              <a:ext uri="{FF2B5EF4-FFF2-40B4-BE49-F238E27FC236}">
                <a16:creationId xmlns:a16="http://schemas.microsoft.com/office/drawing/2014/main" id="{97A619AB-538E-C332-965E-CBFA8147A077}"/>
              </a:ext>
            </a:extLst>
          </p:cNvPr>
          <p:cNvSpPr/>
          <p:nvPr/>
        </p:nvSpPr>
        <p:spPr>
          <a:xfrm>
            <a:off x="4226982" y="1844212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3" name="그림 52" descr="렌치, 도구이(가) 표시된 사진&#10;&#10;자동 생성된 설명">
            <a:extLst>
              <a:ext uri="{FF2B5EF4-FFF2-40B4-BE49-F238E27FC236}">
                <a16:creationId xmlns:a16="http://schemas.microsoft.com/office/drawing/2014/main" id="{F06801F7-059D-0058-F575-828FA79C14B1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920" y="1876134"/>
            <a:ext cx="195806" cy="193744"/>
          </a:xfrm>
          <a:prstGeom prst="rect">
            <a:avLst/>
          </a:prstGeom>
        </p:spPr>
      </p:pic>
      <p:sp>
        <p:nvSpPr>
          <p:cNvPr id="59" name="TextBox 58">
            <a:extLst>
              <a:ext uri="{FF2B5EF4-FFF2-40B4-BE49-F238E27FC236}">
                <a16:creationId xmlns:a16="http://schemas.microsoft.com/office/drawing/2014/main" id="{68E0290E-F1E6-4007-8D43-8F97CE89625A}"/>
              </a:ext>
            </a:extLst>
          </p:cNvPr>
          <p:cNvSpPr txBox="1"/>
          <p:nvPr/>
        </p:nvSpPr>
        <p:spPr>
          <a:xfrm>
            <a:off x="3995714" y="1845761"/>
            <a:ext cx="23884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/>
              <a:t>~</a:t>
            </a:r>
            <a:endParaRPr lang="ko-KR" altLang="en-US" sz="900"/>
          </a:p>
        </p:txBody>
      </p:sp>
    </p:spTree>
    <p:extLst>
      <p:ext uri="{BB962C8B-B14F-4D97-AF65-F5344CB8AC3E}">
        <p14:creationId xmlns:p14="http://schemas.microsoft.com/office/powerpoint/2010/main" val="19572421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040882"/>
              </p:ext>
            </p:extLst>
          </p:nvPr>
        </p:nvGraphicFramePr>
        <p:xfrm>
          <a:off x="7794170" y="725881"/>
          <a:ext cx="439783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팝업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제목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410634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메인 노출 여부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311081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214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팝업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628284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956492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팝업 정보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8808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팝업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222395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제목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범위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팝업에 대한 편집 팝업 생성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팝업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167951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팝업 추가 팝업 생성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팝업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/9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와 동일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181894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배너 정보 리스트에서 선택한 행 데이터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342654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7239480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064875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팝업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배너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AD-05-0003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AA80462D-2225-DD88-1156-889A8ABE3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41</a:t>
            </a:fld>
            <a:endParaRPr lang="ko-KR" altLang="en-US"/>
          </a:p>
        </p:txBody>
      </p:sp>
      <p:sp>
        <p:nvSpPr>
          <p:cNvPr id="34" name="사각형: 둥근 모서리 33">
            <a:extLst>
              <a:ext uri="{FF2B5EF4-FFF2-40B4-BE49-F238E27FC236}">
                <a16:creationId xmlns:a16="http://schemas.microsoft.com/office/drawing/2014/main" id="{EDF682CF-B3CB-3A65-8E84-6B18713648D0}"/>
              </a:ext>
            </a:extLst>
          </p:cNvPr>
          <p:cNvSpPr/>
          <p:nvPr/>
        </p:nvSpPr>
        <p:spPr>
          <a:xfrm>
            <a:off x="1353409" y="109014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62EA4B0-020C-1720-DFA0-924C63BCA6F4}"/>
              </a:ext>
            </a:extLst>
          </p:cNvPr>
          <p:cNvSpPr txBox="1"/>
          <p:nvPr/>
        </p:nvSpPr>
        <p:spPr>
          <a:xfrm>
            <a:off x="352424" y="1055171"/>
            <a:ext cx="53975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제목</a:t>
            </a:r>
            <a:endParaRPr lang="en-US" altLang="ko-KR" sz="90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9219831-75BB-DEF6-219C-BBE93AF6A394}"/>
              </a:ext>
            </a:extLst>
          </p:cNvPr>
          <p:cNvSpPr txBox="1"/>
          <p:nvPr/>
        </p:nvSpPr>
        <p:spPr>
          <a:xfrm>
            <a:off x="352424" y="1360221"/>
            <a:ext cx="1066506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메인 노출 여부</a:t>
            </a:r>
            <a:endParaRPr lang="en-US" altLang="ko-KR" sz="900"/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id="{B5442BD6-1166-C72B-8EC8-DC51BF2321E0}"/>
              </a:ext>
            </a:extLst>
          </p:cNvPr>
          <p:cNvSpPr/>
          <p:nvPr/>
        </p:nvSpPr>
        <p:spPr>
          <a:xfrm>
            <a:off x="6504429" y="1487880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7D72BA62-F6B8-5946-38BC-FA6F51AB17D9}"/>
              </a:ext>
            </a:extLst>
          </p:cNvPr>
          <p:cNvCxnSpPr>
            <a:cxnSpLocks/>
          </p:cNvCxnSpPr>
          <p:nvPr/>
        </p:nvCxnSpPr>
        <p:spPr>
          <a:xfrm>
            <a:off x="357626" y="1822353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DD174D6B-4A2F-78E9-3A3D-3774E0C04AB6}"/>
              </a:ext>
            </a:extLst>
          </p:cNvPr>
          <p:cNvSpPr txBox="1"/>
          <p:nvPr/>
        </p:nvSpPr>
        <p:spPr>
          <a:xfrm>
            <a:off x="336150" y="617555"/>
            <a:ext cx="19131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배너 관리  </a:t>
            </a:r>
            <a:r>
              <a:rPr lang="en-US" altLang="ko-KR" sz="900"/>
              <a:t>&gt; </a:t>
            </a:r>
            <a:r>
              <a:rPr lang="ko-KR" altLang="en-US" sz="900"/>
              <a:t>팝업 관리</a:t>
            </a:r>
            <a:endParaRPr lang="en-US" altLang="ko-KR" sz="900"/>
          </a:p>
        </p:txBody>
      </p: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80AD0308-5F64-62B8-5EBB-9C03AA656431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465CBAD8-80F9-85D2-FE83-13E73CF77A6C}"/>
              </a:ext>
            </a:extLst>
          </p:cNvPr>
          <p:cNvGrpSpPr/>
          <p:nvPr/>
        </p:nvGrpSpPr>
        <p:grpSpPr>
          <a:xfrm rot="5400000">
            <a:off x="1739513" y="604069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3" name="이등변 삼각형 42">
              <a:extLst>
                <a:ext uri="{FF2B5EF4-FFF2-40B4-BE49-F238E27FC236}">
                  <a16:creationId xmlns:a16="http://schemas.microsoft.com/office/drawing/2014/main" id="{CA185E48-A2DC-77AC-30F7-54365B0BFB2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4" name="Oval 593">
              <a:extLst>
                <a:ext uri="{FF2B5EF4-FFF2-40B4-BE49-F238E27FC236}">
                  <a16:creationId xmlns:a16="http://schemas.microsoft.com/office/drawing/2014/main" id="{2B3EC228-A91E-3165-F308-EB0D805EFD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0A588A3A-C87C-6294-2792-F2D5C9698125}"/>
              </a:ext>
            </a:extLst>
          </p:cNvPr>
          <p:cNvGrpSpPr/>
          <p:nvPr/>
        </p:nvGrpSpPr>
        <p:grpSpPr>
          <a:xfrm rot="5400000">
            <a:off x="3466044" y="107929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6" name="이등변 삼각형 45">
              <a:extLst>
                <a:ext uri="{FF2B5EF4-FFF2-40B4-BE49-F238E27FC236}">
                  <a16:creationId xmlns:a16="http://schemas.microsoft.com/office/drawing/2014/main" id="{3C5F3739-61A2-6DEF-23FD-29E8F69C303C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7" name="Oval 593">
              <a:extLst>
                <a:ext uri="{FF2B5EF4-FFF2-40B4-BE49-F238E27FC236}">
                  <a16:creationId xmlns:a16="http://schemas.microsoft.com/office/drawing/2014/main" id="{F5BFF686-F286-57C2-8798-0637EE386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51" name="그룹 50">
            <a:extLst>
              <a:ext uri="{FF2B5EF4-FFF2-40B4-BE49-F238E27FC236}">
                <a16:creationId xmlns:a16="http://schemas.microsoft.com/office/drawing/2014/main" id="{6C0DFA57-596C-2D15-485F-3EF5FCF670F0}"/>
              </a:ext>
            </a:extLst>
          </p:cNvPr>
          <p:cNvGrpSpPr/>
          <p:nvPr/>
        </p:nvGrpSpPr>
        <p:grpSpPr>
          <a:xfrm rot="5400000">
            <a:off x="7068173" y="147183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2" name="이등변 삼각형 51">
              <a:extLst>
                <a:ext uri="{FF2B5EF4-FFF2-40B4-BE49-F238E27FC236}">
                  <a16:creationId xmlns:a16="http://schemas.microsoft.com/office/drawing/2014/main" id="{7BB2B94C-B3F3-3C75-CD15-B8A62D6B90AA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53" name="Oval 593">
              <a:extLst>
                <a:ext uri="{FF2B5EF4-FFF2-40B4-BE49-F238E27FC236}">
                  <a16:creationId xmlns:a16="http://schemas.microsoft.com/office/drawing/2014/main" id="{48B35DBB-2D81-FB48-CD89-DEB1177626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aphicFrame>
        <p:nvGraphicFramePr>
          <p:cNvPr id="54" name="표 15">
            <a:extLst>
              <a:ext uri="{FF2B5EF4-FFF2-40B4-BE49-F238E27FC236}">
                <a16:creationId xmlns:a16="http://schemas.microsoft.com/office/drawing/2014/main" id="{47132C62-B2D3-5954-4733-A084F442F7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459542"/>
              </p:ext>
            </p:extLst>
          </p:nvPr>
        </p:nvGraphicFramePr>
        <p:xfrm>
          <a:off x="428508" y="2284908"/>
          <a:ext cx="5908743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64296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801749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871080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801749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1102182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1102182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메인 노출 여부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새 창 여부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등록일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등록자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팝업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노출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새 창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팝업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미노출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새 창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55" name="사각형: 둥근 모서리 54">
            <a:extLst>
              <a:ext uri="{FF2B5EF4-FFF2-40B4-BE49-F238E27FC236}">
                <a16:creationId xmlns:a16="http://schemas.microsoft.com/office/drawing/2014/main" id="{8129EF5D-ECA1-3B00-8628-C53FB169DCD1}"/>
              </a:ext>
            </a:extLst>
          </p:cNvPr>
          <p:cNvSpPr/>
          <p:nvPr/>
        </p:nvSpPr>
        <p:spPr>
          <a:xfrm>
            <a:off x="542859" y="235193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사각형: 둥근 모서리 55">
            <a:extLst>
              <a:ext uri="{FF2B5EF4-FFF2-40B4-BE49-F238E27FC236}">
                <a16:creationId xmlns:a16="http://schemas.microsoft.com/office/drawing/2014/main" id="{AE730351-FBCD-FA9A-8E03-15E46749C274}"/>
              </a:ext>
            </a:extLst>
          </p:cNvPr>
          <p:cNvSpPr/>
          <p:nvPr/>
        </p:nvSpPr>
        <p:spPr>
          <a:xfrm>
            <a:off x="542859" y="263341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사각형: 둥근 모서리 56">
            <a:extLst>
              <a:ext uri="{FF2B5EF4-FFF2-40B4-BE49-F238E27FC236}">
                <a16:creationId xmlns:a16="http://schemas.microsoft.com/office/drawing/2014/main" id="{804DE2B3-6B86-1207-4571-5F441C455D27}"/>
              </a:ext>
            </a:extLst>
          </p:cNvPr>
          <p:cNvSpPr/>
          <p:nvPr/>
        </p:nvSpPr>
        <p:spPr>
          <a:xfrm>
            <a:off x="542859" y="290516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5CC3419-3744-4BB1-014D-91C7954ED263}"/>
              </a:ext>
            </a:extLst>
          </p:cNvPr>
          <p:cNvSpPr txBox="1"/>
          <p:nvPr/>
        </p:nvSpPr>
        <p:spPr>
          <a:xfrm>
            <a:off x="399989" y="1989814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팝업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59" name="그룹 58">
            <a:extLst>
              <a:ext uri="{FF2B5EF4-FFF2-40B4-BE49-F238E27FC236}">
                <a16:creationId xmlns:a16="http://schemas.microsoft.com/office/drawing/2014/main" id="{5D545600-74AC-248D-964E-445E8140B7D2}"/>
              </a:ext>
            </a:extLst>
          </p:cNvPr>
          <p:cNvGrpSpPr/>
          <p:nvPr/>
        </p:nvGrpSpPr>
        <p:grpSpPr>
          <a:xfrm>
            <a:off x="275929" y="2329865"/>
            <a:ext cx="278496" cy="200053"/>
            <a:chOff x="1014019" y="2643309"/>
            <a:chExt cx="278496" cy="200053"/>
          </a:xfrm>
        </p:grpSpPr>
        <p:sp>
          <p:nvSpPr>
            <p:cNvPr id="60" name="이등변 삼각형 59">
              <a:extLst>
                <a:ext uri="{FF2B5EF4-FFF2-40B4-BE49-F238E27FC236}">
                  <a16:creationId xmlns:a16="http://schemas.microsoft.com/office/drawing/2014/main" id="{7EF01D58-D2DB-0847-EFC8-51D4C893EDAD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1" name="그룹 60">
              <a:extLst>
                <a:ext uri="{FF2B5EF4-FFF2-40B4-BE49-F238E27FC236}">
                  <a16:creationId xmlns:a16="http://schemas.microsoft.com/office/drawing/2014/main" id="{F7C7D1BC-2CFE-9554-4E5B-DAA3B461FD5A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62" name="Oval 593">
                <a:extLst>
                  <a:ext uri="{FF2B5EF4-FFF2-40B4-BE49-F238E27FC236}">
                    <a16:creationId xmlns:a16="http://schemas.microsoft.com/office/drawing/2014/main" id="{A77BB338-7E3F-18C1-E214-944388E8D8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3" name="TextBox 14">
                <a:extLst>
                  <a:ext uri="{FF2B5EF4-FFF2-40B4-BE49-F238E27FC236}">
                    <a16:creationId xmlns:a16="http://schemas.microsoft.com/office/drawing/2014/main" id="{456479EA-8035-DF26-18B0-268FEEABD8E7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4" name="그룹 63">
            <a:extLst>
              <a:ext uri="{FF2B5EF4-FFF2-40B4-BE49-F238E27FC236}">
                <a16:creationId xmlns:a16="http://schemas.microsoft.com/office/drawing/2014/main" id="{F29D1FAB-34C0-2079-320E-42CFC3B017ED}"/>
              </a:ext>
            </a:extLst>
          </p:cNvPr>
          <p:cNvGrpSpPr/>
          <p:nvPr/>
        </p:nvGrpSpPr>
        <p:grpSpPr>
          <a:xfrm>
            <a:off x="275929" y="2591104"/>
            <a:ext cx="278496" cy="200053"/>
            <a:chOff x="1014019" y="2643309"/>
            <a:chExt cx="278496" cy="200053"/>
          </a:xfrm>
        </p:grpSpPr>
        <p:sp>
          <p:nvSpPr>
            <p:cNvPr id="65" name="이등변 삼각형 64">
              <a:extLst>
                <a:ext uri="{FF2B5EF4-FFF2-40B4-BE49-F238E27FC236}">
                  <a16:creationId xmlns:a16="http://schemas.microsoft.com/office/drawing/2014/main" id="{C16C1ABD-754F-053D-6C4C-33D1C0512007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6" name="그룹 65">
              <a:extLst>
                <a:ext uri="{FF2B5EF4-FFF2-40B4-BE49-F238E27FC236}">
                  <a16:creationId xmlns:a16="http://schemas.microsoft.com/office/drawing/2014/main" id="{A00558F1-8EA0-CC06-6800-20144C923F71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67" name="Oval 593">
                <a:extLst>
                  <a:ext uri="{FF2B5EF4-FFF2-40B4-BE49-F238E27FC236}">
                    <a16:creationId xmlns:a16="http://schemas.microsoft.com/office/drawing/2014/main" id="{FB912B8D-E602-DAE5-451A-468F6D07BC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8" name="TextBox 14">
                <a:extLst>
                  <a:ext uri="{FF2B5EF4-FFF2-40B4-BE49-F238E27FC236}">
                    <a16:creationId xmlns:a16="http://schemas.microsoft.com/office/drawing/2014/main" id="{3ED988BF-5230-0080-2B6D-3232A8BF003C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9" name="그룹 68">
            <a:extLst>
              <a:ext uri="{FF2B5EF4-FFF2-40B4-BE49-F238E27FC236}">
                <a16:creationId xmlns:a16="http://schemas.microsoft.com/office/drawing/2014/main" id="{BFB02D91-01EB-0612-4B7F-D30B97204048}"/>
              </a:ext>
            </a:extLst>
          </p:cNvPr>
          <p:cNvGrpSpPr/>
          <p:nvPr/>
        </p:nvGrpSpPr>
        <p:grpSpPr>
          <a:xfrm>
            <a:off x="3190605" y="2099278"/>
            <a:ext cx="244417" cy="258694"/>
            <a:chOff x="1098607" y="3056422"/>
            <a:chExt cx="244417" cy="258694"/>
          </a:xfrm>
        </p:grpSpPr>
        <p:sp>
          <p:nvSpPr>
            <p:cNvPr id="70" name="이등변 삼각형 69">
              <a:extLst>
                <a:ext uri="{FF2B5EF4-FFF2-40B4-BE49-F238E27FC236}">
                  <a16:creationId xmlns:a16="http://schemas.microsoft.com/office/drawing/2014/main" id="{F4800C46-7497-36B2-EC0C-A6EECAAE0C14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1" name="그룹 70">
              <a:extLst>
                <a:ext uri="{FF2B5EF4-FFF2-40B4-BE49-F238E27FC236}">
                  <a16:creationId xmlns:a16="http://schemas.microsoft.com/office/drawing/2014/main" id="{6B8EDECB-5718-FF7A-923E-6CCFBDDB9257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72" name="Oval 593">
                <a:extLst>
                  <a:ext uri="{FF2B5EF4-FFF2-40B4-BE49-F238E27FC236}">
                    <a16:creationId xmlns:a16="http://schemas.microsoft.com/office/drawing/2014/main" id="{EC2DA92E-2B32-A0F1-8FF3-098E453240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3" name="TextBox 14">
                <a:extLst>
                  <a:ext uri="{FF2B5EF4-FFF2-40B4-BE49-F238E27FC236}">
                    <a16:creationId xmlns:a16="http://schemas.microsoft.com/office/drawing/2014/main" id="{EF555473-430D-7ACA-9D53-5D497DD3209E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74" name="사각형: 둥근 모서리 73">
            <a:extLst>
              <a:ext uri="{FF2B5EF4-FFF2-40B4-BE49-F238E27FC236}">
                <a16:creationId xmlns:a16="http://schemas.microsoft.com/office/drawing/2014/main" id="{0F4A15FB-DDEE-6B7C-9A8E-ED0896C974DD}"/>
              </a:ext>
            </a:extLst>
          </p:cNvPr>
          <p:cNvSpPr/>
          <p:nvPr/>
        </p:nvSpPr>
        <p:spPr>
          <a:xfrm>
            <a:off x="5195027" y="19837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75" name="사각형: 둥근 모서리 74">
            <a:extLst>
              <a:ext uri="{FF2B5EF4-FFF2-40B4-BE49-F238E27FC236}">
                <a16:creationId xmlns:a16="http://schemas.microsoft.com/office/drawing/2014/main" id="{71616C65-07D1-4E13-1AFF-E24913BAE45B}"/>
              </a:ext>
            </a:extLst>
          </p:cNvPr>
          <p:cNvSpPr/>
          <p:nvPr/>
        </p:nvSpPr>
        <p:spPr>
          <a:xfrm>
            <a:off x="5791579" y="19837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76" name="그룹 75">
            <a:extLst>
              <a:ext uri="{FF2B5EF4-FFF2-40B4-BE49-F238E27FC236}">
                <a16:creationId xmlns:a16="http://schemas.microsoft.com/office/drawing/2014/main" id="{66F273D8-A3BA-F1A9-1B89-3D5484427729}"/>
              </a:ext>
            </a:extLst>
          </p:cNvPr>
          <p:cNvGrpSpPr/>
          <p:nvPr/>
        </p:nvGrpSpPr>
        <p:grpSpPr>
          <a:xfrm>
            <a:off x="5209285" y="1812271"/>
            <a:ext cx="244417" cy="258694"/>
            <a:chOff x="1098607" y="3056422"/>
            <a:chExt cx="244417" cy="258694"/>
          </a:xfrm>
        </p:grpSpPr>
        <p:sp>
          <p:nvSpPr>
            <p:cNvPr id="77" name="이등변 삼각형 76">
              <a:extLst>
                <a:ext uri="{FF2B5EF4-FFF2-40B4-BE49-F238E27FC236}">
                  <a16:creationId xmlns:a16="http://schemas.microsoft.com/office/drawing/2014/main" id="{359D69C9-835F-0FD3-6C06-99E239E5A432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8" name="그룹 77">
              <a:extLst>
                <a:ext uri="{FF2B5EF4-FFF2-40B4-BE49-F238E27FC236}">
                  <a16:creationId xmlns:a16="http://schemas.microsoft.com/office/drawing/2014/main" id="{4A38BAE0-1ED7-8D57-B9D3-1F97A3978AEE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79" name="Oval 593">
                <a:extLst>
                  <a:ext uri="{FF2B5EF4-FFF2-40B4-BE49-F238E27FC236}">
                    <a16:creationId xmlns:a16="http://schemas.microsoft.com/office/drawing/2014/main" id="{17507559-6C5D-C9D2-0010-E16530F358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0" name="TextBox 14">
                <a:extLst>
                  <a:ext uri="{FF2B5EF4-FFF2-40B4-BE49-F238E27FC236}">
                    <a16:creationId xmlns:a16="http://schemas.microsoft.com/office/drawing/2014/main" id="{C17B45A3-5F7B-1A57-9452-CA73F5D2173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1" name="그룹 80">
            <a:extLst>
              <a:ext uri="{FF2B5EF4-FFF2-40B4-BE49-F238E27FC236}">
                <a16:creationId xmlns:a16="http://schemas.microsoft.com/office/drawing/2014/main" id="{0E451BCA-FFDD-C82C-DA18-F7B471E2D23C}"/>
              </a:ext>
            </a:extLst>
          </p:cNvPr>
          <p:cNvGrpSpPr/>
          <p:nvPr/>
        </p:nvGrpSpPr>
        <p:grpSpPr>
          <a:xfrm>
            <a:off x="5820538" y="1812271"/>
            <a:ext cx="244417" cy="258694"/>
            <a:chOff x="1098607" y="3056422"/>
            <a:chExt cx="244417" cy="258694"/>
          </a:xfrm>
        </p:grpSpPr>
        <p:sp>
          <p:nvSpPr>
            <p:cNvPr id="82" name="이등변 삼각형 81">
              <a:extLst>
                <a:ext uri="{FF2B5EF4-FFF2-40B4-BE49-F238E27FC236}">
                  <a16:creationId xmlns:a16="http://schemas.microsoft.com/office/drawing/2014/main" id="{2239C55F-301C-D81E-AA01-DD6B9FB1ED0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3" name="그룹 82">
              <a:extLst>
                <a:ext uri="{FF2B5EF4-FFF2-40B4-BE49-F238E27FC236}">
                  <a16:creationId xmlns:a16="http://schemas.microsoft.com/office/drawing/2014/main" id="{722DBA01-41B3-528A-E2AA-7B28F50B9DD6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84" name="Oval 593">
                <a:extLst>
                  <a:ext uri="{FF2B5EF4-FFF2-40B4-BE49-F238E27FC236}">
                    <a16:creationId xmlns:a16="http://schemas.microsoft.com/office/drawing/2014/main" id="{1DF3C7AE-4AF8-8CBC-D5E6-78387EE137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5" name="TextBox 14">
                <a:extLst>
                  <a:ext uri="{FF2B5EF4-FFF2-40B4-BE49-F238E27FC236}">
                    <a16:creationId xmlns:a16="http://schemas.microsoft.com/office/drawing/2014/main" id="{DE0FCDE3-54D4-6D49-EB59-76ADA769122B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86" name="그림 85">
            <a:extLst>
              <a:ext uri="{FF2B5EF4-FFF2-40B4-BE49-F238E27FC236}">
                <a16:creationId xmlns:a16="http://schemas.microsoft.com/office/drawing/2014/main" id="{BFCC1E14-9952-EC5F-7621-F46AB5AF90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0411" y="3235920"/>
            <a:ext cx="765615" cy="288135"/>
          </a:xfrm>
          <a:prstGeom prst="rect">
            <a:avLst/>
          </a:prstGeom>
        </p:spPr>
      </p:pic>
      <p:grpSp>
        <p:nvGrpSpPr>
          <p:cNvPr id="92" name="그룹 91">
            <a:extLst>
              <a:ext uri="{FF2B5EF4-FFF2-40B4-BE49-F238E27FC236}">
                <a16:creationId xmlns:a16="http://schemas.microsoft.com/office/drawing/2014/main" id="{C891D2D1-3BB2-DA04-2CAC-3B2AFA1F4F60}"/>
              </a:ext>
            </a:extLst>
          </p:cNvPr>
          <p:cNvGrpSpPr/>
          <p:nvPr/>
        </p:nvGrpSpPr>
        <p:grpSpPr>
          <a:xfrm rot="5400000">
            <a:off x="1718392" y="198672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93" name="이등변 삼각형 92">
              <a:extLst>
                <a:ext uri="{FF2B5EF4-FFF2-40B4-BE49-F238E27FC236}">
                  <a16:creationId xmlns:a16="http://schemas.microsoft.com/office/drawing/2014/main" id="{100CFCB3-6758-3D2D-50F9-8D5A1566ECE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94" name="Oval 593">
              <a:extLst>
                <a:ext uri="{FF2B5EF4-FFF2-40B4-BE49-F238E27FC236}">
                  <a16:creationId xmlns:a16="http://schemas.microsoft.com/office/drawing/2014/main" id="{6E46E510-764A-DF20-00DF-EC15CB727F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sp>
        <p:nvSpPr>
          <p:cNvPr id="95" name="직사각형 94">
            <a:extLst>
              <a:ext uri="{FF2B5EF4-FFF2-40B4-BE49-F238E27FC236}">
                <a16:creationId xmlns:a16="http://schemas.microsoft.com/office/drawing/2014/main" id="{CFB3E009-28A4-9C68-6AD1-1183B192914F}"/>
              </a:ext>
            </a:extLst>
          </p:cNvPr>
          <p:cNvSpPr/>
          <p:nvPr/>
        </p:nvSpPr>
        <p:spPr>
          <a:xfrm>
            <a:off x="814025" y="2572632"/>
            <a:ext cx="780851" cy="562157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6" name="그룹 95">
            <a:extLst>
              <a:ext uri="{FF2B5EF4-FFF2-40B4-BE49-F238E27FC236}">
                <a16:creationId xmlns:a16="http://schemas.microsoft.com/office/drawing/2014/main" id="{DAB4FEC8-1814-1EAC-6199-06261C28A519}"/>
              </a:ext>
            </a:extLst>
          </p:cNvPr>
          <p:cNvGrpSpPr/>
          <p:nvPr/>
        </p:nvGrpSpPr>
        <p:grpSpPr>
          <a:xfrm>
            <a:off x="3067742" y="3289196"/>
            <a:ext cx="278496" cy="200053"/>
            <a:chOff x="1014019" y="2643309"/>
            <a:chExt cx="278496" cy="200053"/>
          </a:xfrm>
        </p:grpSpPr>
        <p:sp>
          <p:nvSpPr>
            <p:cNvPr id="97" name="이등변 삼각형 96">
              <a:extLst>
                <a:ext uri="{FF2B5EF4-FFF2-40B4-BE49-F238E27FC236}">
                  <a16:creationId xmlns:a16="http://schemas.microsoft.com/office/drawing/2014/main" id="{672B6448-08A9-6B7F-A065-CF3D0E4A8C3E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8" name="그룹 97">
              <a:extLst>
                <a:ext uri="{FF2B5EF4-FFF2-40B4-BE49-F238E27FC236}">
                  <a16:creationId xmlns:a16="http://schemas.microsoft.com/office/drawing/2014/main" id="{637C0D8F-839E-DFA0-881E-2B594E7CEAF1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99" name="Oval 593">
                <a:extLst>
                  <a:ext uri="{FF2B5EF4-FFF2-40B4-BE49-F238E27FC236}">
                    <a16:creationId xmlns:a16="http://schemas.microsoft.com/office/drawing/2014/main" id="{71E9C462-59D8-C996-F610-622D8C4A9D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0" name="TextBox 14">
                <a:extLst>
                  <a:ext uri="{FF2B5EF4-FFF2-40B4-BE49-F238E27FC236}">
                    <a16:creationId xmlns:a16="http://schemas.microsoft.com/office/drawing/2014/main" id="{5B073D25-4ADC-E75B-6C17-0A9971CFA956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01" name="사각형: 둥근 모서리 100">
            <a:extLst>
              <a:ext uri="{FF2B5EF4-FFF2-40B4-BE49-F238E27FC236}">
                <a16:creationId xmlns:a16="http://schemas.microsoft.com/office/drawing/2014/main" id="{CDE25C89-FD26-316C-9181-4E8A93AE0F0D}"/>
              </a:ext>
            </a:extLst>
          </p:cNvPr>
          <p:cNvSpPr/>
          <p:nvPr/>
        </p:nvSpPr>
        <p:spPr>
          <a:xfrm>
            <a:off x="1353409" y="1404493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전체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02" name="그룹 101">
            <a:extLst>
              <a:ext uri="{FF2B5EF4-FFF2-40B4-BE49-F238E27FC236}">
                <a16:creationId xmlns:a16="http://schemas.microsoft.com/office/drawing/2014/main" id="{330A3908-AEBA-89AF-B376-E8DED0368F82}"/>
              </a:ext>
            </a:extLst>
          </p:cNvPr>
          <p:cNvGrpSpPr/>
          <p:nvPr/>
        </p:nvGrpSpPr>
        <p:grpSpPr>
          <a:xfrm rot="5400000">
            <a:off x="2373893" y="139780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3" name="이등변 삼각형 102">
              <a:extLst>
                <a:ext uri="{FF2B5EF4-FFF2-40B4-BE49-F238E27FC236}">
                  <a16:creationId xmlns:a16="http://schemas.microsoft.com/office/drawing/2014/main" id="{1EC0AF7A-6704-9679-E58E-AA623AD92A6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04" name="Oval 593">
              <a:extLst>
                <a:ext uri="{FF2B5EF4-FFF2-40B4-BE49-F238E27FC236}">
                  <a16:creationId xmlns:a16="http://schemas.microsoft.com/office/drawing/2014/main" id="{B060CB34-F797-AB54-B891-721DCB3A0F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105" name="사각형: 둥근 모서리 104">
            <a:extLst>
              <a:ext uri="{FF2B5EF4-FFF2-40B4-BE49-F238E27FC236}">
                <a16:creationId xmlns:a16="http://schemas.microsoft.com/office/drawing/2014/main" id="{CD359E2D-EE46-A0D7-0E45-DCBD6777616E}"/>
              </a:ext>
            </a:extLst>
          </p:cNvPr>
          <p:cNvSpPr/>
          <p:nvPr/>
        </p:nvSpPr>
        <p:spPr>
          <a:xfrm>
            <a:off x="4112130" y="581887"/>
            <a:ext cx="684907" cy="625999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전체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노출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 err="1">
                <a:solidFill>
                  <a:schemeClr val="tx1"/>
                </a:solidFill>
              </a:rPr>
              <a:t>미노출</a:t>
            </a:r>
            <a:endParaRPr lang="ko-KR" altLang="en-US" sz="900">
              <a:solidFill>
                <a:schemeClr val="tx1"/>
              </a:solidFill>
            </a:endParaRPr>
          </a:p>
        </p:txBody>
      </p:sp>
      <p:cxnSp>
        <p:nvCxnSpPr>
          <p:cNvPr id="106" name="직선 화살표 연결선 105">
            <a:extLst>
              <a:ext uri="{FF2B5EF4-FFF2-40B4-BE49-F238E27FC236}">
                <a16:creationId xmlns:a16="http://schemas.microsoft.com/office/drawing/2014/main" id="{B254E0FB-2DFA-1F02-83B7-22EFF4BE836C}"/>
              </a:ext>
            </a:extLst>
          </p:cNvPr>
          <p:cNvCxnSpPr>
            <a:cxnSpLocks/>
            <a:endCxn id="105" idx="1"/>
          </p:cNvCxnSpPr>
          <p:nvPr/>
        </p:nvCxnSpPr>
        <p:spPr>
          <a:xfrm flipV="1">
            <a:off x="2258158" y="894887"/>
            <a:ext cx="1853972" cy="510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D6BD2FBF-00DB-7BE6-DC0B-3A6A3CFD90FB}"/>
              </a:ext>
            </a:extLst>
          </p:cNvPr>
          <p:cNvSpPr txBox="1"/>
          <p:nvPr/>
        </p:nvSpPr>
        <p:spPr>
          <a:xfrm>
            <a:off x="7812641" y="4097153"/>
            <a:ext cx="4218077" cy="1519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>
                <a:latin typeface="+mn-ea"/>
              </a:rPr>
              <a:t>삭제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>
                <a:latin typeface="+mn-ea"/>
              </a:rPr>
              <a:t>삭제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>
                <a:latin typeface="+mn-ea"/>
              </a:rPr>
              <a:t>삭제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새 창 여부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1.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새 창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2. </a:t>
            </a:r>
            <a:r>
              <a:rPr lang="ko-KR" altLang="en-US" sz="900">
                <a:latin typeface="+mn-ea"/>
              </a:rPr>
              <a:t>새 창 아님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- </a:t>
            </a:r>
            <a:r>
              <a:rPr lang="ko-KR" altLang="en-US" sz="900">
                <a:latin typeface="+mn-ea"/>
              </a:rPr>
              <a:t>등록자</a:t>
            </a:r>
            <a:r>
              <a:rPr lang="en-US" altLang="ko-KR" sz="900">
                <a:latin typeface="+mn-ea"/>
              </a:rPr>
              <a:t> : </a:t>
            </a:r>
            <a:r>
              <a:rPr lang="ko-KR" altLang="en-US" sz="900">
                <a:latin typeface="+mn-ea"/>
              </a:rPr>
              <a:t>권한그룹</a:t>
            </a:r>
            <a:r>
              <a:rPr lang="en-US" altLang="ko-KR" sz="900">
                <a:latin typeface="+mn-ea"/>
              </a:rPr>
              <a:t>(</a:t>
            </a:r>
            <a:r>
              <a:rPr lang="ko-KR" altLang="en-US" sz="900">
                <a:latin typeface="+mn-ea"/>
              </a:rPr>
              <a:t>코드</a:t>
            </a:r>
            <a:r>
              <a:rPr lang="en-US" altLang="ko-KR" sz="900">
                <a:latin typeface="+mn-ea"/>
              </a:rPr>
              <a:t>) </a:t>
            </a:r>
            <a:r>
              <a:rPr lang="ko-KR" altLang="en-US" sz="900">
                <a:latin typeface="+mn-ea"/>
              </a:rPr>
              <a:t>중 시스템 관리자</a:t>
            </a:r>
            <a:r>
              <a:rPr lang="en-US" altLang="ko-KR" sz="900">
                <a:latin typeface="+mn-ea"/>
              </a:rPr>
              <a:t>, </a:t>
            </a:r>
            <a:r>
              <a:rPr lang="ko-KR" altLang="en-US" sz="900">
                <a:latin typeface="+mn-ea"/>
              </a:rPr>
              <a:t>관리자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  <p:grpSp>
        <p:nvGrpSpPr>
          <p:cNvPr id="3" name="그룹 2">
            <a:extLst>
              <a:ext uri="{FF2B5EF4-FFF2-40B4-BE49-F238E27FC236}">
                <a16:creationId xmlns:a16="http://schemas.microsoft.com/office/drawing/2014/main" id="{E0E2EEA3-421F-428B-1D38-71499A7972FC}"/>
              </a:ext>
            </a:extLst>
          </p:cNvPr>
          <p:cNvGrpSpPr/>
          <p:nvPr/>
        </p:nvGrpSpPr>
        <p:grpSpPr>
          <a:xfrm>
            <a:off x="1350459" y="2354328"/>
            <a:ext cx="244417" cy="258694"/>
            <a:chOff x="1098607" y="3056422"/>
            <a:chExt cx="244417" cy="258694"/>
          </a:xfrm>
        </p:grpSpPr>
        <p:sp>
          <p:nvSpPr>
            <p:cNvPr id="7" name="이등변 삼각형 6">
              <a:extLst>
                <a:ext uri="{FF2B5EF4-FFF2-40B4-BE49-F238E27FC236}">
                  <a16:creationId xmlns:a16="http://schemas.microsoft.com/office/drawing/2014/main" id="{88C38E31-0157-D08D-A411-4C2DE214B8C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64244FBE-34D9-518A-6DC5-2F810C3F3BE9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" name="Oval 593">
                <a:extLst>
                  <a:ext uri="{FF2B5EF4-FFF2-40B4-BE49-F238E27FC236}">
                    <a16:creationId xmlns:a16="http://schemas.microsoft.com/office/drawing/2014/main" id="{8DB60CF5-8F19-BBA7-06F8-1B02779CAE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" name="TextBox 14">
                <a:extLst>
                  <a:ext uri="{FF2B5EF4-FFF2-40B4-BE49-F238E27FC236}">
                    <a16:creationId xmlns:a16="http://schemas.microsoft.com/office/drawing/2014/main" id="{22EF82F4-F97A-DC85-37C9-278A689AC34D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3581286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154388"/>
              </p:ext>
            </p:extLst>
          </p:nvPr>
        </p:nvGraphicFramePr>
        <p:xfrm>
          <a:off x="7794170" y="725881"/>
          <a:ext cx="439783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팝업 추가</a:t>
                      </a:r>
                      <a:r>
                        <a:rPr lang="en-US" altLang="ko-KR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편집을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팝업 정보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팝업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410634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3110814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973604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팝업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배너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AD-05-0004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AA80462D-2225-DD88-1156-889A8ABE3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42</a:t>
            </a:fld>
            <a:endParaRPr lang="ko-KR" altLang="en-US"/>
          </a:p>
        </p:txBody>
      </p:sp>
      <p:sp>
        <p:nvSpPr>
          <p:cNvPr id="34" name="사각형: 둥근 모서리 33">
            <a:extLst>
              <a:ext uri="{FF2B5EF4-FFF2-40B4-BE49-F238E27FC236}">
                <a16:creationId xmlns:a16="http://schemas.microsoft.com/office/drawing/2014/main" id="{EDF682CF-B3CB-3A65-8E84-6B18713648D0}"/>
              </a:ext>
            </a:extLst>
          </p:cNvPr>
          <p:cNvSpPr/>
          <p:nvPr/>
        </p:nvSpPr>
        <p:spPr>
          <a:xfrm>
            <a:off x="1353409" y="109014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62EA4B0-020C-1720-DFA0-924C63BCA6F4}"/>
              </a:ext>
            </a:extLst>
          </p:cNvPr>
          <p:cNvSpPr txBox="1"/>
          <p:nvPr/>
        </p:nvSpPr>
        <p:spPr>
          <a:xfrm>
            <a:off x="352424" y="1055171"/>
            <a:ext cx="53975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제목</a:t>
            </a:r>
            <a:endParaRPr lang="en-US" altLang="ko-KR" sz="90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9219831-75BB-DEF6-219C-BBE93AF6A394}"/>
              </a:ext>
            </a:extLst>
          </p:cNvPr>
          <p:cNvSpPr txBox="1"/>
          <p:nvPr/>
        </p:nvSpPr>
        <p:spPr>
          <a:xfrm>
            <a:off x="352424" y="1360221"/>
            <a:ext cx="1066506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메인 노출 여부</a:t>
            </a:r>
            <a:endParaRPr lang="en-US" altLang="ko-KR" sz="900"/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id="{B5442BD6-1166-C72B-8EC8-DC51BF2321E0}"/>
              </a:ext>
            </a:extLst>
          </p:cNvPr>
          <p:cNvSpPr/>
          <p:nvPr/>
        </p:nvSpPr>
        <p:spPr>
          <a:xfrm>
            <a:off x="6504429" y="1487880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7D72BA62-F6B8-5946-38BC-FA6F51AB17D9}"/>
              </a:ext>
            </a:extLst>
          </p:cNvPr>
          <p:cNvCxnSpPr>
            <a:cxnSpLocks/>
          </p:cNvCxnSpPr>
          <p:nvPr/>
        </p:nvCxnSpPr>
        <p:spPr>
          <a:xfrm>
            <a:off x="357626" y="1822353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DD174D6B-4A2F-78E9-3A3D-3774E0C04AB6}"/>
              </a:ext>
            </a:extLst>
          </p:cNvPr>
          <p:cNvSpPr txBox="1"/>
          <p:nvPr/>
        </p:nvSpPr>
        <p:spPr>
          <a:xfrm>
            <a:off x="336150" y="617555"/>
            <a:ext cx="19131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배너 관리  </a:t>
            </a:r>
            <a:r>
              <a:rPr lang="en-US" altLang="ko-KR" sz="900"/>
              <a:t>&gt; </a:t>
            </a:r>
            <a:r>
              <a:rPr lang="ko-KR" altLang="en-US" sz="900"/>
              <a:t>팝업 관리</a:t>
            </a:r>
            <a:endParaRPr lang="en-US" altLang="ko-KR" sz="900"/>
          </a:p>
        </p:txBody>
      </p: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80AD0308-5F64-62B8-5EBB-9C03AA656431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54" name="표 15">
            <a:extLst>
              <a:ext uri="{FF2B5EF4-FFF2-40B4-BE49-F238E27FC236}">
                <a16:creationId xmlns:a16="http://schemas.microsoft.com/office/drawing/2014/main" id="{47132C62-B2D3-5954-4733-A084F442F73B}"/>
              </a:ext>
            </a:extLst>
          </p:cNvPr>
          <p:cNvGraphicFramePr>
            <a:graphicFrameLocks noGrp="1"/>
          </p:cNvGraphicFramePr>
          <p:nvPr/>
        </p:nvGraphicFramePr>
        <p:xfrm>
          <a:off x="428508" y="2284908"/>
          <a:ext cx="5908743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64296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801749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871080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801749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1102182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1102182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메인 노출 여부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새 창 여부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등록일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등록자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팝업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노출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새 창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팝업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미노출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새 창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시스템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55" name="사각형: 둥근 모서리 54">
            <a:extLst>
              <a:ext uri="{FF2B5EF4-FFF2-40B4-BE49-F238E27FC236}">
                <a16:creationId xmlns:a16="http://schemas.microsoft.com/office/drawing/2014/main" id="{8129EF5D-ECA1-3B00-8628-C53FB169DCD1}"/>
              </a:ext>
            </a:extLst>
          </p:cNvPr>
          <p:cNvSpPr/>
          <p:nvPr/>
        </p:nvSpPr>
        <p:spPr>
          <a:xfrm>
            <a:off x="542859" y="235193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사각형: 둥근 모서리 55">
            <a:extLst>
              <a:ext uri="{FF2B5EF4-FFF2-40B4-BE49-F238E27FC236}">
                <a16:creationId xmlns:a16="http://schemas.microsoft.com/office/drawing/2014/main" id="{AE730351-FBCD-FA9A-8E03-15E46749C274}"/>
              </a:ext>
            </a:extLst>
          </p:cNvPr>
          <p:cNvSpPr/>
          <p:nvPr/>
        </p:nvSpPr>
        <p:spPr>
          <a:xfrm>
            <a:off x="542859" y="263341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사각형: 둥근 모서리 56">
            <a:extLst>
              <a:ext uri="{FF2B5EF4-FFF2-40B4-BE49-F238E27FC236}">
                <a16:creationId xmlns:a16="http://schemas.microsoft.com/office/drawing/2014/main" id="{804DE2B3-6B86-1207-4571-5F441C455D27}"/>
              </a:ext>
            </a:extLst>
          </p:cNvPr>
          <p:cNvSpPr/>
          <p:nvPr/>
        </p:nvSpPr>
        <p:spPr>
          <a:xfrm>
            <a:off x="542859" y="290516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5CC3419-3744-4BB1-014D-91C7954ED263}"/>
              </a:ext>
            </a:extLst>
          </p:cNvPr>
          <p:cNvSpPr txBox="1"/>
          <p:nvPr/>
        </p:nvSpPr>
        <p:spPr>
          <a:xfrm>
            <a:off x="399989" y="1989814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팝업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4" name="사각형: 둥근 모서리 73">
            <a:extLst>
              <a:ext uri="{FF2B5EF4-FFF2-40B4-BE49-F238E27FC236}">
                <a16:creationId xmlns:a16="http://schemas.microsoft.com/office/drawing/2014/main" id="{0F4A15FB-DDEE-6B7C-9A8E-ED0896C974DD}"/>
              </a:ext>
            </a:extLst>
          </p:cNvPr>
          <p:cNvSpPr/>
          <p:nvPr/>
        </p:nvSpPr>
        <p:spPr>
          <a:xfrm>
            <a:off x="5195027" y="19837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75" name="사각형: 둥근 모서리 74">
            <a:extLst>
              <a:ext uri="{FF2B5EF4-FFF2-40B4-BE49-F238E27FC236}">
                <a16:creationId xmlns:a16="http://schemas.microsoft.com/office/drawing/2014/main" id="{71616C65-07D1-4E13-1AFF-E24913BAE45B}"/>
              </a:ext>
            </a:extLst>
          </p:cNvPr>
          <p:cNvSpPr/>
          <p:nvPr/>
        </p:nvSpPr>
        <p:spPr>
          <a:xfrm>
            <a:off x="5791579" y="19837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pic>
        <p:nvPicPr>
          <p:cNvPr id="86" name="그림 85">
            <a:extLst>
              <a:ext uri="{FF2B5EF4-FFF2-40B4-BE49-F238E27FC236}">
                <a16:creationId xmlns:a16="http://schemas.microsoft.com/office/drawing/2014/main" id="{BFCC1E14-9952-EC5F-7621-F46AB5AF90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0411" y="3235920"/>
            <a:ext cx="765615" cy="288135"/>
          </a:xfrm>
          <a:prstGeom prst="rect">
            <a:avLst/>
          </a:prstGeom>
        </p:spPr>
      </p:pic>
      <p:sp>
        <p:nvSpPr>
          <p:cNvPr id="101" name="사각형: 둥근 모서리 100">
            <a:extLst>
              <a:ext uri="{FF2B5EF4-FFF2-40B4-BE49-F238E27FC236}">
                <a16:creationId xmlns:a16="http://schemas.microsoft.com/office/drawing/2014/main" id="{CDE25C89-FD26-316C-9181-4E8A93AE0F0D}"/>
              </a:ext>
            </a:extLst>
          </p:cNvPr>
          <p:cNvSpPr/>
          <p:nvPr/>
        </p:nvSpPr>
        <p:spPr>
          <a:xfrm>
            <a:off x="1353409" y="1404493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전체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FC61684D-4C99-84F2-437D-CBBB52B0CA68}"/>
              </a:ext>
            </a:extLst>
          </p:cNvPr>
          <p:cNvSpPr/>
          <p:nvPr/>
        </p:nvSpPr>
        <p:spPr>
          <a:xfrm>
            <a:off x="0" y="482951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66FD33EC-A5E7-AEB6-2C1B-DF2FE5ACC19B}"/>
              </a:ext>
            </a:extLst>
          </p:cNvPr>
          <p:cNvSpPr/>
          <p:nvPr/>
        </p:nvSpPr>
        <p:spPr>
          <a:xfrm>
            <a:off x="1815662" y="545755"/>
            <a:ext cx="3703824" cy="610670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009C55-AC83-492D-CB23-CE59750A6B21}"/>
              </a:ext>
            </a:extLst>
          </p:cNvPr>
          <p:cNvSpPr txBox="1"/>
          <p:nvPr/>
        </p:nvSpPr>
        <p:spPr>
          <a:xfrm>
            <a:off x="1887439" y="650840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팝업 추가</a:t>
            </a:r>
            <a:r>
              <a:rPr lang="en-US" altLang="ko-KR" sz="1000" b="1"/>
              <a:t>/</a:t>
            </a:r>
            <a:r>
              <a:rPr lang="ko-KR" altLang="en-US" sz="1000" b="1"/>
              <a:t>편집</a:t>
            </a:r>
          </a:p>
        </p:txBody>
      </p:sp>
      <p:sp>
        <p:nvSpPr>
          <p:cNvPr id="14" name="곱하기 기호 13">
            <a:extLst>
              <a:ext uri="{FF2B5EF4-FFF2-40B4-BE49-F238E27FC236}">
                <a16:creationId xmlns:a16="http://schemas.microsoft.com/office/drawing/2014/main" id="{D08490AE-362B-3812-D309-CF486F2144BF}"/>
              </a:ext>
            </a:extLst>
          </p:cNvPr>
          <p:cNvSpPr/>
          <p:nvPr/>
        </p:nvSpPr>
        <p:spPr>
          <a:xfrm>
            <a:off x="5196577" y="661237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B9A2A11-7B44-816C-8C4B-4B16E6B5DAFD}"/>
              </a:ext>
            </a:extLst>
          </p:cNvPr>
          <p:cNvSpPr txBox="1"/>
          <p:nvPr/>
        </p:nvSpPr>
        <p:spPr>
          <a:xfrm>
            <a:off x="1963473" y="1002366"/>
            <a:ext cx="1055230" cy="5259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제목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내용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메인 노출 여부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팝업 생성 일자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팝업 생성 위치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링크 </a:t>
            </a:r>
            <a:r>
              <a:rPr lang="en-US" altLang="ko-KR" sz="900"/>
              <a:t>URL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새 창 여부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이미지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en-US" altLang="ko-KR" sz="900"/>
              <a:t>(1920*620)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모바일 이미지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en-US" altLang="ko-KR" sz="900"/>
              <a:t>(750*600)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62339884-7DAD-20BA-C0A6-ADA966398385}"/>
              </a:ext>
            </a:extLst>
          </p:cNvPr>
          <p:cNvSpPr/>
          <p:nvPr/>
        </p:nvSpPr>
        <p:spPr>
          <a:xfrm>
            <a:off x="4877502" y="6284414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CCBE5C26-427C-1F3F-5542-F0E001DD144C}"/>
              </a:ext>
            </a:extLst>
          </p:cNvPr>
          <p:cNvSpPr/>
          <p:nvPr/>
        </p:nvSpPr>
        <p:spPr>
          <a:xfrm>
            <a:off x="4281937" y="6284414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AB206722-AC46-0E7D-FF1A-81CB17519C29}"/>
              </a:ext>
            </a:extLst>
          </p:cNvPr>
          <p:cNvSpPr/>
          <p:nvPr/>
        </p:nvSpPr>
        <p:spPr>
          <a:xfrm>
            <a:off x="2985726" y="1041537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516BC099-5BD8-735D-A03D-8120FF20A988}"/>
              </a:ext>
            </a:extLst>
          </p:cNvPr>
          <p:cNvSpPr/>
          <p:nvPr/>
        </p:nvSpPr>
        <p:spPr>
          <a:xfrm>
            <a:off x="2985726" y="1417057"/>
            <a:ext cx="2263342" cy="37912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262ACA46-CCE4-B9FE-320F-F4674AE3DDF1}"/>
              </a:ext>
            </a:extLst>
          </p:cNvPr>
          <p:cNvSpPr/>
          <p:nvPr/>
        </p:nvSpPr>
        <p:spPr>
          <a:xfrm>
            <a:off x="2985726" y="3097268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grpSp>
        <p:nvGrpSpPr>
          <p:cNvPr id="21" name="그룹 20">
            <a:extLst>
              <a:ext uri="{FF2B5EF4-FFF2-40B4-BE49-F238E27FC236}">
                <a16:creationId xmlns:a16="http://schemas.microsoft.com/office/drawing/2014/main" id="{7FB1A83C-5B22-979F-A820-859CC12499D8}"/>
              </a:ext>
            </a:extLst>
          </p:cNvPr>
          <p:cNvGrpSpPr/>
          <p:nvPr/>
        </p:nvGrpSpPr>
        <p:grpSpPr>
          <a:xfrm rot="5400000">
            <a:off x="5503291" y="122959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2" name="이등변 삼각형 21">
              <a:extLst>
                <a:ext uri="{FF2B5EF4-FFF2-40B4-BE49-F238E27FC236}">
                  <a16:creationId xmlns:a16="http://schemas.microsoft.com/office/drawing/2014/main" id="{DDDFFB51-5322-91C2-8882-D5C2F7842553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3" name="Oval 593">
              <a:extLst>
                <a:ext uri="{FF2B5EF4-FFF2-40B4-BE49-F238E27FC236}">
                  <a16:creationId xmlns:a16="http://schemas.microsoft.com/office/drawing/2014/main" id="{8E869737-CDDF-1006-F1A3-AAAF992C49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DD556ACD-CC0E-EE6C-4791-F3E35DA6E96E}"/>
              </a:ext>
            </a:extLst>
          </p:cNvPr>
          <p:cNvSpPr/>
          <p:nvPr/>
        </p:nvSpPr>
        <p:spPr>
          <a:xfrm>
            <a:off x="3319459" y="2678723"/>
            <a:ext cx="607239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Box">
            <a:extLst>
              <a:ext uri="{FF2B5EF4-FFF2-40B4-BE49-F238E27FC236}">
                <a16:creationId xmlns:a16="http://schemas.microsoft.com/office/drawing/2014/main" id="{CFEA8274-451C-04B8-E75B-DE214C33F79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94231" y="1916267"/>
            <a:ext cx="126260" cy="1262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6" name="그래픽 25" descr="확인 표시 단색으로 채워진">
            <a:extLst>
              <a:ext uri="{FF2B5EF4-FFF2-40B4-BE49-F238E27FC236}">
                <a16:creationId xmlns:a16="http://schemas.microsoft.com/office/drawing/2014/main" id="{FD6C0BB6-B8A8-1D7B-D858-DD6BB1EE6FC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016265" y="1915152"/>
            <a:ext cx="82916" cy="126261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BFCC32FB-A144-2B44-EB4C-5F4B3017D97D}"/>
              </a:ext>
            </a:extLst>
          </p:cNvPr>
          <p:cNvSpPr txBox="1"/>
          <p:nvPr/>
        </p:nvSpPr>
        <p:spPr>
          <a:xfrm>
            <a:off x="3091531" y="1869907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노출</a:t>
            </a:r>
          </a:p>
        </p:txBody>
      </p:sp>
      <p:sp>
        <p:nvSpPr>
          <p:cNvPr id="28" name="Box">
            <a:extLst>
              <a:ext uri="{FF2B5EF4-FFF2-40B4-BE49-F238E27FC236}">
                <a16:creationId xmlns:a16="http://schemas.microsoft.com/office/drawing/2014/main" id="{897BD712-8CF2-85AB-E7F8-91F04805834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08611" y="3557726"/>
            <a:ext cx="126260" cy="126260"/>
          </a:xfrm>
          <a:prstGeom prst="rect">
            <a:avLst/>
          </a:prstGeom>
          <a:solidFill>
            <a:schemeClr val="bg1"/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254BC66-14C3-7074-3184-13B996ABB13D}"/>
              </a:ext>
            </a:extLst>
          </p:cNvPr>
          <p:cNvSpPr txBox="1"/>
          <p:nvPr/>
        </p:nvSpPr>
        <p:spPr>
          <a:xfrm>
            <a:off x="3105911" y="3511366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새 창</a:t>
            </a:r>
          </a:p>
        </p:txBody>
      </p:sp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id="{D8ED0C2A-CFD2-0D56-4E3B-0944DEFC4DF6}"/>
              </a:ext>
            </a:extLst>
          </p:cNvPr>
          <p:cNvSpPr/>
          <p:nvPr/>
        </p:nvSpPr>
        <p:spPr>
          <a:xfrm>
            <a:off x="2985726" y="3927072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6B6E905A-B753-E921-7119-C5B999108632}"/>
              </a:ext>
            </a:extLst>
          </p:cNvPr>
          <p:cNvSpPr/>
          <p:nvPr/>
        </p:nvSpPr>
        <p:spPr>
          <a:xfrm>
            <a:off x="4771850" y="3927072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3CA98E96-344C-915E-86C5-EE9DEA62CEEB}"/>
              </a:ext>
            </a:extLst>
          </p:cNvPr>
          <p:cNvSpPr/>
          <p:nvPr/>
        </p:nvSpPr>
        <p:spPr>
          <a:xfrm>
            <a:off x="2985726" y="4257675"/>
            <a:ext cx="2309052" cy="63761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id="{70A2FC56-BC9A-EB01-00B3-4A1C21188636}"/>
              </a:ext>
            </a:extLst>
          </p:cNvPr>
          <p:cNvSpPr/>
          <p:nvPr/>
        </p:nvSpPr>
        <p:spPr>
          <a:xfrm>
            <a:off x="2985726" y="5143446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36" name="사각형: 둥근 모서리 35">
            <a:extLst>
              <a:ext uri="{FF2B5EF4-FFF2-40B4-BE49-F238E27FC236}">
                <a16:creationId xmlns:a16="http://schemas.microsoft.com/office/drawing/2014/main" id="{73A67ECB-C812-42BA-52B7-EFE6C854DAF3}"/>
              </a:ext>
            </a:extLst>
          </p:cNvPr>
          <p:cNvSpPr/>
          <p:nvPr/>
        </p:nvSpPr>
        <p:spPr>
          <a:xfrm>
            <a:off x="4762116" y="5143446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6CEBE4EE-2AD7-9D6D-6622-976A78675836}"/>
              </a:ext>
            </a:extLst>
          </p:cNvPr>
          <p:cNvSpPr/>
          <p:nvPr/>
        </p:nvSpPr>
        <p:spPr>
          <a:xfrm>
            <a:off x="2985726" y="5474049"/>
            <a:ext cx="2309052" cy="63761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9" name="그룹 48">
            <a:extLst>
              <a:ext uri="{FF2B5EF4-FFF2-40B4-BE49-F238E27FC236}">
                <a16:creationId xmlns:a16="http://schemas.microsoft.com/office/drawing/2014/main" id="{64439692-1022-7C79-3A7B-A776D4F64F5E}"/>
              </a:ext>
            </a:extLst>
          </p:cNvPr>
          <p:cNvGrpSpPr/>
          <p:nvPr/>
        </p:nvGrpSpPr>
        <p:grpSpPr>
          <a:xfrm>
            <a:off x="4558894" y="6053550"/>
            <a:ext cx="244417" cy="258694"/>
            <a:chOff x="1098607" y="3056422"/>
            <a:chExt cx="244417" cy="258694"/>
          </a:xfrm>
        </p:grpSpPr>
        <p:sp>
          <p:nvSpPr>
            <p:cNvPr id="50" name="이등변 삼각형 49">
              <a:extLst>
                <a:ext uri="{FF2B5EF4-FFF2-40B4-BE49-F238E27FC236}">
                  <a16:creationId xmlns:a16="http://schemas.microsoft.com/office/drawing/2014/main" id="{AB8AB9AA-A6D1-16DC-0419-4A4FB54E09D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7" name="그룹 86">
              <a:extLst>
                <a:ext uri="{FF2B5EF4-FFF2-40B4-BE49-F238E27FC236}">
                  <a16:creationId xmlns:a16="http://schemas.microsoft.com/office/drawing/2014/main" id="{BF8B3B62-4AB8-055D-D40E-73C7722F920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88" name="Oval 593">
                <a:extLst>
                  <a:ext uri="{FF2B5EF4-FFF2-40B4-BE49-F238E27FC236}">
                    <a16:creationId xmlns:a16="http://schemas.microsoft.com/office/drawing/2014/main" id="{A5C0F005-ADAF-6BE2-4560-74F2EA5AD4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9" name="TextBox 14">
                <a:extLst>
                  <a:ext uri="{FF2B5EF4-FFF2-40B4-BE49-F238E27FC236}">
                    <a16:creationId xmlns:a16="http://schemas.microsoft.com/office/drawing/2014/main" id="{DAF378D7-21BB-6FCC-2070-14446DDDE9D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90" name="그룹 89">
            <a:extLst>
              <a:ext uri="{FF2B5EF4-FFF2-40B4-BE49-F238E27FC236}">
                <a16:creationId xmlns:a16="http://schemas.microsoft.com/office/drawing/2014/main" id="{AF15A644-3A3C-B9E3-04E3-3E95E61886E1}"/>
              </a:ext>
            </a:extLst>
          </p:cNvPr>
          <p:cNvGrpSpPr/>
          <p:nvPr/>
        </p:nvGrpSpPr>
        <p:grpSpPr>
          <a:xfrm>
            <a:off x="5175180" y="6048156"/>
            <a:ext cx="244417" cy="258694"/>
            <a:chOff x="1098607" y="3056422"/>
            <a:chExt cx="244417" cy="258694"/>
          </a:xfrm>
        </p:grpSpPr>
        <p:sp>
          <p:nvSpPr>
            <p:cNvPr id="91" name="이등변 삼각형 90">
              <a:extLst>
                <a:ext uri="{FF2B5EF4-FFF2-40B4-BE49-F238E27FC236}">
                  <a16:creationId xmlns:a16="http://schemas.microsoft.com/office/drawing/2014/main" id="{E27BE963-8E67-5A82-A33D-CF9FD458E70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7" name="그룹 106">
              <a:extLst>
                <a:ext uri="{FF2B5EF4-FFF2-40B4-BE49-F238E27FC236}">
                  <a16:creationId xmlns:a16="http://schemas.microsoft.com/office/drawing/2014/main" id="{EED5B550-8ACF-2E71-5819-DFD6A33330C6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08" name="Oval 593">
                <a:extLst>
                  <a:ext uri="{FF2B5EF4-FFF2-40B4-BE49-F238E27FC236}">
                    <a16:creationId xmlns:a16="http://schemas.microsoft.com/office/drawing/2014/main" id="{9B00BE15-4D0B-0918-EA21-AFC07E0238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10" name="TextBox 14">
                <a:extLst>
                  <a:ext uri="{FF2B5EF4-FFF2-40B4-BE49-F238E27FC236}">
                    <a16:creationId xmlns:a16="http://schemas.microsoft.com/office/drawing/2014/main" id="{962DDE76-7CC5-39CD-E50A-979448184AD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11" name="TextBox 110">
            <a:extLst>
              <a:ext uri="{FF2B5EF4-FFF2-40B4-BE49-F238E27FC236}">
                <a16:creationId xmlns:a16="http://schemas.microsoft.com/office/drawing/2014/main" id="{2B67612C-33D7-697B-CD03-0C5D718D4178}"/>
              </a:ext>
            </a:extLst>
          </p:cNvPr>
          <p:cNvSpPr txBox="1"/>
          <p:nvPr/>
        </p:nvSpPr>
        <p:spPr>
          <a:xfrm>
            <a:off x="3485580" y="4431925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CDED5060-EDC8-E3AD-50C8-E63853EB631F}"/>
              </a:ext>
            </a:extLst>
          </p:cNvPr>
          <p:cNvSpPr txBox="1"/>
          <p:nvPr/>
        </p:nvSpPr>
        <p:spPr>
          <a:xfrm>
            <a:off x="3502238" y="5646981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3" name="사각형: 둥근 모서리 112">
            <a:extLst>
              <a:ext uri="{FF2B5EF4-FFF2-40B4-BE49-F238E27FC236}">
                <a16:creationId xmlns:a16="http://schemas.microsoft.com/office/drawing/2014/main" id="{F21B8F06-1C8E-AEEC-C562-5CD914A38E17}"/>
              </a:ext>
            </a:extLst>
          </p:cNvPr>
          <p:cNvSpPr/>
          <p:nvPr/>
        </p:nvSpPr>
        <p:spPr>
          <a:xfrm>
            <a:off x="2985726" y="2273955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14" name="그림 113" descr="렌치, 도구이(가) 표시된 사진&#10;&#10;자동 생성된 설명">
            <a:extLst>
              <a:ext uri="{FF2B5EF4-FFF2-40B4-BE49-F238E27FC236}">
                <a16:creationId xmlns:a16="http://schemas.microsoft.com/office/drawing/2014/main" id="{7D50807C-F7FE-0A29-31B8-C1EAB4DCCF33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847" y="2296641"/>
            <a:ext cx="195806" cy="193744"/>
          </a:xfrm>
          <a:prstGeom prst="rect">
            <a:avLst/>
          </a:prstGeom>
        </p:spPr>
      </p:pic>
      <p:sp>
        <p:nvSpPr>
          <p:cNvPr id="115" name="사각형: 둥근 모서리 114">
            <a:extLst>
              <a:ext uri="{FF2B5EF4-FFF2-40B4-BE49-F238E27FC236}">
                <a16:creationId xmlns:a16="http://schemas.microsoft.com/office/drawing/2014/main" id="{37A05A59-11A2-4586-073F-E1D2EC646333}"/>
              </a:ext>
            </a:extLst>
          </p:cNvPr>
          <p:cNvSpPr/>
          <p:nvPr/>
        </p:nvSpPr>
        <p:spPr>
          <a:xfrm>
            <a:off x="4219091" y="2269651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16" name="그림 115" descr="렌치, 도구이(가) 표시된 사진&#10;&#10;자동 생성된 설명">
            <a:extLst>
              <a:ext uri="{FF2B5EF4-FFF2-40B4-BE49-F238E27FC236}">
                <a16:creationId xmlns:a16="http://schemas.microsoft.com/office/drawing/2014/main" id="{A95FA03C-BA22-8696-3F08-63D702463D6A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029" y="2301573"/>
            <a:ext cx="195806" cy="193744"/>
          </a:xfrm>
          <a:prstGeom prst="rect">
            <a:avLst/>
          </a:prstGeom>
        </p:spPr>
      </p:pic>
      <p:sp>
        <p:nvSpPr>
          <p:cNvPr id="117" name="TextBox 116">
            <a:extLst>
              <a:ext uri="{FF2B5EF4-FFF2-40B4-BE49-F238E27FC236}">
                <a16:creationId xmlns:a16="http://schemas.microsoft.com/office/drawing/2014/main" id="{626FEDD9-EE0E-6E07-2E6D-D74260895CB7}"/>
              </a:ext>
            </a:extLst>
          </p:cNvPr>
          <p:cNvSpPr txBox="1"/>
          <p:nvPr/>
        </p:nvSpPr>
        <p:spPr>
          <a:xfrm>
            <a:off x="3987823" y="2273210"/>
            <a:ext cx="23884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/>
              <a:t>~</a:t>
            </a:r>
            <a:endParaRPr lang="ko-KR" altLang="en-US" sz="900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DEE452F8-145C-107D-AD23-0EE4EFF12C4C}"/>
              </a:ext>
            </a:extLst>
          </p:cNvPr>
          <p:cNvSpPr txBox="1"/>
          <p:nvPr/>
        </p:nvSpPr>
        <p:spPr>
          <a:xfrm>
            <a:off x="2936807" y="2683652"/>
            <a:ext cx="4341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가로</a:t>
            </a:r>
          </a:p>
        </p:txBody>
      </p:sp>
      <p:sp>
        <p:nvSpPr>
          <p:cNvPr id="119" name="사각형: 둥근 모서리 118">
            <a:extLst>
              <a:ext uri="{FF2B5EF4-FFF2-40B4-BE49-F238E27FC236}">
                <a16:creationId xmlns:a16="http://schemas.microsoft.com/office/drawing/2014/main" id="{E11CDDAB-3CC8-F919-750F-3C5FA2113181}"/>
              </a:ext>
            </a:extLst>
          </p:cNvPr>
          <p:cNvSpPr/>
          <p:nvPr/>
        </p:nvSpPr>
        <p:spPr>
          <a:xfrm>
            <a:off x="4324365" y="2671891"/>
            <a:ext cx="607239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3790FB7A-ACC8-BAD6-DEFD-5242EAE1A69D}"/>
              </a:ext>
            </a:extLst>
          </p:cNvPr>
          <p:cNvSpPr txBox="1"/>
          <p:nvPr/>
        </p:nvSpPr>
        <p:spPr>
          <a:xfrm>
            <a:off x="3941713" y="2683170"/>
            <a:ext cx="4341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세로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EB2587E3-7CE0-C638-60AF-71BD16D14E06}"/>
              </a:ext>
            </a:extLst>
          </p:cNvPr>
          <p:cNvSpPr txBox="1"/>
          <p:nvPr/>
        </p:nvSpPr>
        <p:spPr>
          <a:xfrm>
            <a:off x="7816905" y="1718712"/>
            <a:ext cx="4218077" cy="6887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9B96F729-9F27-AB89-8B53-B3285D70D5B7}"/>
              </a:ext>
            </a:extLst>
          </p:cNvPr>
          <p:cNvSpPr txBox="1"/>
          <p:nvPr/>
        </p:nvSpPr>
        <p:spPr>
          <a:xfrm>
            <a:off x="1917329" y="101863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25782A3A-26D0-5A1A-1725-7353B221DDEF}"/>
              </a:ext>
            </a:extLst>
          </p:cNvPr>
          <p:cNvSpPr txBox="1"/>
          <p:nvPr/>
        </p:nvSpPr>
        <p:spPr>
          <a:xfrm>
            <a:off x="1914609" y="222064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AAF95B4E-E6F6-1087-30FB-0C16D94F4FF7}"/>
              </a:ext>
            </a:extLst>
          </p:cNvPr>
          <p:cNvSpPr txBox="1"/>
          <p:nvPr/>
        </p:nvSpPr>
        <p:spPr>
          <a:xfrm>
            <a:off x="1906543" y="2649284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DB901A1C-CE87-66EC-7B02-B55450614CBB}"/>
              </a:ext>
            </a:extLst>
          </p:cNvPr>
          <p:cNvSpPr txBox="1"/>
          <p:nvPr/>
        </p:nvSpPr>
        <p:spPr>
          <a:xfrm>
            <a:off x="1914609" y="3062385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DB24BDC9-766E-4AC9-017C-907C9AD78E82}"/>
              </a:ext>
            </a:extLst>
          </p:cNvPr>
          <p:cNvSpPr txBox="1"/>
          <p:nvPr/>
        </p:nvSpPr>
        <p:spPr>
          <a:xfrm>
            <a:off x="1914609" y="387957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3024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B5D9106D-56CA-0E50-65B7-017C59646F66}"/>
              </a:ext>
            </a:extLst>
          </p:cNvPr>
          <p:cNvGrpSpPr/>
          <p:nvPr/>
        </p:nvGrpSpPr>
        <p:grpSpPr>
          <a:xfrm>
            <a:off x="3534627" y="2598560"/>
            <a:ext cx="5452946" cy="1124219"/>
            <a:chOff x="702527" y="4728403"/>
            <a:chExt cx="5452946" cy="1124219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7DBF478-76A2-CAC0-0A0E-AA7A11759383}"/>
                </a:ext>
              </a:extLst>
            </p:cNvPr>
            <p:cNvSpPr txBox="1"/>
            <p:nvPr/>
          </p:nvSpPr>
          <p:spPr>
            <a:xfrm>
              <a:off x="1371600" y="5206291"/>
              <a:ext cx="4000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>
                  <a:solidFill>
                    <a:schemeClr val="bg1"/>
                  </a:solidFill>
                  <a:latin typeface="+mn-ea"/>
                </a:rPr>
                <a:t>6. </a:t>
              </a:r>
              <a:r>
                <a:rPr lang="ko-KR" altLang="en-US" sz="3600" b="1">
                  <a:solidFill>
                    <a:schemeClr val="bg1"/>
                  </a:solidFill>
                  <a:latin typeface="+mn-ea"/>
                </a:rPr>
                <a:t>공지 관리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E1519F1-9B06-C228-72BF-65A69C049CCA}"/>
                </a:ext>
              </a:extLst>
            </p:cNvPr>
            <p:cNvSpPr txBox="1"/>
            <p:nvPr/>
          </p:nvSpPr>
          <p:spPr>
            <a:xfrm>
              <a:off x="702527" y="4728403"/>
              <a:ext cx="5452946" cy="468141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algn="ctr">
                <a:lnSpc>
                  <a:spcPts val="3500"/>
                </a:lnSpc>
              </a:pPr>
              <a:r>
                <a:rPr lang="ko-KR" altLang="en-US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모바일 기반 공공 유통 플랫폼</a:t>
              </a:r>
              <a:r>
                <a:rPr lang="en-US" altLang="ko-KR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 </a:t>
              </a:r>
              <a:r>
                <a:rPr lang="ko-KR" altLang="en-US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구축 및 유지 관리</a:t>
              </a:r>
              <a:endParaRPr lang="ko-KR" altLang="en-US" sz="140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344752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379658"/>
              </p:ext>
            </p:extLst>
          </p:nvPr>
        </p:nvGraphicFramePr>
        <p:xfrm>
          <a:off x="7794170" y="725881"/>
          <a:ext cx="439783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게시글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제목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683928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내용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277342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게시글 종류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546494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223489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게시글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868226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638859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게시글 정보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540253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게시글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81236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제목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범위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게시글에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대한 편집 팝업 생성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게시글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985785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게시글 추가 팝업 생성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게시글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/9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와 동일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854684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게시글 정보 리스트에서 선택한 행 데이터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249002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547531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431253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게시글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공지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AD-06-0001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A6E22962-23E4-A1E5-C71F-C5AE67F0A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44</a:t>
            </a:fld>
            <a:endParaRPr lang="ko-KR" altLang="en-US"/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254E0098-BCA8-AA7B-B245-2F2AA9F25F36}"/>
              </a:ext>
            </a:extLst>
          </p:cNvPr>
          <p:cNvSpPr/>
          <p:nvPr/>
        </p:nvSpPr>
        <p:spPr>
          <a:xfrm>
            <a:off x="782957" y="1442574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239F5B-9627-3331-D5A2-FA82F0CB13C2}"/>
              </a:ext>
            </a:extLst>
          </p:cNvPr>
          <p:cNvSpPr txBox="1"/>
          <p:nvPr/>
        </p:nvSpPr>
        <p:spPr>
          <a:xfrm>
            <a:off x="352424" y="1407596"/>
            <a:ext cx="53975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제목</a:t>
            </a:r>
            <a:endParaRPr lang="en-US" altLang="ko-KR" sz="9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B2241F-19E4-3303-39E0-50AB212BC200}"/>
              </a:ext>
            </a:extLst>
          </p:cNvPr>
          <p:cNvSpPr txBox="1"/>
          <p:nvPr/>
        </p:nvSpPr>
        <p:spPr>
          <a:xfrm>
            <a:off x="352424" y="1712646"/>
            <a:ext cx="1066506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내용</a:t>
            </a:r>
            <a:endParaRPr lang="en-US" altLang="ko-KR" sz="900"/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9A6F0F3E-4CDA-0857-8758-89B679A9646E}"/>
              </a:ext>
            </a:extLst>
          </p:cNvPr>
          <p:cNvSpPr/>
          <p:nvPr/>
        </p:nvSpPr>
        <p:spPr>
          <a:xfrm>
            <a:off x="6504429" y="1840305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763E4EAB-E25D-D50C-4EA2-04C1F5843D0E}"/>
              </a:ext>
            </a:extLst>
          </p:cNvPr>
          <p:cNvCxnSpPr>
            <a:cxnSpLocks/>
          </p:cNvCxnSpPr>
          <p:nvPr/>
        </p:nvCxnSpPr>
        <p:spPr>
          <a:xfrm>
            <a:off x="357626" y="2174778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53C6220-85A3-520E-D1CD-A14CDACA1C84}"/>
              </a:ext>
            </a:extLst>
          </p:cNvPr>
          <p:cNvSpPr txBox="1"/>
          <p:nvPr/>
        </p:nvSpPr>
        <p:spPr>
          <a:xfrm>
            <a:off x="336150" y="969980"/>
            <a:ext cx="19131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공지 관리  </a:t>
            </a:r>
            <a:r>
              <a:rPr lang="en-US" altLang="ko-KR" sz="900"/>
              <a:t>&gt; </a:t>
            </a:r>
            <a:r>
              <a:rPr lang="ko-KR" altLang="en-US" sz="900"/>
              <a:t>게시글 관리</a:t>
            </a:r>
            <a:endParaRPr lang="en-US" altLang="ko-KR" sz="900"/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129EA7EC-0EF0-8CF8-8EBE-6DFB29A69ED7}"/>
              </a:ext>
            </a:extLst>
          </p:cNvPr>
          <p:cNvCxnSpPr>
            <a:cxnSpLocks/>
          </p:cNvCxnSpPr>
          <p:nvPr/>
        </p:nvCxnSpPr>
        <p:spPr>
          <a:xfrm>
            <a:off x="361660" y="127496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6D637A49-0F2C-983B-B63B-7BF11428E134}"/>
              </a:ext>
            </a:extLst>
          </p:cNvPr>
          <p:cNvGrpSpPr/>
          <p:nvPr/>
        </p:nvGrpSpPr>
        <p:grpSpPr>
          <a:xfrm rot="5400000">
            <a:off x="1838903" y="95649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" name="이등변 삼각형 13">
              <a:extLst>
                <a:ext uri="{FF2B5EF4-FFF2-40B4-BE49-F238E27FC236}">
                  <a16:creationId xmlns:a16="http://schemas.microsoft.com/office/drawing/2014/main" id="{E816102C-389C-CEFB-5686-CE7FE45751BA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5" name="Oval 593">
              <a:extLst>
                <a:ext uri="{FF2B5EF4-FFF2-40B4-BE49-F238E27FC236}">
                  <a16:creationId xmlns:a16="http://schemas.microsoft.com/office/drawing/2014/main" id="{5D9F4DEE-DEA0-3B59-635C-E36F9F4C68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938ABBC6-A6B9-30B7-780A-2926EBA3A6F5}"/>
              </a:ext>
            </a:extLst>
          </p:cNvPr>
          <p:cNvGrpSpPr/>
          <p:nvPr/>
        </p:nvGrpSpPr>
        <p:grpSpPr>
          <a:xfrm rot="5400000">
            <a:off x="2895592" y="143171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7" name="이등변 삼각형 16">
              <a:extLst>
                <a:ext uri="{FF2B5EF4-FFF2-40B4-BE49-F238E27FC236}">
                  <a16:creationId xmlns:a16="http://schemas.microsoft.com/office/drawing/2014/main" id="{4B8C2F5D-06A0-A0FD-9DE8-EF7AD80C49C7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8" name="Oval 593">
              <a:extLst>
                <a:ext uri="{FF2B5EF4-FFF2-40B4-BE49-F238E27FC236}">
                  <a16:creationId xmlns:a16="http://schemas.microsoft.com/office/drawing/2014/main" id="{71382F55-BE99-7C24-E9B8-64B66D8537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2AC3E9E6-EBC6-F767-1012-58F5C2F3A854}"/>
              </a:ext>
            </a:extLst>
          </p:cNvPr>
          <p:cNvGrpSpPr/>
          <p:nvPr/>
        </p:nvGrpSpPr>
        <p:grpSpPr>
          <a:xfrm rot="5400000">
            <a:off x="7068173" y="182425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0" name="이등변 삼각형 19">
              <a:extLst>
                <a:ext uri="{FF2B5EF4-FFF2-40B4-BE49-F238E27FC236}">
                  <a16:creationId xmlns:a16="http://schemas.microsoft.com/office/drawing/2014/main" id="{A39A41BE-8F15-FC9D-DC1C-DE56EC89AD8B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1" name="Oval 593">
              <a:extLst>
                <a:ext uri="{FF2B5EF4-FFF2-40B4-BE49-F238E27FC236}">
                  <a16:creationId xmlns:a16="http://schemas.microsoft.com/office/drawing/2014/main" id="{D96BA2FF-BCFB-2672-9EE5-6BC0F23FD7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graphicFrame>
        <p:nvGraphicFramePr>
          <p:cNvPr id="22" name="표 15">
            <a:extLst>
              <a:ext uri="{FF2B5EF4-FFF2-40B4-BE49-F238E27FC236}">
                <a16:creationId xmlns:a16="http://schemas.microsoft.com/office/drawing/2014/main" id="{6A4E1935-199D-2F82-7C24-12DCFD3C5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277525"/>
              </p:ext>
            </p:extLst>
          </p:nvPr>
        </p:nvGraphicFramePr>
        <p:xfrm>
          <a:off x="570162" y="2683350"/>
          <a:ext cx="5291901" cy="141176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88821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788842">
                  <a:extLst>
                    <a:ext uri="{9D8B030D-6E8A-4147-A177-3AD203B41FA5}">
                      <a16:colId xmlns:a16="http://schemas.microsoft.com/office/drawing/2014/main" val="902110846"/>
                    </a:ext>
                  </a:extLst>
                </a:gridCol>
                <a:gridCol w="732881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1049055">
                  <a:extLst>
                    <a:ext uri="{9D8B030D-6E8A-4147-A177-3AD203B41FA5}">
                      <a16:colId xmlns:a16="http://schemas.microsoft.com/office/drawing/2014/main" val="6713279"/>
                    </a:ext>
                  </a:extLst>
                </a:gridCol>
                <a:gridCol w="684640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873831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873831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게시글 종류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최상위 게시 여부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등록일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등록자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공지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공지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공지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공지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40019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이벤트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이벤트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기타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기타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456682"/>
                  </a:ext>
                </a:extLst>
              </a:tr>
            </a:tbl>
          </a:graphicData>
        </a:graphic>
      </p:graphicFrame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E30E6CE9-E86B-350F-A3D9-5BFFE533B5C0}"/>
              </a:ext>
            </a:extLst>
          </p:cNvPr>
          <p:cNvSpPr/>
          <p:nvPr/>
        </p:nvSpPr>
        <p:spPr>
          <a:xfrm>
            <a:off x="647634" y="275198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DD88E7E3-03E5-E4F7-DFEC-5599673D3C4E}"/>
              </a:ext>
            </a:extLst>
          </p:cNvPr>
          <p:cNvSpPr/>
          <p:nvPr/>
        </p:nvSpPr>
        <p:spPr>
          <a:xfrm>
            <a:off x="647634" y="303346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FDAEC145-21AC-67AF-9A08-F05952F7B525}"/>
              </a:ext>
            </a:extLst>
          </p:cNvPr>
          <p:cNvSpPr/>
          <p:nvPr/>
        </p:nvSpPr>
        <p:spPr>
          <a:xfrm>
            <a:off x="647634" y="331235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69AFCB2-29F8-A2B6-FEA1-369B9E383ED0}"/>
              </a:ext>
            </a:extLst>
          </p:cNvPr>
          <p:cNvSpPr txBox="1"/>
          <p:nvPr/>
        </p:nvSpPr>
        <p:spPr>
          <a:xfrm>
            <a:off x="485714" y="2389864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 </a:t>
            </a:r>
            <a:r>
              <a:rPr lang="ko-KR" altLang="en-US" sz="900"/>
              <a:t>게시글 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4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E22DFB4E-3066-4F08-F1FF-F045EED3DC85}"/>
              </a:ext>
            </a:extLst>
          </p:cNvPr>
          <p:cNvGrpSpPr/>
          <p:nvPr/>
        </p:nvGrpSpPr>
        <p:grpSpPr>
          <a:xfrm>
            <a:off x="361654" y="2729915"/>
            <a:ext cx="278496" cy="200053"/>
            <a:chOff x="1014019" y="2643309"/>
            <a:chExt cx="278496" cy="200053"/>
          </a:xfrm>
        </p:grpSpPr>
        <p:sp>
          <p:nvSpPr>
            <p:cNvPr id="28" name="이등변 삼각형 27">
              <a:extLst>
                <a:ext uri="{FF2B5EF4-FFF2-40B4-BE49-F238E27FC236}">
                  <a16:creationId xmlns:a16="http://schemas.microsoft.com/office/drawing/2014/main" id="{479A115E-3E07-7878-8C9D-403BBCFDF898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9" name="그룹 28">
              <a:extLst>
                <a:ext uri="{FF2B5EF4-FFF2-40B4-BE49-F238E27FC236}">
                  <a16:creationId xmlns:a16="http://schemas.microsoft.com/office/drawing/2014/main" id="{A9D22B75-674B-A97B-BB05-68EF8F00A79D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30" name="Oval 593">
                <a:extLst>
                  <a:ext uri="{FF2B5EF4-FFF2-40B4-BE49-F238E27FC236}">
                    <a16:creationId xmlns:a16="http://schemas.microsoft.com/office/drawing/2014/main" id="{3E8F785B-56EC-6824-E828-5674148662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1" name="TextBox 14">
                <a:extLst>
                  <a:ext uri="{FF2B5EF4-FFF2-40B4-BE49-F238E27FC236}">
                    <a16:creationId xmlns:a16="http://schemas.microsoft.com/office/drawing/2014/main" id="{AF77F74B-E4AC-27FE-F611-DF12A182E7F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32" name="그룹 31">
            <a:extLst>
              <a:ext uri="{FF2B5EF4-FFF2-40B4-BE49-F238E27FC236}">
                <a16:creationId xmlns:a16="http://schemas.microsoft.com/office/drawing/2014/main" id="{90AFD514-2DC1-B678-2BB5-C7BB4625A0EB}"/>
              </a:ext>
            </a:extLst>
          </p:cNvPr>
          <p:cNvGrpSpPr/>
          <p:nvPr/>
        </p:nvGrpSpPr>
        <p:grpSpPr>
          <a:xfrm>
            <a:off x="361654" y="2991154"/>
            <a:ext cx="278496" cy="200053"/>
            <a:chOff x="1014019" y="2643309"/>
            <a:chExt cx="278496" cy="200053"/>
          </a:xfrm>
        </p:grpSpPr>
        <p:sp>
          <p:nvSpPr>
            <p:cNvPr id="33" name="이등변 삼각형 32">
              <a:extLst>
                <a:ext uri="{FF2B5EF4-FFF2-40B4-BE49-F238E27FC236}">
                  <a16:creationId xmlns:a16="http://schemas.microsoft.com/office/drawing/2014/main" id="{60AD6586-0F4C-2DAB-34B7-CB60382BC09A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4" name="그룹 33">
              <a:extLst>
                <a:ext uri="{FF2B5EF4-FFF2-40B4-BE49-F238E27FC236}">
                  <a16:creationId xmlns:a16="http://schemas.microsoft.com/office/drawing/2014/main" id="{E08C8085-EBDD-7344-DA16-A59FBBD16C25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35" name="Oval 593">
                <a:extLst>
                  <a:ext uri="{FF2B5EF4-FFF2-40B4-BE49-F238E27FC236}">
                    <a16:creationId xmlns:a16="http://schemas.microsoft.com/office/drawing/2014/main" id="{B9F16108-4D9D-527F-E0A6-B072EEA0FE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6" name="TextBox 14">
                <a:extLst>
                  <a:ext uri="{FF2B5EF4-FFF2-40B4-BE49-F238E27FC236}">
                    <a16:creationId xmlns:a16="http://schemas.microsoft.com/office/drawing/2014/main" id="{EE6449E4-782B-AD8E-D3F3-C88477EDF3FE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37" name="그룹 36">
            <a:extLst>
              <a:ext uri="{FF2B5EF4-FFF2-40B4-BE49-F238E27FC236}">
                <a16:creationId xmlns:a16="http://schemas.microsoft.com/office/drawing/2014/main" id="{DB776AF4-5BB6-A8FD-6231-75F6F023400B}"/>
              </a:ext>
            </a:extLst>
          </p:cNvPr>
          <p:cNvGrpSpPr/>
          <p:nvPr/>
        </p:nvGrpSpPr>
        <p:grpSpPr>
          <a:xfrm>
            <a:off x="3181798" y="2474061"/>
            <a:ext cx="244417" cy="258694"/>
            <a:chOff x="1098607" y="3056422"/>
            <a:chExt cx="244417" cy="258694"/>
          </a:xfrm>
        </p:grpSpPr>
        <p:sp>
          <p:nvSpPr>
            <p:cNvPr id="38" name="이등변 삼각형 37">
              <a:extLst>
                <a:ext uri="{FF2B5EF4-FFF2-40B4-BE49-F238E27FC236}">
                  <a16:creationId xmlns:a16="http://schemas.microsoft.com/office/drawing/2014/main" id="{483CD6C0-E6AA-B26B-30AB-411F89AF65D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9" name="그룹 38">
              <a:extLst>
                <a:ext uri="{FF2B5EF4-FFF2-40B4-BE49-F238E27FC236}">
                  <a16:creationId xmlns:a16="http://schemas.microsoft.com/office/drawing/2014/main" id="{73A52710-863E-5937-8CD0-E79C0C7EA16F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0" name="Oval 593">
                <a:extLst>
                  <a:ext uri="{FF2B5EF4-FFF2-40B4-BE49-F238E27FC236}">
                    <a16:creationId xmlns:a16="http://schemas.microsoft.com/office/drawing/2014/main" id="{47335E28-756E-0077-8650-533B16BE72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1" name="TextBox 14">
                <a:extLst>
                  <a:ext uri="{FF2B5EF4-FFF2-40B4-BE49-F238E27FC236}">
                    <a16:creationId xmlns:a16="http://schemas.microsoft.com/office/drawing/2014/main" id="{2A8CF21D-2813-A3FC-E43A-8830FBFC5D8E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id="{710393D9-8AD9-AB65-ED99-69DC843320E9}"/>
              </a:ext>
            </a:extLst>
          </p:cNvPr>
          <p:cNvSpPr/>
          <p:nvPr/>
        </p:nvSpPr>
        <p:spPr>
          <a:xfrm>
            <a:off x="5280752" y="238381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43" name="사각형: 둥근 모서리 42">
            <a:extLst>
              <a:ext uri="{FF2B5EF4-FFF2-40B4-BE49-F238E27FC236}">
                <a16:creationId xmlns:a16="http://schemas.microsoft.com/office/drawing/2014/main" id="{847857E5-8EF2-D3AD-564A-6165CD81222E}"/>
              </a:ext>
            </a:extLst>
          </p:cNvPr>
          <p:cNvSpPr/>
          <p:nvPr/>
        </p:nvSpPr>
        <p:spPr>
          <a:xfrm>
            <a:off x="5877304" y="238381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44" name="그룹 43">
            <a:extLst>
              <a:ext uri="{FF2B5EF4-FFF2-40B4-BE49-F238E27FC236}">
                <a16:creationId xmlns:a16="http://schemas.microsoft.com/office/drawing/2014/main" id="{BD948197-423F-81E8-222B-DBE5ED1FACD2}"/>
              </a:ext>
            </a:extLst>
          </p:cNvPr>
          <p:cNvGrpSpPr/>
          <p:nvPr/>
        </p:nvGrpSpPr>
        <p:grpSpPr>
          <a:xfrm>
            <a:off x="5295010" y="2202796"/>
            <a:ext cx="244417" cy="258694"/>
            <a:chOff x="1098607" y="3056422"/>
            <a:chExt cx="244417" cy="258694"/>
          </a:xfrm>
        </p:grpSpPr>
        <p:sp>
          <p:nvSpPr>
            <p:cNvPr id="45" name="이등변 삼각형 44">
              <a:extLst>
                <a:ext uri="{FF2B5EF4-FFF2-40B4-BE49-F238E27FC236}">
                  <a16:creationId xmlns:a16="http://schemas.microsoft.com/office/drawing/2014/main" id="{C0653FB8-88B7-CEBC-8EB8-A8831DDA6D0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81B0AD22-2D51-0CD7-5921-209EB85E673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7" name="Oval 593">
                <a:extLst>
                  <a:ext uri="{FF2B5EF4-FFF2-40B4-BE49-F238E27FC236}">
                    <a16:creationId xmlns:a16="http://schemas.microsoft.com/office/drawing/2014/main" id="{81202A5F-014F-2CA9-1316-1A19535747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8" name="TextBox 14">
                <a:extLst>
                  <a:ext uri="{FF2B5EF4-FFF2-40B4-BE49-F238E27FC236}">
                    <a16:creationId xmlns:a16="http://schemas.microsoft.com/office/drawing/2014/main" id="{7BCF29C1-77D4-7074-9DDA-4A11513D9968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9" name="그룹 48">
            <a:extLst>
              <a:ext uri="{FF2B5EF4-FFF2-40B4-BE49-F238E27FC236}">
                <a16:creationId xmlns:a16="http://schemas.microsoft.com/office/drawing/2014/main" id="{87F42531-6283-1316-5521-4FFD180FC2D4}"/>
              </a:ext>
            </a:extLst>
          </p:cNvPr>
          <p:cNvGrpSpPr/>
          <p:nvPr/>
        </p:nvGrpSpPr>
        <p:grpSpPr>
          <a:xfrm>
            <a:off x="5868163" y="2193271"/>
            <a:ext cx="244417" cy="258694"/>
            <a:chOff x="1098607" y="3056422"/>
            <a:chExt cx="244417" cy="258694"/>
          </a:xfrm>
        </p:grpSpPr>
        <p:sp>
          <p:nvSpPr>
            <p:cNvPr id="50" name="이등변 삼각형 49">
              <a:extLst>
                <a:ext uri="{FF2B5EF4-FFF2-40B4-BE49-F238E27FC236}">
                  <a16:creationId xmlns:a16="http://schemas.microsoft.com/office/drawing/2014/main" id="{D8DBEF1C-3689-5CE6-B640-0749C9932E37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1" name="그룹 50">
              <a:extLst>
                <a:ext uri="{FF2B5EF4-FFF2-40B4-BE49-F238E27FC236}">
                  <a16:creationId xmlns:a16="http://schemas.microsoft.com/office/drawing/2014/main" id="{E095FCF3-A471-80A0-D03E-329CE410BA31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52" name="Oval 593">
                <a:extLst>
                  <a:ext uri="{FF2B5EF4-FFF2-40B4-BE49-F238E27FC236}">
                    <a16:creationId xmlns:a16="http://schemas.microsoft.com/office/drawing/2014/main" id="{9247E143-2104-802B-E99C-E6AAC63068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3" name="TextBox 14">
                <a:extLst>
                  <a:ext uri="{FF2B5EF4-FFF2-40B4-BE49-F238E27FC236}">
                    <a16:creationId xmlns:a16="http://schemas.microsoft.com/office/drawing/2014/main" id="{424FF8C9-C9D0-AAC1-1F8D-2BB44D2C741C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54" name="그림 53">
            <a:extLst>
              <a:ext uri="{FF2B5EF4-FFF2-40B4-BE49-F238E27FC236}">
                <a16:creationId xmlns:a16="http://schemas.microsoft.com/office/drawing/2014/main" id="{312D7F06-130F-9EB3-BB8D-D15B3D8127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5377" y="4238684"/>
            <a:ext cx="765615" cy="288135"/>
          </a:xfrm>
          <a:prstGeom prst="rect">
            <a:avLst/>
          </a:prstGeom>
        </p:spPr>
      </p:pic>
      <p:grpSp>
        <p:nvGrpSpPr>
          <p:cNvPr id="55" name="그룹 54">
            <a:extLst>
              <a:ext uri="{FF2B5EF4-FFF2-40B4-BE49-F238E27FC236}">
                <a16:creationId xmlns:a16="http://schemas.microsoft.com/office/drawing/2014/main" id="{4435FCED-3B0E-79B0-A0F5-735CC49BBE77}"/>
              </a:ext>
            </a:extLst>
          </p:cNvPr>
          <p:cNvGrpSpPr/>
          <p:nvPr/>
        </p:nvGrpSpPr>
        <p:grpSpPr>
          <a:xfrm rot="5400000">
            <a:off x="1918417" y="238677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6" name="이등변 삼각형 55">
              <a:extLst>
                <a:ext uri="{FF2B5EF4-FFF2-40B4-BE49-F238E27FC236}">
                  <a16:creationId xmlns:a16="http://schemas.microsoft.com/office/drawing/2014/main" id="{DC4F4BAC-4D42-F418-71C6-B9A2C2BC85F1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57" name="Oval 593">
              <a:extLst>
                <a:ext uri="{FF2B5EF4-FFF2-40B4-BE49-F238E27FC236}">
                  <a16:creationId xmlns:a16="http://schemas.microsoft.com/office/drawing/2014/main" id="{2D2458E2-9558-5BEB-12AE-359B4AA609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</a:t>
              </a:r>
            </a:p>
          </p:txBody>
        </p:sp>
      </p:grpSp>
      <p:sp>
        <p:nvSpPr>
          <p:cNvPr id="58" name="직사각형 57">
            <a:extLst>
              <a:ext uri="{FF2B5EF4-FFF2-40B4-BE49-F238E27FC236}">
                <a16:creationId xmlns:a16="http://schemas.microsoft.com/office/drawing/2014/main" id="{CDE1ABB5-84F8-7A54-F9DF-86F71BF2FA4C}"/>
              </a:ext>
            </a:extLst>
          </p:cNvPr>
          <p:cNvSpPr/>
          <p:nvPr/>
        </p:nvSpPr>
        <p:spPr>
          <a:xfrm>
            <a:off x="1663065" y="2972681"/>
            <a:ext cx="706300" cy="1122433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9" name="그룹 58">
            <a:extLst>
              <a:ext uri="{FF2B5EF4-FFF2-40B4-BE49-F238E27FC236}">
                <a16:creationId xmlns:a16="http://schemas.microsoft.com/office/drawing/2014/main" id="{C225B564-3AEC-7CC7-A53D-A59579FBF1ED}"/>
              </a:ext>
            </a:extLst>
          </p:cNvPr>
          <p:cNvGrpSpPr/>
          <p:nvPr/>
        </p:nvGrpSpPr>
        <p:grpSpPr>
          <a:xfrm>
            <a:off x="2297019" y="4292698"/>
            <a:ext cx="278496" cy="200053"/>
            <a:chOff x="1014019" y="2643309"/>
            <a:chExt cx="278496" cy="200053"/>
          </a:xfrm>
        </p:grpSpPr>
        <p:sp>
          <p:nvSpPr>
            <p:cNvPr id="60" name="이등변 삼각형 59">
              <a:extLst>
                <a:ext uri="{FF2B5EF4-FFF2-40B4-BE49-F238E27FC236}">
                  <a16:creationId xmlns:a16="http://schemas.microsoft.com/office/drawing/2014/main" id="{271DCCC7-2E65-966D-CB1F-9B363659E28C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1" name="그룹 60">
              <a:extLst>
                <a:ext uri="{FF2B5EF4-FFF2-40B4-BE49-F238E27FC236}">
                  <a16:creationId xmlns:a16="http://schemas.microsoft.com/office/drawing/2014/main" id="{6BFE3C5B-CEE0-778F-DFC4-36AF23EFB24D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62" name="Oval 593">
                <a:extLst>
                  <a:ext uri="{FF2B5EF4-FFF2-40B4-BE49-F238E27FC236}">
                    <a16:creationId xmlns:a16="http://schemas.microsoft.com/office/drawing/2014/main" id="{98630C5B-DAAA-7082-49E9-F323620654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3" name="TextBox 14">
                <a:extLst>
                  <a:ext uri="{FF2B5EF4-FFF2-40B4-BE49-F238E27FC236}">
                    <a16:creationId xmlns:a16="http://schemas.microsoft.com/office/drawing/2014/main" id="{D775E2FA-7754-DB48-0E23-ACE9B2FFBEFB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01" name="사각형: 둥근 모서리 100">
            <a:extLst>
              <a:ext uri="{FF2B5EF4-FFF2-40B4-BE49-F238E27FC236}">
                <a16:creationId xmlns:a16="http://schemas.microsoft.com/office/drawing/2014/main" id="{82FED192-FAEC-A41A-88EE-13C274D3CAB8}"/>
              </a:ext>
            </a:extLst>
          </p:cNvPr>
          <p:cNvSpPr/>
          <p:nvPr/>
        </p:nvSpPr>
        <p:spPr>
          <a:xfrm>
            <a:off x="777575" y="1754562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grpSp>
        <p:nvGrpSpPr>
          <p:cNvPr id="65" name="그룹 64">
            <a:extLst>
              <a:ext uri="{FF2B5EF4-FFF2-40B4-BE49-F238E27FC236}">
                <a16:creationId xmlns:a16="http://schemas.microsoft.com/office/drawing/2014/main" id="{38E47567-4EE0-E543-3B9A-4B5817C745C9}"/>
              </a:ext>
            </a:extLst>
          </p:cNvPr>
          <p:cNvGrpSpPr/>
          <p:nvPr/>
        </p:nvGrpSpPr>
        <p:grpSpPr>
          <a:xfrm rot="5400000">
            <a:off x="2892567" y="174985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66" name="이등변 삼각형 65">
              <a:extLst>
                <a:ext uri="{FF2B5EF4-FFF2-40B4-BE49-F238E27FC236}">
                  <a16:creationId xmlns:a16="http://schemas.microsoft.com/office/drawing/2014/main" id="{C161AC29-5517-408C-DB10-16E74B40ABF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67" name="Oval 593">
              <a:extLst>
                <a:ext uri="{FF2B5EF4-FFF2-40B4-BE49-F238E27FC236}">
                  <a16:creationId xmlns:a16="http://schemas.microsoft.com/office/drawing/2014/main" id="{919B40FD-0A8A-46D4-20F5-A29B3A88F6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grpSp>
        <p:nvGrpSpPr>
          <p:cNvPr id="70" name="그룹 69">
            <a:extLst>
              <a:ext uri="{FF2B5EF4-FFF2-40B4-BE49-F238E27FC236}">
                <a16:creationId xmlns:a16="http://schemas.microsoft.com/office/drawing/2014/main" id="{8E32A592-592C-56D7-63B7-90024C18F7E6}"/>
              </a:ext>
            </a:extLst>
          </p:cNvPr>
          <p:cNvGrpSpPr/>
          <p:nvPr/>
        </p:nvGrpSpPr>
        <p:grpSpPr>
          <a:xfrm>
            <a:off x="1610844" y="2755540"/>
            <a:ext cx="244417" cy="258694"/>
            <a:chOff x="1098607" y="3056422"/>
            <a:chExt cx="244417" cy="258694"/>
          </a:xfrm>
        </p:grpSpPr>
        <p:sp>
          <p:nvSpPr>
            <p:cNvPr id="71" name="이등변 삼각형 70">
              <a:extLst>
                <a:ext uri="{FF2B5EF4-FFF2-40B4-BE49-F238E27FC236}">
                  <a16:creationId xmlns:a16="http://schemas.microsoft.com/office/drawing/2014/main" id="{C5E3644F-9B2F-CEEB-7C1F-0159E3843B62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2" name="그룹 71">
              <a:extLst>
                <a:ext uri="{FF2B5EF4-FFF2-40B4-BE49-F238E27FC236}">
                  <a16:creationId xmlns:a16="http://schemas.microsoft.com/office/drawing/2014/main" id="{AA92EB2A-D56D-17E6-7841-E89EBA9E88B3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73" name="Oval 593">
                <a:extLst>
                  <a:ext uri="{FF2B5EF4-FFF2-40B4-BE49-F238E27FC236}">
                    <a16:creationId xmlns:a16="http://schemas.microsoft.com/office/drawing/2014/main" id="{6B85FA01-C1D4-7FE8-A07D-EF9DD3C4E4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4" name="TextBox 14">
                <a:extLst>
                  <a:ext uri="{FF2B5EF4-FFF2-40B4-BE49-F238E27FC236}">
                    <a16:creationId xmlns:a16="http://schemas.microsoft.com/office/drawing/2014/main" id="{E443C660-CFFD-4F09-0A89-797E1D4DB292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02" name="사각형: 둥근 모서리 101">
            <a:extLst>
              <a:ext uri="{FF2B5EF4-FFF2-40B4-BE49-F238E27FC236}">
                <a16:creationId xmlns:a16="http://schemas.microsoft.com/office/drawing/2014/main" id="{26172B7B-860E-4B04-7FFF-8C10F01F3AF7}"/>
              </a:ext>
            </a:extLst>
          </p:cNvPr>
          <p:cNvSpPr/>
          <p:nvPr/>
        </p:nvSpPr>
        <p:spPr>
          <a:xfrm>
            <a:off x="647634" y="359800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3" name="사각형: 둥근 모서리 102">
            <a:extLst>
              <a:ext uri="{FF2B5EF4-FFF2-40B4-BE49-F238E27FC236}">
                <a16:creationId xmlns:a16="http://schemas.microsoft.com/office/drawing/2014/main" id="{8B0C07D1-BD8C-573D-0D81-961747B69D05}"/>
              </a:ext>
            </a:extLst>
          </p:cNvPr>
          <p:cNvSpPr/>
          <p:nvPr/>
        </p:nvSpPr>
        <p:spPr>
          <a:xfrm>
            <a:off x="647634" y="387452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A9F85662-064A-06F6-7B99-1763B38B2125}"/>
              </a:ext>
            </a:extLst>
          </p:cNvPr>
          <p:cNvSpPr txBox="1"/>
          <p:nvPr/>
        </p:nvSpPr>
        <p:spPr>
          <a:xfrm>
            <a:off x="3486639" y="1412432"/>
            <a:ext cx="91789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게시글 종류</a:t>
            </a:r>
            <a:endParaRPr lang="en-US" altLang="ko-KR" sz="900"/>
          </a:p>
        </p:txBody>
      </p:sp>
      <p:sp>
        <p:nvSpPr>
          <p:cNvPr id="105" name="사각형: 둥근 모서리 104">
            <a:extLst>
              <a:ext uri="{FF2B5EF4-FFF2-40B4-BE49-F238E27FC236}">
                <a16:creationId xmlns:a16="http://schemas.microsoft.com/office/drawing/2014/main" id="{DE09D930-A666-74B7-07D9-56FE815EF740}"/>
              </a:ext>
            </a:extLst>
          </p:cNvPr>
          <p:cNvSpPr/>
          <p:nvPr/>
        </p:nvSpPr>
        <p:spPr>
          <a:xfrm>
            <a:off x="4327604" y="1441464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전체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06" name="그룹 105">
            <a:extLst>
              <a:ext uri="{FF2B5EF4-FFF2-40B4-BE49-F238E27FC236}">
                <a16:creationId xmlns:a16="http://schemas.microsoft.com/office/drawing/2014/main" id="{36E2E7C8-7BC7-BC96-E363-A938AEC1ED6D}"/>
              </a:ext>
            </a:extLst>
          </p:cNvPr>
          <p:cNvGrpSpPr/>
          <p:nvPr/>
        </p:nvGrpSpPr>
        <p:grpSpPr>
          <a:xfrm rot="5400000">
            <a:off x="5348088" y="1434776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7" name="이등변 삼각형 106">
              <a:extLst>
                <a:ext uri="{FF2B5EF4-FFF2-40B4-BE49-F238E27FC236}">
                  <a16:creationId xmlns:a16="http://schemas.microsoft.com/office/drawing/2014/main" id="{834DAA7B-D288-8DB7-7C18-025B4EC93E07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08" name="Oval 593">
              <a:extLst>
                <a:ext uri="{FF2B5EF4-FFF2-40B4-BE49-F238E27FC236}">
                  <a16:creationId xmlns:a16="http://schemas.microsoft.com/office/drawing/2014/main" id="{012F81B4-5AB0-DBAA-C062-69CDDCA64B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sp>
        <p:nvSpPr>
          <p:cNvPr id="109" name="사각형: 둥근 모서리 108">
            <a:extLst>
              <a:ext uri="{FF2B5EF4-FFF2-40B4-BE49-F238E27FC236}">
                <a16:creationId xmlns:a16="http://schemas.microsoft.com/office/drawing/2014/main" id="{A047EE9F-BED0-76D6-344B-80BE8260D792}"/>
              </a:ext>
            </a:extLst>
          </p:cNvPr>
          <p:cNvSpPr/>
          <p:nvPr/>
        </p:nvSpPr>
        <p:spPr>
          <a:xfrm>
            <a:off x="6050209" y="847961"/>
            <a:ext cx="684907" cy="749563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전체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공지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이벤트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기타</a:t>
            </a:r>
          </a:p>
        </p:txBody>
      </p:sp>
      <p:cxnSp>
        <p:nvCxnSpPr>
          <p:cNvPr id="110" name="직선 화살표 연결선 109">
            <a:extLst>
              <a:ext uri="{FF2B5EF4-FFF2-40B4-BE49-F238E27FC236}">
                <a16:creationId xmlns:a16="http://schemas.microsoft.com/office/drawing/2014/main" id="{BB003BA5-7E1F-3927-E1D5-BF8B670E9307}"/>
              </a:ext>
            </a:extLst>
          </p:cNvPr>
          <p:cNvCxnSpPr>
            <a:cxnSpLocks/>
          </p:cNvCxnSpPr>
          <p:nvPr/>
        </p:nvCxnSpPr>
        <p:spPr>
          <a:xfrm flipV="1">
            <a:off x="5232353" y="1150386"/>
            <a:ext cx="825167" cy="2917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9CB41514-B4DD-B94C-A377-9286C79D2360}"/>
              </a:ext>
            </a:extLst>
          </p:cNvPr>
          <p:cNvSpPr txBox="1"/>
          <p:nvPr/>
        </p:nvSpPr>
        <p:spPr>
          <a:xfrm>
            <a:off x="7832269" y="4373647"/>
            <a:ext cx="4234582" cy="1312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선택된 데이터가 없을 경우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선택한 데이터가 없습니다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 후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완료하였습니다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- </a:t>
            </a:r>
            <a:r>
              <a:rPr lang="ko-KR" altLang="en-US" sz="900">
                <a:latin typeface="+mn-ea"/>
              </a:rPr>
              <a:t>등록자</a:t>
            </a:r>
            <a:r>
              <a:rPr lang="en-US" altLang="ko-KR" sz="900">
                <a:latin typeface="+mn-ea"/>
              </a:rPr>
              <a:t> : </a:t>
            </a:r>
            <a:r>
              <a:rPr lang="ko-KR" altLang="en-US" sz="900">
                <a:latin typeface="+mn-ea"/>
              </a:rPr>
              <a:t>권한그룹</a:t>
            </a:r>
            <a:r>
              <a:rPr lang="en-US" altLang="ko-KR" sz="900">
                <a:latin typeface="+mn-ea"/>
              </a:rPr>
              <a:t>(</a:t>
            </a:r>
            <a:r>
              <a:rPr lang="ko-KR" altLang="en-US" sz="900">
                <a:latin typeface="+mn-ea"/>
              </a:rPr>
              <a:t>코드</a:t>
            </a:r>
            <a:r>
              <a:rPr lang="en-US" altLang="ko-KR" sz="900">
                <a:latin typeface="+mn-ea"/>
              </a:rPr>
              <a:t>) </a:t>
            </a:r>
            <a:r>
              <a:rPr lang="ko-KR" altLang="en-US" sz="900">
                <a:latin typeface="+mn-ea"/>
              </a:rPr>
              <a:t>중 시스템 관리자</a:t>
            </a:r>
            <a:r>
              <a:rPr lang="en-US" altLang="ko-KR" sz="900">
                <a:latin typeface="+mn-ea"/>
              </a:rPr>
              <a:t>, </a:t>
            </a:r>
            <a:r>
              <a:rPr lang="ko-KR" altLang="en-US" sz="900">
                <a:latin typeface="+mn-ea"/>
              </a:rPr>
              <a:t>관리자</a:t>
            </a:r>
            <a:endParaRPr lang="en-US" altLang="ko-KR" sz="90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9167623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135266"/>
              </p:ext>
            </p:extLst>
          </p:nvPr>
        </p:nvGraphicFramePr>
        <p:xfrm>
          <a:off x="7794170" y="725881"/>
          <a:ext cx="439783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게시글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게시글 정보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게시글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683928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2773425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374289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게시글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공지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AD-06-0002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A6E22962-23E4-A1E5-C71F-C5AE67F0A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45</a:t>
            </a:fld>
            <a:endParaRPr lang="ko-KR" altLang="en-US"/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254E0098-BCA8-AA7B-B245-2F2AA9F25F36}"/>
              </a:ext>
            </a:extLst>
          </p:cNvPr>
          <p:cNvSpPr/>
          <p:nvPr/>
        </p:nvSpPr>
        <p:spPr>
          <a:xfrm>
            <a:off x="782957" y="1442574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239F5B-9627-3331-D5A2-FA82F0CB13C2}"/>
              </a:ext>
            </a:extLst>
          </p:cNvPr>
          <p:cNvSpPr txBox="1"/>
          <p:nvPr/>
        </p:nvSpPr>
        <p:spPr>
          <a:xfrm>
            <a:off x="352424" y="1407596"/>
            <a:ext cx="53975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제목</a:t>
            </a:r>
            <a:endParaRPr lang="en-US" altLang="ko-KR" sz="9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B2241F-19E4-3303-39E0-50AB212BC200}"/>
              </a:ext>
            </a:extLst>
          </p:cNvPr>
          <p:cNvSpPr txBox="1"/>
          <p:nvPr/>
        </p:nvSpPr>
        <p:spPr>
          <a:xfrm>
            <a:off x="352424" y="1712646"/>
            <a:ext cx="1066506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내용</a:t>
            </a:r>
            <a:endParaRPr lang="en-US" altLang="ko-KR" sz="900"/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9A6F0F3E-4CDA-0857-8758-89B679A9646E}"/>
              </a:ext>
            </a:extLst>
          </p:cNvPr>
          <p:cNvSpPr/>
          <p:nvPr/>
        </p:nvSpPr>
        <p:spPr>
          <a:xfrm>
            <a:off x="6504429" y="1840305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763E4EAB-E25D-D50C-4EA2-04C1F5843D0E}"/>
              </a:ext>
            </a:extLst>
          </p:cNvPr>
          <p:cNvCxnSpPr>
            <a:cxnSpLocks/>
          </p:cNvCxnSpPr>
          <p:nvPr/>
        </p:nvCxnSpPr>
        <p:spPr>
          <a:xfrm>
            <a:off x="357626" y="2174778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53C6220-85A3-520E-D1CD-A14CDACA1C84}"/>
              </a:ext>
            </a:extLst>
          </p:cNvPr>
          <p:cNvSpPr txBox="1"/>
          <p:nvPr/>
        </p:nvSpPr>
        <p:spPr>
          <a:xfrm>
            <a:off x="336150" y="969980"/>
            <a:ext cx="19131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공지 관리  </a:t>
            </a:r>
            <a:r>
              <a:rPr lang="en-US" altLang="ko-KR" sz="900"/>
              <a:t>&gt; </a:t>
            </a:r>
            <a:r>
              <a:rPr lang="ko-KR" altLang="en-US" sz="900"/>
              <a:t>게시글 관리</a:t>
            </a:r>
            <a:endParaRPr lang="en-US" altLang="ko-KR" sz="900"/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129EA7EC-0EF0-8CF8-8EBE-6DFB29A69ED7}"/>
              </a:ext>
            </a:extLst>
          </p:cNvPr>
          <p:cNvCxnSpPr>
            <a:cxnSpLocks/>
          </p:cNvCxnSpPr>
          <p:nvPr/>
        </p:nvCxnSpPr>
        <p:spPr>
          <a:xfrm>
            <a:off x="361660" y="127496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22" name="표 15">
            <a:extLst>
              <a:ext uri="{FF2B5EF4-FFF2-40B4-BE49-F238E27FC236}">
                <a16:creationId xmlns:a16="http://schemas.microsoft.com/office/drawing/2014/main" id="{6A4E1935-199D-2F82-7C24-12DCFD3C5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990820"/>
              </p:ext>
            </p:extLst>
          </p:nvPr>
        </p:nvGraphicFramePr>
        <p:xfrm>
          <a:off x="570162" y="2683350"/>
          <a:ext cx="5291901" cy="141176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88821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788842">
                  <a:extLst>
                    <a:ext uri="{9D8B030D-6E8A-4147-A177-3AD203B41FA5}">
                      <a16:colId xmlns:a16="http://schemas.microsoft.com/office/drawing/2014/main" val="902110846"/>
                    </a:ext>
                  </a:extLst>
                </a:gridCol>
                <a:gridCol w="732881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1049055">
                  <a:extLst>
                    <a:ext uri="{9D8B030D-6E8A-4147-A177-3AD203B41FA5}">
                      <a16:colId xmlns:a16="http://schemas.microsoft.com/office/drawing/2014/main" val="6713279"/>
                    </a:ext>
                  </a:extLst>
                </a:gridCol>
                <a:gridCol w="684640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873831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873831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게시글 종류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최상위 게시 여부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등록일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등록자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공지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공지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공지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공지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40019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이벤트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이벤트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기타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기타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456682"/>
                  </a:ext>
                </a:extLst>
              </a:tr>
            </a:tbl>
          </a:graphicData>
        </a:graphic>
      </p:graphicFrame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E30E6CE9-E86B-350F-A3D9-5BFFE533B5C0}"/>
              </a:ext>
            </a:extLst>
          </p:cNvPr>
          <p:cNvSpPr/>
          <p:nvPr/>
        </p:nvSpPr>
        <p:spPr>
          <a:xfrm>
            <a:off x="647634" y="275198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DD88E7E3-03E5-E4F7-DFEC-5599673D3C4E}"/>
              </a:ext>
            </a:extLst>
          </p:cNvPr>
          <p:cNvSpPr/>
          <p:nvPr/>
        </p:nvSpPr>
        <p:spPr>
          <a:xfrm>
            <a:off x="647634" y="303346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FDAEC145-21AC-67AF-9A08-F05952F7B525}"/>
              </a:ext>
            </a:extLst>
          </p:cNvPr>
          <p:cNvSpPr/>
          <p:nvPr/>
        </p:nvSpPr>
        <p:spPr>
          <a:xfrm>
            <a:off x="647634" y="331235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69AFCB2-29F8-A2B6-FEA1-369B9E383ED0}"/>
              </a:ext>
            </a:extLst>
          </p:cNvPr>
          <p:cNvSpPr txBox="1"/>
          <p:nvPr/>
        </p:nvSpPr>
        <p:spPr>
          <a:xfrm>
            <a:off x="485714" y="2389864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 </a:t>
            </a:r>
            <a:r>
              <a:rPr lang="ko-KR" altLang="en-US" sz="900"/>
              <a:t>게시글 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4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id="{710393D9-8AD9-AB65-ED99-69DC843320E9}"/>
              </a:ext>
            </a:extLst>
          </p:cNvPr>
          <p:cNvSpPr/>
          <p:nvPr/>
        </p:nvSpPr>
        <p:spPr>
          <a:xfrm>
            <a:off x="5280752" y="238381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43" name="사각형: 둥근 모서리 42">
            <a:extLst>
              <a:ext uri="{FF2B5EF4-FFF2-40B4-BE49-F238E27FC236}">
                <a16:creationId xmlns:a16="http://schemas.microsoft.com/office/drawing/2014/main" id="{847857E5-8EF2-D3AD-564A-6165CD81222E}"/>
              </a:ext>
            </a:extLst>
          </p:cNvPr>
          <p:cNvSpPr/>
          <p:nvPr/>
        </p:nvSpPr>
        <p:spPr>
          <a:xfrm>
            <a:off x="5877304" y="238381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pic>
        <p:nvPicPr>
          <p:cNvPr id="54" name="그림 53">
            <a:extLst>
              <a:ext uri="{FF2B5EF4-FFF2-40B4-BE49-F238E27FC236}">
                <a16:creationId xmlns:a16="http://schemas.microsoft.com/office/drawing/2014/main" id="{312D7F06-130F-9EB3-BB8D-D15B3D8127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5377" y="4238684"/>
            <a:ext cx="765615" cy="288135"/>
          </a:xfrm>
          <a:prstGeom prst="rect">
            <a:avLst/>
          </a:prstGeom>
        </p:spPr>
      </p:pic>
      <p:sp>
        <p:nvSpPr>
          <p:cNvPr id="101" name="사각형: 둥근 모서리 100">
            <a:extLst>
              <a:ext uri="{FF2B5EF4-FFF2-40B4-BE49-F238E27FC236}">
                <a16:creationId xmlns:a16="http://schemas.microsoft.com/office/drawing/2014/main" id="{82FED192-FAEC-A41A-88EE-13C274D3CAB8}"/>
              </a:ext>
            </a:extLst>
          </p:cNvPr>
          <p:cNvSpPr/>
          <p:nvPr/>
        </p:nvSpPr>
        <p:spPr>
          <a:xfrm>
            <a:off x="777575" y="1754562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102" name="사각형: 둥근 모서리 101">
            <a:extLst>
              <a:ext uri="{FF2B5EF4-FFF2-40B4-BE49-F238E27FC236}">
                <a16:creationId xmlns:a16="http://schemas.microsoft.com/office/drawing/2014/main" id="{26172B7B-860E-4B04-7FFF-8C10F01F3AF7}"/>
              </a:ext>
            </a:extLst>
          </p:cNvPr>
          <p:cNvSpPr/>
          <p:nvPr/>
        </p:nvSpPr>
        <p:spPr>
          <a:xfrm>
            <a:off x="647634" y="359800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3" name="사각형: 둥근 모서리 102">
            <a:extLst>
              <a:ext uri="{FF2B5EF4-FFF2-40B4-BE49-F238E27FC236}">
                <a16:creationId xmlns:a16="http://schemas.microsoft.com/office/drawing/2014/main" id="{8B0C07D1-BD8C-573D-0D81-961747B69D05}"/>
              </a:ext>
            </a:extLst>
          </p:cNvPr>
          <p:cNvSpPr/>
          <p:nvPr/>
        </p:nvSpPr>
        <p:spPr>
          <a:xfrm>
            <a:off x="647634" y="387452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A9F85662-064A-06F6-7B99-1763B38B2125}"/>
              </a:ext>
            </a:extLst>
          </p:cNvPr>
          <p:cNvSpPr txBox="1"/>
          <p:nvPr/>
        </p:nvSpPr>
        <p:spPr>
          <a:xfrm>
            <a:off x="3486639" y="1412432"/>
            <a:ext cx="91789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게시글 종류</a:t>
            </a:r>
            <a:endParaRPr lang="en-US" altLang="ko-KR" sz="900"/>
          </a:p>
        </p:txBody>
      </p:sp>
      <p:sp>
        <p:nvSpPr>
          <p:cNvPr id="105" name="사각형: 둥근 모서리 104">
            <a:extLst>
              <a:ext uri="{FF2B5EF4-FFF2-40B4-BE49-F238E27FC236}">
                <a16:creationId xmlns:a16="http://schemas.microsoft.com/office/drawing/2014/main" id="{DE09D930-A666-74B7-07D9-56FE815EF740}"/>
              </a:ext>
            </a:extLst>
          </p:cNvPr>
          <p:cNvSpPr/>
          <p:nvPr/>
        </p:nvSpPr>
        <p:spPr>
          <a:xfrm>
            <a:off x="4327604" y="1441464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전체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9" name="직사각형 68">
            <a:extLst>
              <a:ext uri="{FF2B5EF4-FFF2-40B4-BE49-F238E27FC236}">
                <a16:creationId xmlns:a16="http://schemas.microsoft.com/office/drawing/2014/main" id="{553D6056-D5F7-5F9D-1C58-B4EF81C9E715}"/>
              </a:ext>
            </a:extLst>
          </p:cNvPr>
          <p:cNvSpPr/>
          <p:nvPr/>
        </p:nvSpPr>
        <p:spPr>
          <a:xfrm>
            <a:off x="0" y="482951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직사각형 74">
            <a:extLst>
              <a:ext uri="{FF2B5EF4-FFF2-40B4-BE49-F238E27FC236}">
                <a16:creationId xmlns:a16="http://schemas.microsoft.com/office/drawing/2014/main" id="{FD49909B-B9CF-E27A-5A0B-02B04EAFF67F}"/>
              </a:ext>
            </a:extLst>
          </p:cNvPr>
          <p:cNvSpPr/>
          <p:nvPr/>
        </p:nvSpPr>
        <p:spPr>
          <a:xfrm>
            <a:off x="1815662" y="545755"/>
            <a:ext cx="3703824" cy="610670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FC283CE-47D1-C0F3-822B-7DE27F25B6E3}"/>
              </a:ext>
            </a:extLst>
          </p:cNvPr>
          <p:cNvSpPr txBox="1"/>
          <p:nvPr/>
        </p:nvSpPr>
        <p:spPr>
          <a:xfrm>
            <a:off x="1887439" y="650840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게시글 추가</a:t>
            </a:r>
            <a:r>
              <a:rPr lang="en-US" altLang="ko-KR" sz="1000" b="1"/>
              <a:t>/</a:t>
            </a:r>
            <a:r>
              <a:rPr lang="ko-KR" altLang="en-US" sz="1000" b="1"/>
              <a:t>편집</a:t>
            </a:r>
          </a:p>
        </p:txBody>
      </p:sp>
      <p:sp>
        <p:nvSpPr>
          <p:cNvPr id="77" name="곱하기 기호 76">
            <a:extLst>
              <a:ext uri="{FF2B5EF4-FFF2-40B4-BE49-F238E27FC236}">
                <a16:creationId xmlns:a16="http://schemas.microsoft.com/office/drawing/2014/main" id="{3B72B119-2561-7B42-16AE-AA827745FD0B}"/>
              </a:ext>
            </a:extLst>
          </p:cNvPr>
          <p:cNvSpPr/>
          <p:nvPr/>
        </p:nvSpPr>
        <p:spPr>
          <a:xfrm>
            <a:off x="5196577" y="661237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328D930E-749D-07DD-1F8D-79F5B54B318E}"/>
              </a:ext>
            </a:extLst>
          </p:cNvPr>
          <p:cNvSpPr txBox="1"/>
          <p:nvPr/>
        </p:nvSpPr>
        <p:spPr>
          <a:xfrm>
            <a:off x="1963472" y="1002366"/>
            <a:ext cx="1087705" cy="5536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제목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내용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게시글 종류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최상위 게시 여부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200"/>
              <a:t>  </a:t>
            </a:r>
            <a:endParaRPr lang="en-US" altLang="ko-KR" sz="200"/>
          </a:p>
          <a:p>
            <a:pPr>
              <a:lnSpc>
                <a:spcPct val="150000"/>
              </a:lnSpc>
            </a:pPr>
            <a:r>
              <a:rPr lang="en-US" altLang="ko-KR" sz="900"/>
              <a:t>- </a:t>
            </a:r>
            <a:r>
              <a:rPr lang="ko-KR" altLang="en-US" sz="900"/>
              <a:t>정렬 순번</a:t>
            </a:r>
            <a:endParaRPr lang="en-US" altLang="ko-KR" sz="900"/>
          </a:p>
          <a:p>
            <a:pPr marL="171450" indent="-171450">
              <a:lnSpc>
                <a:spcPct val="150000"/>
              </a:lnSpc>
              <a:buFontTx/>
              <a:buChar char="-"/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링크 </a:t>
            </a:r>
            <a:r>
              <a:rPr lang="en-US" altLang="ko-KR" sz="900"/>
              <a:t>URL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첨부 파일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300"/>
          </a:p>
          <a:p>
            <a:pPr>
              <a:lnSpc>
                <a:spcPct val="150000"/>
              </a:lnSpc>
            </a:pPr>
            <a:r>
              <a:rPr lang="ko-KR" altLang="en-US" sz="900"/>
              <a:t>이미지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en-US" altLang="ko-KR" sz="900"/>
              <a:t>(1920*620)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모바일 이미지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en-US" altLang="ko-KR" sz="900"/>
              <a:t>(750*600)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</p:txBody>
      </p:sp>
      <p:sp>
        <p:nvSpPr>
          <p:cNvPr id="79" name="사각형: 둥근 모서리 78">
            <a:extLst>
              <a:ext uri="{FF2B5EF4-FFF2-40B4-BE49-F238E27FC236}">
                <a16:creationId xmlns:a16="http://schemas.microsoft.com/office/drawing/2014/main" id="{3D41CFF9-1B58-49AD-32C6-0BB992324CE8}"/>
              </a:ext>
            </a:extLst>
          </p:cNvPr>
          <p:cNvSpPr/>
          <p:nvPr/>
        </p:nvSpPr>
        <p:spPr>
          <a:xfrm>
            <a:off x="4877502" y="6284414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80" name="사각형: 둥근 모서리 79">
            <a:extLst>
              <a:ext uri="{FF2B5EF4-FFF2-40B4-BE49-F238E27FC236}">
                <a16:creationId xmlns:a16="http://schemas.microsoft.com/office/drawing/2014/main" id="{B980F7BA-1A9B-EE57-77E0-894B513EC941}"/>
              </a:ext>
            </a:extLst>
          </p:cNvPr>
          <p:cNvSpPr/>
          <p:nvPr/>
        </p:nvSpPr>
        <p:spPr>
          <a:xfrm>
            <a:off x="4281937" y="6284414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sp>
        <p:nvSpPr>
          <p:cNvPr id="81" name="사각형: 둥근 모서리 80">
            <a:extLst>
              <a:ext uri="{FF2B5EF4-FFF2-40B4-BE49-F238E27FC236}">
                <a16:creationId xmlns:a16="http://schemas.microsoft.com/office/drawing/2014/main" id="{D5BA35BE-B290-DC4C-730B-AEC155D0988C}"/>
              </a:ext>
            </a:extLst>
          </p:cNvPr>
          <p:cNvSpPr/>
          <p:nvPr/>
        </p:nvSpPr>
        <p:spPr>
          <a:xfrm>
            <a:off x="2985726" y="1041537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82" name="사각형: 둥근 모서리 81">
            <a:extLst>
              <a:ext uri="{FF2B5EF4-FFF2-40B4-BE49-F238E27FC236}">
                <a16:creationId xmlns:a16="http://schemas.microsoft.com/office/drawing/2014/main" id="{B6E4711F-1166-4196-99C9-D11BDF9E68C6}"/>
              </a:ext>
            </a:extLst>
          </p:cNvPr>
          <p:cNvSpPr/>
          <p:nvPr/>
        </p:nvSpPr>
        <p:spPr>
          <a:xfrm>
            <a:off x="2985726" y="1417056"/>
            <a:ext cx="2263342" cy="51744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83" name="사각형: 둥근 모서리 82">
            <a:extLst>
              <a:ext uri="{FF2B5EF4-FFF2-40B4-BE49-F238E27FC236}">
                <a16:creationId xmlns:a16="http://schemas.microsoft.com/office/drawing/2014/main" id="{C7FB5C70-806D-38A6-1A01-5441168BFF3A}"/>
              </a:ext>
            </a:extLst>
          </p:cNvPr>
          <p:cNvSpPr/>
          <p:nvPr/>
        </p:nvSpPr>
        <p:spPr>
          <a:xfrm>
            <a:off x="2985726" y="3144893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grpSp>
        <p:nvGrpSpPr>
          <p:cNvPr id="84" name="그룹 83">
            <a:extLst>
              <a:ext uri="{FF2B5EF4-FFF2-40B4-BE49-F238E27FC236}">
                <a16:creationId xmlns:a16="http://schemas.microsoft.com/office/drawing/2014/main" id="{71900875-11D9-9C67-9D63-8F822F5A3C24}"/>
              </a:ext>
            </a:extLst>
          </p:cNvPr>
          <p:cNvGrpSpPr/>
          <p:nvPr/>
        </p:nvGrpSpPr>
        <p:grpSpPr>
          <a:xfrm rot="5400000">
            <a:off x="5503291" y="122959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85" name="이등변 삼각형 84">
              <a:extLst>
                <a:ext uri="{FF2B5EF4-FFF2-40B4-BE49-F238E27FC236}">
                  <a16:creationId xmlns:a16="http://schemas.microsoft.com/office/drawing/2014/main" id="{36BA5300-997C-7BD1-342C-A777B0A7D39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86" name="Oval 593">
              <a:extLst>
                <a:ext uri="{FF2B5EF4-FFF2-40B4-BE49-F238E27FC236}">
                  <a16:creationId xmlns:a16="http://schemas.microsoft.com/office/drawing/2014/main" id="{E2F381DD-7D59-07A1-D74D-07D865670B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pic>
        <p:nvPicPr>
          <p:cNvPr id="87" name="그래픽 86" descr="확인 표시 단색으로 채워진">
            <a:extLst>
              <a:ext uri="{FF2B5EF4-FFF2-40B4-BE49-F238E27FC236}">
                <a16:creationId xmlns:a16="http://schemas.microsoft.com/office/drawing/2014/main" id="{92B5F708-0A10-1E18-F721-C68BEFB7F3E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016265" y="1915152"/>
            <a:ext cx="82916" cy="126261"/>
          </a:xfrm>
          <a:prstGeom prst="rect">
            <a:avLst/>
          </a:prstGeom>
        </p:spPr>
      </p:pic>
      <p:sp>
        <p:nvSpPr>
          <p:cNvPr id="88" name="사각형: 둥근 모서리 87">
            <a:extLst>
              <a:ext uri="{FF2B5EF4-FFF2-40B4-BE49-F238E27FC236}">
                <a16:creationId xmlns:a16="http://schemas.microsoft.com/office/drawing/2014/main" id="{840E4A86-B859-D6D0-71A6-193166C3EA66}"/>
              </a:ext>
            </a:extLst>
          </p:cNvPr>
          <p:cNvSpPr/>
          <p:nvPr/>
        </p:nvSpPr>
        <p:spPr>
          <a:xfrm>
            <a:off x="2985726" y="4431897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89" name="사각형: 둥근 모서리 88">
            <a:extLst>
              <a:ext uri="{FF2B5EF4-FFF2-40B4-BE49-F238E27FC236}">
                <a16:creationId xmlns:a16="http://schemas.microsoft.com/office/drawing/2014/main" id="{1243BB87-4FE5-7112-CF4D-3796B3436D15}"/>
              </a:ext>
            </a:extLst>
          </p:cNvPr>
          <p:cNvSpPr/>
          <p:nvPr/>
        </p:nvSpPr>
        <p:spPr>
          <a:xfrm>
            <a:off x="4771850" y="4431897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90" name="직사각형 89">
            <a:extLst>
              <a:ext uri="{FF2B5EF4-FFF2-40B4-BE49-F238E27FC236}">
                <a16:creationId xmlns:a16="http://schemas.microsoft.com/office/drawing/2014/main" id="{43510A9F-D9CA-6716-52F0-C99C4B203500}"/>
              </a:ext>
            </a:extLst>
          </p:cNvPr>
          <p:cNvSpPr/>
          <p:nvPr/>
        </p:nvSpPr>
        <p:spPr>
          <a:xfrm>
            <a:off x="2985726" y="4762500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1" name="그룹 90">
            <a:extLst>
              <a:ext uri="{FF2B5EF4-FFF2-40B4-BE49-F238E27FC236}">
                <a16:creationId xmlns:a16="http://schemas.microsoft.com/office/drawing/2014/main" id="{7BB5E906-98AF-0AD0-A1C8-4DF8ACDC1CE6}"/>
              </a:ext>
            </a:extLst>
          </p:cNvPr>
          <p:cNvGrpSpPr/>
          <p:nvPr/>
        </p:nvGrpSpPr>
        <p:grpSpPr>
          <a:xfrm>
            <a:off x="4558894" y="6053550"/>
            <a:ext cx="244417" cy="258694"/>
            <a:chOff x="1098607" y="3056422"/>
            <a:chExt cx="244417" cy="258694"/>
          </a:xfrm>
        </p:grpSpPr>
        <p:sp>
          <p:nvSpPr>
            <p:cNvPr id="92" name="이등변 삼각형 91">
              <a:extLst>
                <a:ext uri="{FF2B5EF4-FFF2-40B4-BE49-F238E27FC236}">
                  <a16:creationId xmlns:a16="http://schemas.microsoft.com/office/drawing/2014/main" id="{AA0FD07F-46D3-442E-7623-77C09DA831F2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3" name="그룹 92">
              <a:extLst>
                <a:ext uri="{FF2B5EF4-FFF2-40B4-BE49-F238E27FC236}">
                  <a16:creationId xmlns:a16="http://schemas.microsoft.com/office/drawing/2014/main" id="{7FC4F540-A555-CDF2-EEEA-B9382E02468E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4" name="Oval 593">
                <a:extLst>
                  <a:ext uri="{FF2B5EF4-FFF2-40B4-BE49-F238E27FC236}">
                    <a16:creationId xmlns:a16="http://schemas.microsoft.com/office/drawing/2014/main" id="{1C07E036-BEF9-E5FB-2EAB-CCEE87BC53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5" name="TextBox 14">
                <a:extLst>
                  <a:ext uri="{FF2B5EF4-FFF2-40B4-BE49-F238E27FC236}">
                    <a16:creationId xmlns:a16="http://schemas.microsoft.com/office/drawing/2014/main" id="{251D5CDD-9186-4FAF-3300-D795CC7F0CE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96" name="그룹 95">
            <a:extLst>
              <a:ext uri="{FF2B5EF4-FFF2-40B4-BE49-F238E27FC236}">
                <a16:creationId xmlns:a16="http://schemas.microsoft.com/office/drawing/2014/main" id="{FC688F0B-A631-A5FE-BE29-F5F57BA58916}"/>
              </a:ext>
            </a:extLst>
          </p:cNvPr>
          <p:cNvGrpSpPr/>
          <p:nvPr/>
        </p:nvGrpSpPr>
        <p:grpSpPr>
          <a:xfrm>
            <a:off x="5175180" y="6048156"/>
            <a:ext cx="244417" cy="258694"/>
            <a:chOff x="1098607" y="3056422"/>
            <a:chExt cx="244417" cy="258694"/>
          </a:xfrm>
        </p:grpSpPr>
        <p:sp>
          <p:nvSpPr>
            <p:cNvPr id="97" name="이등변 삼각형 96">
              <a:extLst>
                <a:ext uri="{FF2B5EF4-FFF2-40B4-BE49-F238E27FC236}">
                  <a16:creationId xmlns:a16="http://schemas.microsoft.com/office/drawing/2014/main" id="{7B110D6D-FF1F-45F3-1589-335E14657943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8" name="그룹 97">
              <a:extLst>
                <a:ext uri="{FF2B5EF4-FFF2-40B4-BE49-F238E27FC236}">
                  <a16:creationId xmlns:a16="http://schemas.microsoft.com/office/drawing/2014/main" id="{1574DC7A-9A1F-4A6B-42AA-8B6DB51D98A4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9" name="Oval 593">
                <a:extLst>
                  <a:ext uri="{FF2B5EF4-FFF2-40B4-BE49-F238E27FC236}">
                    <a16:creationId xmlns:a16="http://schemas.microsoft.com/office/drawing/2014/main" id="{628DC6A0-1AB1-641A-7203-662E416223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0" name="TextBox 14">
                <a:extLst>
                  <a:ext uri="{FF2B5EF4-FFF2-40B4-BE49-F238E27FC236}">
                    <a16:creationId xmlns:a16="http://schemas.microsoft.com/office/drawing/2014/main" id="{DBB1C511-2DD2-75A5-D52A-CFA9B80B26DE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11" name="TextBox 110">
            <a:extLst>
              <a:ext uri="{FF2B5EF4-FFF2-40B4-BE49-F238E27FC236}">
                <a16:creationId xmlns:a16="http://schemas.microsoft.com/office/drawing/2014/main" id="{CA809A8A-DC59-B96D-4F42-F77252033F58}"/>
              </a:ext>
            </a:extLst>
          </p:cNvPr>
          <p:cNvSpPr txBox="1"/>
          <p:nvPr/>
        </p:nvSpPr>
        <p:spPr>
          <a:xfrm>
            <a:off x="3485580" y="4841500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D0C6A346-B1C3-59E4-4362-570D4A72CA5D}"/>
              </a:ext>
            </a:extLst>
          </p:cNvPr>
          <p:cNvSpPr txBox="1"/>
          <p:nvPr/>
        </p:nvSpPr>
        <p:spPr>
          <a:xfrm>
            <a:off x="1917329" y="101863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BA752224-2138-1E2D-C410-E69D96CE362A}"/>
              </a:ext>
            </a:extLst>
          </p:cNvPr>
          <p:cNvSpPr txBox="1"/>
          <p:nvPr/>
        </p:nvSpPr>
        <p:spPr>
          <a:xfrm>
            <a:off x="1914609" y="203057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7BE96D2C-497B-6033-241E-2B6DA3EF86FE}"/>
              </a:ext>
            </a:extLst>
          </p:cNvPr>
          <p:cNvSpPr txBox="1"/>
          <p:nvPr/>
        </p:nvSpPr>
        <p:spPr>
          <a:xfrm>
            <a:off x="1914609" y="246063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552D9926-5378-6872-9551-CC7D592A0159}"/>
              </a:ext>
            </a:extLst>
          </p:cNvPr>
          <p:cNvSpPr txBox="1"/>
          <p:nvPr/>
        </p:nvSpPr>
        <p:spPr>
          <a:xfrm>
            <a:off x="1914609" y="3062385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16" name="사각형: 둥근 모서리 115">
            <a:extLst>
              <a:ext uri="{FF2B5EF4-FFF2-40B4-BE49-F238E27FC236}">
                <a16:creationId xmlns:a16="http://schemas.microsoft.com/office/drawing/2014/main" id="{F5577955-B2D0-CE32-F7B8-E566EDBFD825}"/>
              </a:ext>
            </a:extLst>
          </p:cNvPr>
          <p:cNvSpPr/>
          <p:nvPr/>
        </p:nvSpPr>
        <p:spPr>
          <a:xfrm>
            <a:off x="2985726" y="2062708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선택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1142E736-E172-BE7B-02D9-29ED11418D20}"/>
              </a:ext>
            </a:extLst>
          </p:cNvPr>
          <p:cNvSpPr txBox="1"/>
          <p:nvPr/>
        </p:nvSpPr>
        <p:spPr>
          <a:xfrm>
            <a:off x="1927169" y="1411395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18" name="Box">
            <a:extLst>
              <a:ext uri="{FF2B5EF4-FFF2-40B4-BE49-F238E27FC236}">
                <a16:creationId xmlns:a16="http://schemas.microsoft.com/office/drawing/2014/main" id="{3014203A-D320-CA41-061C-9ED0E68A237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30838" y="2523970"/>
            <a:ext cx="126260" cy="1262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66818E92-C6E6-DB48-208C-3086C612AF88}"/>
              </a:ext>
            </a:extLst>
          </p:cNvPr>
          <p:cNvSpPr txBox="1"/>
          <p:nvPr/>
        </p:nvSpPr>
        <p:spPr>
          <a:xfrm>
            <a:off x="3128138" y="2477610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여</a:t>
            </a:r>
          </a:p>
        </p:txBody>
      </p:sp>
      <p:pic>
        <p:nvPicPr>
          <p:cNvPr id="120" name="그래픽 119" descr="확인 표시 단색으로 채워진">
            <a:extLst>
              <a:ext uri="{FF2B5EF4-FFF2-40B4-BE49-F238E27FC236}">
                <a16:creationId xmlns:a16="http://schemas.microsoft.com/office/drawing/2014/main" id="{12046638-FC29-4E2A-36C8-71FAC453735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053765" y="2520018"/>
            <a:ext cx="82916" cy="126261"/>
          </a:xfrm>
          <a:prstGeom prst="rect">
            <a:avLst/>
          </a:prstGeom>
        </p:spPr>
      </p:pic>
      <p:sp>
        <p:nvSpPr>
          <p:cNvPr id="121" name="Box">
            <a:extLst>
              <a:ext uri="{FF2B5EF4-FFF2-40B4-BE49-F238E27FC236}">
                <a16:creationId xmlns:a16="http://schemas.microsoft.com/office/drawing/2014/main" id="{5FD8856A-21FE-BFBB-535F-B6565EEF228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25897" y="2523970"/>
            <a:ext cx="126260" cy="126260"/>
          </a:xfrm>
          <a:prstGeom prst="rect">
            <a:avLst/>
          </a:prstGeom>
          <a:solidFill>
            <a:schemeClr val="bg1"/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6DA3682A-D071-A6D4-9C69-543713D62B9A}"/>
              </a:ext>
            </a:extLst>
          </p:cNvPr>
          <p:cNvSpPr txBox="1"/>
          <p:nvPr/>
        </p:nvSpPr>
        <p:spPr>
          <a:xfrm>
            <a:off x="3523197" y="2477610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부</a:t>
            </a:r>
          </a:p>
        </p:txBody>
      </p:sp>
      <p:sp>
        <p:nvSpPr>
          <p:cNvPr id="123" name="사각형: 둥근 모서리 122">
            <a:extLst>
              <a:ext uri="{FF2B5EF4-FFF2-40B4-BE49-F238E27FC236}">
                <a16:creationId xmlns:a16="http://schemas.microsoft.com/office/drawing/2014/main" id="{0C625B4D-3FD0-0DAC-EFEA-25F2CE2EF666}"/>
              </a:ext>
            </a:extLst>
          </p:cNvPr>
          <p:cNvSpPr/>
          <p:nvPr/>
        </p:nvSpPr>
        <p:spPr>
          <a:xfrm>
            <a:off x="2985726" y="2729173"/>
            <a:ext cx="76219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4" name="사각형: 둥근 모서리 123">
            <a:extLst>
              <a:ext uri="{FF2B5EF4-FFF2-40B4-BE49-F238E27FC236}">
                <a16:creationId xmlns:a16="http://schemas.microsoft.com/office/drawing/2014/main" id="{294A109D-34A3-972F-700A-370DB5F2E378}"/>
              </a:ext>
            </a:extLst>
          </p:cNvPr>
          <p:cNvSpPr/>
          <p:nvPr/>
        </p:nvSpPr>
        <p:spPr>
          <a:xfrm>
            <a:off x="2985726" y="3553475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25" name="사각형: 둥근 모서리 124">
            <a:extLst>
              <a:ext uri="{FF2B5EF4-FFF2-40B4-BE49-F238E27FC236}">
                <a16:creationId xmlns:a16="http://schemas.microsoft.com/office/drawing/2014/main" id="{AFE1F2F6-3D66-5352-7FB0-08C29B02DC42}"/>
              </a:ext>
            </a:extLst>
          </p:cNvPr>
          <p:cNvSpPr/>
          <p:nvPr/>
        </p:nvSpPr>
        <p:spPr>
          <a:xfrm>
            <a:off x="4771850" y="3553475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126" name="직사각형 125">
            <a:extLst>
              <a:ext uri="{FF2B5EF4-FFF2-40B4-BE49-F238E27FC236}">
                <a16:creationId xmlns:a16="http://schemas.microsoft.com/office/drawing/2014/main" id="{5325472E-6C18-AA9D-98BC-DD38601660DA}"/>
              </a:ext>
            </a:extLst>
          </p:cNvPr>
          <p:cNvSpPr/>
          <p:nvPr/>
        </p:nvSpPr>
        <p:spPr>
          <a:xfrm>
            <a:off x="2985726" y="3884078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933D3611-DF6F-2612-2D65-6F22CEA44770}"/>
              </a:ext>
            </a:extLst>
          </p:cNvPr>
          <p:cNvSpPr txBox="1"/>
          <p:nvPr/>
        </p:nvSpPr>
        <p:spPr>
          <a:xfrm>
            <a:off x="3390901" y="3963078"/>
            <a:ext cx="1472174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첨부 파일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8" name="사각형: 둥근 모서리 127">
            <a:extLst>
              <a:ext uri="{FF2B5EF4-FFF2-40B4-BE49-F238E27FC236}">
                <a16:creationId xmlns:a16="http://schemas.microsoft.com/office/drawing/2014/main" id="{F7FE3ECC-85D1-F742-FCC6-4E26DDA7ECAE}"/>
              </a:ext>
            </a:extLst>
          </p:cNvPr>
          <p:cNvSpPr/>
          <p:nvPr/>
        </p:nvSpPr>
        <p:spPr>
          <a:xfrm>
            <a:off x="2985726" y="5269141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29" name="사각형: 둥근 모서리 128">
            <a:extLst>
              <a:ext uri="{FF2B5EF4-FFF2-40B4-BE49-F238E27FC236}">
                <a16:creationId xmlns:a16="http://schemas.microsoft.com/office/drawing/2014/main" id="{8A38C82D-57DE-EC8A-152E-1345E8AF5AAB}"/>
              </a:ext>
            </a:extLst>
          </p:cNvPr>
          <p:cNvSpPr/>
          <p:nvPr/>
        </p:nvSpPr>
        <p:spPr>
          <a:xfrm>
            <a:off x="4771850" y="526914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130" name="직사각형 129">
            <a:extLst>
              <a:ext uri="{FF2B5EF4-FFF2-40B4-BE49-F238E27FC236}">
                <a16:creationId xmlns:a16="http://schemas.microsoft.com/office/drawing/2014/main" id="{BD07FC79-BA6A-0DDD-18E1-6A54DD51F134}"/>
              </a:ext>
            </a:extLst>
          </p:cNvPr>
          <p:cNvSpPr/>
          <p:nvPr/>
        </p:nvSpPr>
        <p:spPr>
          <a:xfrm>
            <a:off x="2985726" y="5599744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BD1616EA-C99D-7DAD-DF4B-465AFAB09C4A}"/>
              </a:ext>
            </a:extLst>
          </p:cNvPr>
          <p:cNvSpPr txBox="1"/>
          <p:nvPr/>
        </p:nvSpPr>
        <p:spPr>
          <a:xfrm>
            <a:off x="3485580" y="5678744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9E965337-6133-4E3A-ADE1-ACA04BF70BD4}"/>
              </a:ext>
            </a:extLst>
          </p:cNvPr>
          <p:cNvSpPr txBox="1"/>
          <p:nvPr/>
        </p:nvSpPr>
        <p:spPr>
          <a:xfrm>
            <a:off x="7816905" y="1718712"/>
            <a:ext cx="4218077" cy="6887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722976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B5D9106D-56CA-0E50-65B7-017C59646F66}"/>
              </a:ext>
            </a:extLst>
          </p:cNvPr>
          <p:cNvGrpSpPr/>
          <p:nvPr/>
        </p:nvGrpSpPr>
        <p:grpSpPr>
          <a:xfrm>
            <a:off x="3534627" y="2598560"/>
            <a:ext cx="5452946" cy="1124219"/>
            <a:chOff x="702527" y="4728403"/>
            <a:chExt cx="5452946" cy="1124219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7DBF478-76A2-CAC0-0A0E-AA7A11759383}"/>
                </a:ext>
              </a:extLst>
            </p:cNvPr>
            <p:cNvSpPr txBox="1"/>
            <p:nvPr/>
          </p:nvSpPr>
          <p:spPr>
            <a:xfrm>
              <a:off x="1371600" y="5206291"/>
              <a:ext cx="4000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>
                  <a:solidFill>
                    <a:schemeClr val="bg1"/>
                  </a:solidFill>
                  <a:latin typeface="+mn-ea"/>
                </a:rPr>
                <a:t>7. </a:t>
              </a:r>
              <a:r>
                <a:rPr lang="ko-KR" altLang="en-US" sz="3600" b="1">
                  <a:solidFill>
                    <a:schemeClr val="bg1"/>
                  </a:solidFill>
                  <a:latin typeface="+mn-ea"/>
                </a:rPr>
                <a:t>온라인몰 관리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E1519F1-9B06-C228-72BF-65A69C049CCA}"/>
                </a:ext>
              </a:extLst>
            </p:cNvPr>
            <p:cNvSpPr txBox="1"/>
            <p:nvPr/>
          </p:nvSpPr>
          <p:spPr>
            <a:xfrm>
              <a:off x="702527" y="4728403"/>
              <a:ext cx="5452946" cy="468141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algn="ctr">
                <a:lnSpc>
                  <a:spcPts val="3500"/>
                </a:lnSpc>
              </a:pPr>
              <a:r>
                <a:rPr lang="ko-KR" altLang="en-US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모바일 기반 공공 유통 플랫폼</a:t>
              </a:r>
              <a:r>
                <a:rPr lang="en-US" altLang="ko-KR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 </a:t>
              </a:r>
              <a:r>
                <a:rPr lang="ko-KR" altLang="en-US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구축 및 유지 관리</a:t>
              </a:r>
              <a:endParaRPr lang="ko-KR" altLang="en-US" sz="140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37512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271372"/>
              </p:ext>
            </p:extLst>
          </p:nvPr>
        </p:nvGraphicFramePr>
        <p:xfrm>
          <a:off x="7794170" y="725881"/>
          <a:ext cx="439783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쇼핑몰 등록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카테고리 추가 팝업 생성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/ 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쇼핑몰 등록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(1))]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749283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편집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쇼핑몰 등록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(1))]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447428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카테고리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228102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카테고리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959468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015937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카테고리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002192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카테고리명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범위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분류의 쇼핑몰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078812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59923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쇼핑몰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464601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41936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쇼핑몰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297504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쇼핑몰 이름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범위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쇼핑몰 상세 화면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쇼핑몰 등록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(2))]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115511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쇼핑몰 추가 팝업 생성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쇼핑몰 등록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(2))]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818037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쇼핑몰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448215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쇼핑몰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905957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929683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011834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쇼핑몰 등록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온라인몰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AD-07-0001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47</a:t>
            </a:fld>
            <a:endParaRPr lang="ko-KR" altLang="en-US"/>
          </a:p>
        </p:txBody>
      </p:sp>
      <p:graphicFrame>
        <p:nvGraphicFramePr>
          <p:cNvPr id="14" name="표 15">
            <a:extLst>
              <a:ext uri="{FF2B5EF4-FFF2-40B4-BE49-F238E27FC236}">
                <a16:creationId xmlns:a16="http://schemas.microsoft.com/office/drawing/2014/main" id="{F62E720E-83A7-0EC6-5BAC-BFDA0241A6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585619"/>
              </p:ext>
            </p:extLst>
          </p:nvPr>
        </p:nvGraphicFramePr>
        <p:xfrm>
          <a:off x="668183" y="2017051"/>
          <a:ext cx="1231868" cy="3105883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82309">
                  <a:extLst>
                    <a:ext uri="{9D8B030D-6E8A-4147-A177-3AD203B41FA5}">
                      <a16:colId xmlns:a16="http://schemas.microsoft.com/office/drawing/2014/main" val="3341730797"/>
                    </a:ext>
                  </a:extLst>
                </a:gridCol>
                <a:gridCol w="949559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패션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의류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잡화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생활용품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가전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디지털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도서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음반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/DVD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49067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84036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70811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257475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D3BF2998-1206-F2C5-E1DC-36437923D6FB}"/>
              </a:ext>
            </a:extLst>
          </p:cNvPr>
          <p:cNvSpPr txBox="1"/>
          <p:nvPr/>
        </p:nvSpPr>
        <p:spPr>
          <a:xfrm>
            <a:off x="612940" y="1759431"/>
            <a:ext cx="2035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카테고리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5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0AE9C1A3-CBFC-A203-7BC6-C7DB44E4E2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610" y="5173714"/>
            <a:ext cx="1419423" cy="314369"/>
          </a:xfrm>
          <a:prstGeom prst="rect">
            <a:avLst/>
          </a:prstGeom>
        </p:spPr>
      </p:pic>
      <p:graphicFrame>
        <p:nvGraphicFramePr>
          <p:cNvPr id="17" name="표 15">
            <a:extLst>
              <a:ext uri="{FF2B5EF4-FFF2-40B4-BE49-F238E27FC236}">
                <a16:creationId xmlns:a16="http://schemas.microsoft.com/office/drawing/2014/main" id="{CBBBD754-6496-55BD-0B44-79AA9352C6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91350"/>
              </p:ext>
            </p:extLst>
          </p:nvPr>
        </p:nvGraphicFramePr>
        <p:xfrm>
          <a:off x="2861783" y="2017051"/>
          <a:ext cx="3973903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51228">
                  <a:extLst>
                    <a:ext uri="{9D8B030D-6E8A-4147-A177-3AD203B41FA5}">
                      <a16:colId xmlns:a16="http://schemas.microsoft.com/office/drawing/2014/main" val="3780752349"/>
                    </a:ext>
                  </a:extLst>
                </a:gridCol>
                <a:gridCol w="690880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832167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582930">
                  <a:extLst>
                    <a:ext uri="{9D8B030D-6E8A-4147-A177-3AD203B41FA5}">
                      <a16:colId xmlns:a16="http://schemas.microsoft.com/office/drawing/2014/main" val="1923576228"/>
                    </a:ext>
                  </a:extLst>
                </a:gridCol>
                <a:gridCol w="849630">
                  <a:extLst>
                    <a:ext uri="{9D8B030D-6E8A-4147-A177-3AD203B41FA5}">
                      <a16:colId xmlns:a16="http://schemas.microsoft.com/office/drawing/2014/main" val="1700989293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쇼핑몰 이름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상품 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쇼핑몰 담당자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260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명품마루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Wingdings" panose="05000000000000000000" pitchFamily="2" charset="2"/>
                        <a:buNone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22" name="직사각형 21">
            <a:extLst>
              <a:ext uri="{FF2B5EF4-FFF2-40B4-BE49-F238E27FC236}">
                <a16:creationId xmlns:a16="http://schemas.microsoft.com/office/drawing/2014/main" id="{7B0E95FD-47EE-C2D1-CB82-3173D647B107}"/>
              </a:ext>
            </a:extLst>
          </p:cNvPr>
          <p:cNvSpPr/>
          <p:nvPr/>
        </p:nvSpPr>
        <p:spPr>
          <a:xfrm>
            <a:off x="3188134" y="2292687"/>
            <a:ext cx="761297" cy="570261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D9D6496-8FF9-E261-AC4B-666CA18B8678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온라인몰 관리  </a:t>
            </a:r>
            <a:r>
              <a:rPr lang="en-US" altLang="ko-KR" sz="900"/>
              <a:t>&gt; </a:t>
            </a:r>
            <a:r>
              <a:rPr lang="ko-KR" altLang="en-US" sz="900"/>
              <a:t>쇼핑몰 등록 관리</a:t>
            </a:r>
            <a:endParaRPr lang="en-US" altLang="ko-KR" sz="900"/>
          </a:p>
        </p:txBody>
      </p:sp>
      <p:grpSp>
        <p:nvGrpSpPr>
          <p:cNvPr id="25" name="그룹 24">
            <a:extLst>
              <a:ext uri="{FF2B5EF4-FFF2-40B4-BE49-F238E27FC236}">
                <a16:creationId xmlns:a16="http://schemas.microsoft.com/office/drawing/2014/main" id="{0E6C71FD-60C6-B019-DCB9-BB1A26ED13A4}"/>
              </a:ext>
            </a:extLst>
          </p:cNvPr>
          <p:cNvGrpSpPr/>
          <p:nvPr/>
        </p:nvGrpSpPr>
        <p:grpSpPr>
          <a:xfrm rot="5400000">
            <a:off x="2333107" y="604579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6" name="이등변 삼각형 25">
              <a:extLst>
                <a:ext uri="{FF2B5EF4-FFF2-40B4-BE49-F238E27FC236}">
                  <a16:creationId xmlns:a16="http://schemas.microsoft.com/office/drawing/2014/main" id="{DDA44ACF-DC4B-E301-E14F-31D3BBA57D47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7" name="Oval 593">
              <a:extLst>
                <a:ext uri="{FF2B5EF4-FFF2-40B4-BE49-F238E27FC236}">
                  <a16:creationId xmlns:a16="http://schemas.microsoft.com/office/drawing/2014/main" id="{F010443E-FAB6-8117-FE85-F46350E490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40" name="그룹 39">
            <a:extLst>
              <a:ext uri="{FF2B5EF4-FFF2-40B4-BE49-F238E27FC236}">
                <a16:creationId xmlns:a16="http://schemas.microsoft.com/office/drawing/2014/main" id="{61627269-61DC-BA26-A752-A2B062E5977D}"/>
              </a:ext>
            </a:extLst>
          </p:cNvPr>
          <p:cNvGrpSpPr/>
          <p:nvPr/>
        </p:nvGrpSpPr>
        <p:grpSpPr>
          <a:xfrm rot="5400000">
            <a:off x="1822058" y="174225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1" name="이등변 삼각형 40">
              <a:extLst>
                <a:ext uri="{FF2B5EF4-FFF2-40B4-BE49-F238E27FC236}">
                  <a16:creationId xmlns:a16="http://schemas.microsoft.com/office/drawing/2014/main" id="{A6E4ABA4-AD3D-0BBC-8733-C0F67FFD43B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2" name="Oval 593">
              <a:extLst>
                <a:ext uri="{FF2B5EF4-FFF2-40B4-BE49-F238E27FC236}">
                  <a16:creationId xmlns:a16="http://schemas.microsoft.com/office/drawing/2014/main" id="{14578EAF-E139-4789-BD62-E43230C867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grpSp>
        <p:nvGrpSpPr>
          <p:cNvPr id="71" name="그룹 70">
            <a:extLst>
              <a:ext uri="{FF2B5EF4-FFF2-40B4-BE49-F238E27FC236}">
                <a16:creationId xmlns:a16="http://schemas.microsoft.com/office/drawing/2014/main" id="{A0EADBA0-A8ED-AF6D-9E28-12E8CDB6519F}"/>
              </a:ext>
            </a:extLst>
          </p:cNvPr>
          <p:cNvGrpSpPr/>
          <p:nvPr/>
        </p:nvGrpSpPr>
        <p:grpSpPr>
          <a:xfrm rot="5400000">
            <a:off x="1877622" y="520066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72" name="이등변 삼각형 71">
              <a:extLst>
                <a:ext uri="{FF2B5EF4-FFF2-40B4-BE49-F238E27FC236}">
                  <a16:creationId xmlns:a16="http://schemas.microsoft.com/office/drawing/2014/main" id="{3C13A9B8-B74B-7EC8-C120-1FC654000DAB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73" name="Oval 593">
              <a:extLst>
                <a:ext uri="{FF2B5EF4-FFF2-40B4-BE49-F238E27FC236}">
                  <a16:creationId xmlns:a16="http://schemas.microsoft.com/office/drawing/2014/main" id="{5220D462-A245-C050-1193-8DEE21A518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9</a:t>
              </a:r>
            </a:p>
          </p:txBody>
        </p:sp>
      </p:grpSp>
      <p:sp>
        <p:nvSpPr>
          <p:cNvPr id="74" name="사각형: 둥근 모서리 73">
            <a:extLst>
              <a:ext uri="{FF2B5EF4-FFF2-40B4-BE49-F238E27FC236}">
                <a16:creationId xmlns:a16="http://schemas.microsoft.com/office/drawing/2014/main" id="{2A19A5F5-6104-1E02-25EB-FC326DB41523}"/>
              </a:ext>
            </a:extLst>
          </p:cNvPr>
          <p:cNvSpPr/>
          <p:nvPr/>
        </p:nvSpPr>
        <p:spPr>
          <a:xfrm>
            <a:off x="2955852" y="207742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사각형: 둥근 모서리 74">
            <a:extLst>
              <a:ext uri="{FF2B5EF4-FFF2-40B4-BE49-F238E27FC236}">
                <a16:creationId xmlns:a16="http://schemas.microsoft.com/office/drawing/2014/main" id="{2CE9C14E-B4A4-AD3E-5A1E-57F0696AC53A}"/>
              </a:ext>
            </a:extLst>
          </p:cNvPr>
          <p:cNvSpPr/>
          <p:nvPr/>
        </p:nvSpPr>
        <p:spPr>
          <a:xfrm>
            <a:off x="2955852" y="236009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사각형: 둥근 모서리 75">
            <a:extLst>
              <a:ext uri="{FF2B5EF4-FFF2-40B4-BE49-F238E27FC236}">
                <a16:creationId xmlns:a16="http://schemas.microsoft.com/office/drawing/2014/main" id="{BCA5244A-6723-61DE-F250-259F5EBCB1AC}"/>
              </a:ext>
            </a:extLst>
          </p:cNvPr>
          <p:cNvSpPr/>
          <p:nvPr/>
        </p:nvSpPr>
        <p:spPr>
          <a:xfrm>
            <a:off x="2955852" y="264276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4" name="그룹 83">
            <a:extLst>
              <a:ext uri="{FF2B5EF4-FFF2-40B4-BE49-F238E27FC236}">
                <a16:creationId xmlns:a16="http://schemas.microsoft.com/office/drawing/2014/main" id="{B175BA31-316D-5526-C96F-51EEC2963DA2}"/>
              </a:ext>
            </a:extLst>
          </p:cNvPr>
          <p:cNvGrpSpPr/>
          <p:nvPr/>
        </p:nvGrpSpPr>
        <p:grpSpPr>
          <a:xfrm>
            <a:off x="2675192" y="2055422"/>
            <a:ext cx="278496" cy="200053"/>
            <a:chOff x="1014019" y="2643309"/>
            <a:chExt cx="278496" cy="200053"/>
          </a:xfrm>
        </p:grpSpPr>
        <p:sp>
          <p:nvSpPr>
            <p:cNvPr id="85" name="이등변 삼각형 84">
              <a:extLst>
                <a:ext uri="{FF2B5EF4-FFF2-40B4-BE49-F238E27FC236}">
                  <a16:creationId xmlns:a16="http://schemas.microsoft.com/office/drawing/2014/main" id="{315D8272-23E0-7F49-BD5A-8351F9C36FCA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6" name="그룹 85">
              <a:extLst>
                <a:ext uri="{FF2B5EF4-FFF2-40B4-BE49-F238E27FC236}">
                  <a16:creationId xmlns:a16="http://schemas.microsoft.com/office/drawing/2014/main" id="{CC66A9A2-C43E-F8DC-24FF-F3E1B4762D45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7" name="Oval 593">
                <a:extLst>
                  <a:ext uri="{FF2B5EF4-FFF2-40B4-BE49-F238E27FC236}">
                    <a16:creationId xmlns:a16="http://schemas.microsoft.com/office/drawing/2014/main" id="{5A74E607-4CE9-3308-68F8-9DAA523471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8" name="TextBox 14">
                <a:extLst>
                  <a:ext uri="{FF2B5EF4-FFF2-40B4-BE49-F238E27FC236}">
                    <a16:creationId xmlns:a16="http://schemas.microsoft.com/office/drawing/2014/main" id="{A16FBF37-B5BF-0E80-BE44-05F4C27098FD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02" name="사각형: 둥근 모서리 101">
            <a:extLst>
              <a:ext uri="{FF2B5EF4-FFF2-40B4-BE49-F238E27FC236}">
                <a16:creationId xmlns:a16="http://schemas.microsoft.com/office/drawing/2014/main" id="{24D8DE80-756E-0E98-39DA-70E3D35D2654}"/>
              </a:ext>
            </a:extLst>
          </p:cNvPr>
          <p:cNvSpPr/>
          <p:nvPr/>
        </p:nvSpPr>
        <p:spPr>
          <a:xfrm>
            <a:off x="758827" y="208073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3" name="사각형: 둥근 모서리 102">
            <a:extLst>
              <a:ext uri="{FF2B5EF4-FFF2-40B4-BE49-F238E27FC236}">
                <a16:creationId xmlns:a16="http://schemas.microsoft.com/office/drawing/2014/main" id="{0F2126DB-00F5-6482-A171-DF50398CE2F4}"/>
              </a:ext>
            </a:extLst>
          </p:cNvPr>
          <p:cNvSpPr/>
          <p:nvPr/>
        </p:nvSpPr>
        <p:spPr>
          <a:xfrm>
            <a:off x="758827" y="236327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사각형: 둥근 모서리 103">
            <a:extLst>
              <a:ext uri="{FF2B5EF4-FFF2-40B4-BE49-F238E27FC236}">
                <a16:creationId xmlns:a16="http://schemas.microsoft.com/office/drawing/2014/main" id="{AB3A9382-3A63-A7E1-7628-97B54E59185A}"/>
              </a:ext>
            </a:extLst>
          </p:cNvPr>
          <p:cNvSpPr/>
          <p:nvPr/>
        </p:nvSpPr>
        <p:spPr>
          <a:xfrm>
            <a:off x="758827" y="264582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사각형: 둥근 모서리 104">
            <a:extLst>
              <a:ext uri="{FF2B5EF4-FFF2-40B4-BE49-F238E27FC236}">
                <a16:creationId xmlns:a16="http://schemas.microsoft.com/office/drawing/2014/main" id="{6126105D-5693-730E-6084-9C6D860230A0}"/>
              </a:ext>
            </a:extLst>
          </p:cNvPr>
          <p:cNvSpPr/>
          <p:nvPr/>
        </p:nvSpPr>
        <p:spPr>
          <a:xfrm>
            <a:off x="758827" y="292836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사각형: 둥근 모서리 105">
            <a:extLst>
              <a:ext uri="{FF2B5EF4-FFF2-40B4-BE49-F238E27FC236}">
                <a16:creationId xmlns:a16="http://schemas.microsoft.com/office/drawing/2014/main" id="{C34B5918-3EB7-0C78-A7FD-FE61DEEE01AA}"/>
              </a:ext>
            </a:extLst>
          </p:cNvPr>
          <p:cNvSpPr/>
          <p:nvPr/>
        </p:nvSpPr>
        <p:spPr>
          <a:xfrm>
            <a:off x="758827" y="321090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7" name="사각형: 둥근 모서리 106">
            <a:extLst>
              <a:ext uri="{FF2B5EF4-FFF2-40B4-BE49-F238E27FC236}">
                <a16:creationId xmlns:a16="http://schemas.microsoft.com/office/drawing/2014/main" id="{BEE0E023-CD17-6260-B74D-013DBBF8B126}"/>
              </a:ext>
            </a:extLst>
          </p:cNvPr>
          <p:cNvSpPr/>
          <p:nvPr/>
        </p:nvSpPr>
        <p:spPr>
          <a:xfrm>
            <a:off x="758827" y="349345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8" name="사각형: 둥근 모서리 107">
            <a:extLst>
              <a:ext uri="{FF2B5EF4-FFF2-40B4-BE49-F238E27FC236}">
                <a16:creationId xmlns:a16="http://schemas.microsoft.com/office/drawing/2014/main" id="{CECAFBE9-769B-9E43-0CAE-21F9BE0326E9}"/>
              </a:ext>
            </a:extLst>
          </p:cNvPr>
          <p:cNvSpPr/>
          <p:nvPr/>
        </p:nvSpPr>
        <p:spPr>
          <a:xfrm>
            <a:off x="758827" y="377599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사각형: 둥근 모서리 108">
            <a:extLst>
              <a:ext uri="{FF2B5EF4-FFF2-40B4-BE49-F238E27FC236}">
                <a16:creationId xmlns:a16="http://schemas.microsoft.com/office/drawing/2014/main" id="{EE728A1A-915D-5826-6B05-74EF54636CBD}"/>
              </a:ext>
            </a:extLst>
          </p:cNvPr>
          <p:cNvSpPr/>
          <p:nvPr/>
        </p:nvSpPr>
        <p:spPr>
          <a:xfrm>
            <a:off x="758827" y="405854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0" name="사각형: 둥근 모서리 109">
            <a:extLst>
              <a:ext uri="{FF2B5EF4-FFF2-40B4-BE49-F238E27FC236}">
                <a16:creationId xmlns:a16="http://schemas.microsoft.com/office/drawing/2014/main" id="{4BC28A5A-92AA-6656-9AD3-ECEE231635AD}"/>
              </a:ext>
            </a:extLst>
          </p:cNvPr>
          <p:cNvSpPr/>
          <p:nvPr/>
        </p:nvSpPr>
        <p:spPr>
          <a:xfrm>
            <a:off x="758827" y="434108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1" name="사각형: 둥근 모서리 110">
            <a:extLst>
              <a:ext uri="{FF2B5EF4-FFF2-40B4-BE49-F238E27FC236}">
                <a16:creationId xmlns:a16="http://schemas.microsoft.com/office/drawing/2014/main" id="{CF6D1E10-7420-063D-6B08-8DD3CF61B740}"/>
              </a:ext>
            </a:extLst>
          </p:cNvPr>
          <p:cNvSpPr/>
          <p:nvPr/>
        </p:nvSpPr>
        <p:spPr>
          <a:xfrm>
            <a:off x="758827" y="462362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2" name="사각형: 둥근 모서리 111">
            <a:extLst>
              <a:ext uri="{FF2B5EF4-FFF2-40B4-BE49-F238E27FC236}">
                <a16:creationId xmlns:a16="http://schemas.microsoft.com/office/drawing/2014/main" id="{BED5DC8C-DCFF-A2B0-9029-2E956C3B6552}"/>
              </a:ext>
            </a:extLst>
          </p:cNvPr>
          <p:cNvSpPr/>
          <p:nvPr/>
        </p:nvSpPr>
        <p:spPr>
          <a:xfrm>
            <a:off x="758827" y="490617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15" name="그룹 114">
            <a:extLst>
              <a:ext uri="{FF2B5EF4-FFF2-40B4-BE49-F238E27FC236}">
                <a16:creationId xmlns:a16="http://schemas.microsoft.com/office/drawing/2014/main" id="{3732BC3F-4086-7197-BA1C-5B943A8D6270}"/>
              </a:ext>
            </a:extLst>
          </p:cNvPr>
          <p:cNvGrpSpPr/>
          <p:nvPr/>
        </p:nvGrpSpPr>
        <p:grpSpPr>
          <a:xfrm>
            <a:off x="484867" y="2055422"/>
            <a:ext cx="278496" cy="200053"/>
            <a:chOff x="1014019" y="2643309"/>
            <a:chExt cx="278496" cy="200053"/>
          </a:xfrm>
        </p:grpSpPr>
        <p:sp>
          <p:nvSpPr>
            <p:cNvPr id="116" name="이등변 삼각형 115">
              <a:extLst>
                <a:ext uri="{FF2B5EF4-FFF2-40B4-BE49-F238E27FC236}">
                  <a16:creationId xmlns:a16="http://schemas.microsoft.com/office/drawing/2014/main" id="{E42FADD5-124F-4265-5A56-D3B82553DFDB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17" name="그룹 116">
              <a:extLst>
                <a:ext uri="{FF2B5EF4-FFF2-40B4-BE49-F238E27FC236}">
                  <a16:creationId xmlns:a16="http://schemas.microsoft.com/office/drawing/2014/main" id="{E3E379F8-8207-1699-A1D9-486C4A19E082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18" name="Oval 593">
                <a:extLst>
                  <a:ext uri="{FF2B5EF4-FFF2-40B4-BE49-F238E27FC236}">
                    <a16:creationId xmlns:a16="http://schemas.microsoft.com/office/drawing/2014/main" id="{F9530C0C-51AA-6C58-1524-0ADFBF49D4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19" name="TextBox 14">
                <a:extLst>
                  <a:ext uri="{FF2B5EF4-FFF2-40B4-BE49-F238E27FC236}">
                    <a16:creationId xmlns:a16="http://schemas.microsoft.com/office/drawing/2014/main" id="{94EE9E3B-1EF5-B670-185C-0CE70CEFFFD0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20" name="그룹 119">
            <a:extLst>
              <a:ext uri="{FF2B5EF4-FFF2-40B4-BE49-F238E27FC236}">
                <a16:creationId xmlns:a16="http://schemas.microsoft.com/office/drawing/2014/main" id="{D7782921-E7C1-9488-4934-64090451D1FE}"/>
              </a:ext>
            </a:extLst>
          </p:cNvPr>
          <p:cNvGrpSpPr/>
          <p:nvPr/>
        </p:nvGrpSpPr>
        <p:grpSpPr>
          <a:xfrm>
            <a:off x="481125" y="2625424"/>
            <a:ext cx="278496" cy="200053"/>
            <a:chOff x="1014019" y="2643309"/>
            <a:chExt cx="278496" cy="200053"/>
          </a:xfrm>
        </p:grpSpPr>
        <p:sp>
          <p:nvSpPr>
            <p:cNvPr id="121" name="이등변 삼각형 120">
              <a:extLst>
                <a:ext uri="{FF2B5EF4-FFF2-40B4-BE49-F238E27FC236}">
                  <a16:creationId xmlns:a16="http://schemas.microsoft.com/office/drawing/2014/main" id="{BB75911E-1DAE-7817-3CBD-D1A55BA22B7E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22" name="그룹 121">
              <a:extLst>
                <a:ext uri="{FF2B5EF4-FFF2-40B4-BE49-F238E27FC236}">
                  <a16:creationId xmlns:a16="http://schemas.microsoft.com/office/drawing/2014/main" id="{B8A3AE7C-A2C6-C2B2-46CD-F73BCCB8C3B8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23" name="Oval 593">
                <a:extLst>
                  <a:ext uri="{FF2B5EF4-FFF2-40B4-BE49-F238E27FC236}">
                    <a16:creationId xmlns:a16="http://schemas.microsoft.com/office/drawing/2014/main" id="{8181DBAC-797C-7CF0-3B61-B624235931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24" name="TextBox 14">
                <a:extLst>
                  <a:ext uri="{FF2B5EF4-FFF2-40B4-BE49-F238E27FC236}">
                    <a16:creationId xmlns:a16="http://schemas.microsoft.com/office/drawing/2014/main" id="{A879363F-685E-C124-6A22-F9FA71AD012D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30" name="사각형: 둥근 모서리 129">
            <a:extLst>
              <a:ext uri="{FF2B5EF4-FFF2-40B4-BE49-F238E27FC236}">
                <a16:creationId xmlns:a16="http://schemas.microsoft.com/office/drawing/2014/main" id="{45D69E84-B9FC-5DC7-30BB-71BE028AEBCF}"/>
              </a:ext>
            </a:extLst>
          </p:cNvPr>
          <p:cNvSpPr/>
          <p:nvPr/>
        </p:nvSpPr>
        <p:spPr>
          <a:xfrm>
            <a:off x="837025" y="1477631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32" name="사각형: 둥근 모서리 131">
            <a:extLst>
              <a:ext uri="{FF2B5EF4-FFF2-40B4-BE49-F238E27FC236}">
                <a16:creationId xmlns:a16="http://schemas.microsoft.com/office/drawing/2014/main" id="{9F790CBF-0635-0E77-45D5-36920E911F06}"/>
              </a:ext>
            </a:extLst>
          </p:cNvPr>
          <p:cNvSpPr/>
          <p:nvPr/>
        </p:nvSpPr>
        <p:spPr>
          <a:xfrm>
            <a:off x="1367398" y="1477631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편집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133" name="그룹 132">
            <a:extLst>
              <a:ext uri="{FF2B5EF4-FFF2-40B4-BE49-F238E27FC236}">
                <a16:creationId xmlns:a16="http://schemas.microsoft.com/office/drawing/2014/main" id="{8146DD5E-AAE2-BD74-6F76-EAAD6E308C82}"/>
              </a:ext>
            </a:extLst>
          </p:cNvPr>
          <p:cNvGrpSpPr/>
          <p:nvPr/>
        </p:nvGrpSpPr>
        <p:grpSpPr>
          <a:xfrm>
            <a:off x="855808" y="1305934"/>
            <a:ext cx="215923" cy="224200"/>
            <a:chOff x="1098607" y="3056422"/>
            <a:chExt cx="244417" cy="258694"/>
          </a:xfrm>
        </p:grpSpPr>
        <p:sp>
          <p:nvSpPr>
            <p:cNvPr id="134" name="이등변 삼각형 133">
              <a:extLst>
                <a:ext uri="{FF2B5EF4-FFF2-40B4-BE49-F238E27FC236}">
                  <a16:creationId xmlns:a16="http://schemas.microsoft.com/office/drawing/2014/main" id="{A7448D32-9843-BD50-06CE-503D68E0917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35" name="그룹 134">
              <a:extLst>
                <a:ext uri="{FF2B5EF4-FFF2-40B4-BE49-F238E27FC236}">
                  <a16:creationId xmlns:a16="http://schemas.microsoft.com/office/drawing/2014/main" id="{37E4EE4E-0BAD-BDDC-0A46-9863B4C93BC7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30832"/>
              <a:chOff x="5640299" y="5239717"/>
              <a:chExt cx="244417" cy="230832"/>
            </a:xfrm>
          </p:grpSpPr>
          <p:sp>
            <p:nvSpPr>
              <p:cNvPr id="136" name="Oval 593">
                <a:extLst>
                  <a:ext uri="{FF2B5EF4-FFF2-40B4-BE49-F238E27FC236}">
                    <a16:creationId xmlns:a16="http://schemas.microsoft.com/office/drawing/2014/main" id="{5771B72D-DA79-7B38-2567-AD17E7D234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7" name="TextBox 14">
                <a:extLst>
                  <a:ext uri="{FF2B5EF4-FFF2-40B4-BE49-F238E27FC236}">
                    <a16:creationId xmlns:a16="http://schemas.microsoft.com/office/drawing/2014/main" id="{FC1D92E2-5135-6AD6-F0FF-E12FDF45061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3083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48" name="TextBox 147">
            <a:extLst>
              <a:ext uri="{FF2B5EF4-FFF2-40B4-BE49-F238E27FC236}">
                <a16:creationId xmlns:a16="http://schemas.microsoft.com/office/drawing/2014/main" id="{07B2C890-7E3D-00A1-FEDD-094F3A126AA4}"/>
              </a:ext>
            </a:extLst>
          </p:cNvPr>
          <p:cNvSpPr txBox="1"/>
          <p:nvPr/>
        </p:nvSpPr>
        <p:spPr>
          <a:xfrm>
            <a:off x="2887243" y="1750956"/>
            <a:ext cx="13193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쇼핑몰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9" name="사각형: 둥근 모서리 148">
            <a:extLst>
              <a:ext uri="{FF2B5EF4-FFF2-40B4-BE49-F238E27FC236}">
                <a16:creationId xmlns:a16="http://schemas.microsoft.com/office/drawing/2014/main" id="{523CF672-2C09-DEC7-AE4C-415C1EB52A49}"/>
              </a:ext>
            </a:extLst>
          </p:cNvPr>
          <p:cNvSpPr/>
          <p:nvPr/>
        </p:nvSpPr>
        <p:spPr>
          <a:xfrm>
            <a:off x="5802697" y="1475911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50" name="사각형: 둥근 모서리 149">
            <a:extLst>
              <a:ext uri="{FF2B5EF4-FFF2-40B4-BE49-F238E27FC236}">
                <a16:creationId xmlns:a16="http://schemas.microsoft.com/office/drawing/2014/main" id="{B3CF9C02-A92C-34F1-55CD-6AC8E5D51F49}"/>
              </a:ext>
            </a:extLst>
          </p:cNvPr>
          <p:cNvSpPr/>
          <p:nvPr/>
        </p:nvSpPr>
        <p:spPr>
          <a:xfrm>
            <a:off x="6333070" y="1475911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151" name="그룹 150">
            <a:extLst>
              <a:ext uri="{FF2B5EF4-FFF2-40B4-BE49-F238E27FC236}">
                <a16:creationId xmlns:a16="http://schemas.microsoft.com/office/drawing/2014/main" id="{5D72B8B9-365A-19DA-9844-B69394681751}"/>
              </a:ext>
            </a:extLst>
          </p:cNvPr>
          <p:cNvGrpSpPr/>
          <p:nvPr/>
        </p:nvGrpSpPr>
        <p:grpSpPr>
          <a:xfrm>
            <a:off x="5794556" y="1304421"/>
            <a:ext cx="215923" cy="224200"/>
            <a:chOff x="1098607" y="3056422"/>
            <a:chExt cx="244417" cy="258694"/>
          </a:xfrm>
        </p:grpSpPr>
        <p:sp>
          <p:nvSpPr>
            <p:cNvPr id="152" name="이등변 삼각형 151">
              <a:extLst>
                <a:ext uri="{FF2B5EF4-FFF2-40B4-BE49-F238E27FC236}">
                  <a16:creationId xmlns:a16="http://schemas.microsoft.com/office/drawing/2014/main" id="{A47C60D0-D774-32E3-1C04-F4C6C1237F94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3" name="그룹 152">
              <a:extLst>
                <a:ext uri="{FF2B5EF4-FFF2-40B4-BE49-F238E27FC236}">
                  <a16:creationId xmlns:a16="http://schemas.microsoft.com/office/drawing/2014/main" id="{3E4F6BB8-D104-0E9F-3D2C-EB5EF9329DB5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30832"/>
              <a:chOff x="5640299" y="5239717"/>
              <a:chExt cx="244417" cy="230832"/>
            </a:xfrm>
          </p:grpSpPr>
          <p:sp>
            <p:nvSpPr>
              <p:cNvPr id="154" name="Oval 593">
                <a:extLst>
                  <a:ext uri="{FF2B5EF4-FFF2-40B4-BE49-F238E27FC236}">
                    <a16:creationId xmlns:a16="http://schemas.microsoft.com/office/drawing/2014/main" id="{F233D07C-5391-C785-3E67-FA99CE6061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55" name="TextBox 14">
                <a:extLst>
                  <a:ext uri="{FF2B5EF4-FFF2-40B4-BE49-F238E27FC236}">
                    <a16:creationId xmlns:a16="http://schemas.microsoft.com/office/drawing/2014/main" id="{AF215411-0A0B-D5B7-53E2-7740C8BB8E6B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3083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56" name="그룹 155">
            <a:extLst>
              <a:ext uri="{FF2B5EF4-FFF2-40B4-BE49-F238E27FC236}">
                <a16:creationId xmlns:a16="http://schemas.microsoft.com/office/drawing/2014/main" id="{A7AB7B03-0A13-7BD2-43B8-839568F20275}"/>
              </a:ext>
            </a:extLst>
          </p:cNvPr>
          <p:cNvGrpSpPr/>
          <p:nvPr/>
        </p:nvGrpSpPr>
        <p:grpSpPr>
          <a:xfrm>
            <a:off x="6342979" y="1304421"/>
            <a:ext cx="215923" cy="224200"/>
            <a:chOff x="1098607" y="3056422"/>
            <a:chExt cx="244417" cy="258694"/>
          </a:xfrm>
        </p:grpSpPr>
        <p:sp>
          <p:nvSpPr>
            <p:cNvPr id="157" name="이등변 삼각형 156">
              <a:extLst>
                <a:ext uri="{FF2B5EF4-FFF2-40B4-BE49-F238E27FC236}">
                  <a16:creationId xmlns:a16="http://schemas.microsoft.com/office/drawing/2014/main" id="{0E744096-306B-94C4-E8C2-1E21CACA8ED9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8" name="그룹 157">
              <a:extLst>
                <a:ext uri="{FF2B5EF4-FFF2-40B4-BE49-F238E27FC236}">
                  <a16:creationId xmlns:a16="http://schemas.microsoft.com/office/drawing/2014/main" id="{0AB7E9FE-9FFA-FD07-2ECD-F01EA5424E85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30832"/>
              <a:chOff x="5640299" y="5239717"/>
              <a:chExt cx="244417" cy="230832"/>
            </a:xfrm>
          </p:grpSpPr>
          <p:sp>
            <p:nvSpPr>
              <p:cNvPr id="159" name="Oval 593">
                <a:extLst>
                  <a:ext uri="{FF2B5EF4-FFF2-40B4-BE49-F238E27FC236}">
                    <a16:creationId xmlns:a16="http://schemas.microsoft.com/office/drawing/2014/main" id="{E3FD9ADE-6362-8DC5-304B-7912584906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60" name="TextBox 14">
                <a:extLst>
                  <a:ext uri="{FF2B5EF4-FFF2-40B4-BE49-F238E27FC236}">
                    <a16:creationId xmlns:a16="http://schemas.microsoft.com/office/drawing/2014/main" id="{0E19226C-8D57-AEC2-6B86-BBAB4F1CB6FC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3083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61" name="사각형: 둥근 모서리 160">
            <a:extLst>
              <a:ext uri="{FF2B5EF4-FFF2-40B4-BE49-F238E27FC236}">
                <a16:creationId xmlns:a16="http://schemas.microsoft.com/office/drawing/2014/main" id="{C60E09AD-413D-912A-B5F5-6780BC8A7732}"/>
              </a:ext>
            </a:extLst>
          </p:cNvPr>
          <p:cNvSpPr/>
          <p:nvPr/>
        </p:nvSpPr>
        <p:spPr>
          <a:xfrm>
            <a:off x="5974403" y="1726748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162" name="그래픽 161" descr="다운로드 윤곽선">
            <a:extLst>
              <a:ext uri="{FF2B5EF4-FFF2-40B4-BE49-F238E27FC236}">
                <a16:creationId xmlns:a16="http://schemas.microsoft.com/office/drawing/2014/main" id="{00D84647-6066-7584-5FC0-4878E83F78AD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009895" y="1739711"/>
            <a:ext cx="204905" cy="204905"/>
          </a:xfrm>
          <a:prstGeom prst="rect">
            <a:avLst/>
          </a:prstGeom>
        </p:spPr>
      </p:pic>
      <p:grpSp>
        <p:nvGrpSpPr>
          <p:cNvPr id="163" name="그룹 162">
            <a:extLst>
              <a:ext uri="{FF2B5EF4-FFF2-40B4-BE49-F238E27FC236}">
                <a16:creationId xmlns:a16="http://schemas.microsoft.com/office/drawing/2014/main" id="{9CE82861-A3D2-8021-E4E9-1F2092264115}"/>
              </a:ext>
            </a:extLst>
          </p:cNvPr>
          <p:cNvGrpSpPr/>
          <p:nvPr/>
        </p:nvGrpSpPr>
        <p:grpSpPr>
          <a:xfrm>
            <a:off x="5711576" y="1757526"/>
            <a:ext cx="278496" cy="200053"/>
            <a:chOff x="1014019" y="2643309"/>
            <a:chExt cx="278496" cy="200053"/>
          </a:xfrm>
        </p:grpSpPr>
        <p:sp>
          <p:nvSpPr>
            <p:cNvPr id="164" name="이등변 삼각형 163">
              <a:extLst>
                <a:ext uri="{FF2B5EF4-FFF2-40B4-BE49-F238E27FC236}">
                  <a16:creationId xmlns:a16="http://schemas.microsoft.com/office/drawing/2014/main" id="{1C234657-E497-BF98-66F0-C791E5BDDECB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65" name="그룹 164">
              <a:extLst>
                <a:ext uri="{FF2B5EF4-FFF2-40B4-BE49-F238E27FC236}">
                  <a16:creationId xmlns:a16="http://schemas.microsoft.com/office/drawing/2014/main" id="{DC107023-A8B0-A9E2-C263-564B6139DFEF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66" name="Oval 593">
                <a:extLst>
                  <a:ext uri="{FF2B5EF4-FFF2-40B4-BE49-F238E27FC236}">
                    <a16:creationId xmlns:a16="http://schemas.microsoft.com/office/drawing/2014/main" id="{939EFB41-229E-C561-1B46-DC9E2A45AA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67" name="TextBox 14">
                <a:extLst>
                  <a:ext uri="{FF2B5EF4-FFF2-40B4-BE49-F238E27FC236}">
                    <a16:creationId xmlns:a16="http://schemas.microsoft.com/office/drawing/2014/main" id="{CA30C527-AD9C-BE6E-209B-9CCE736DD3B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68" name="직사각형 167">
            <a:extLst>
              <a:ext uri="{FF2B5EF4-FFF2-40B4-BE49-F238E27FC236}">
                <a16:creationId xmlns:a16="http://schemas.microsoft.com/office/drawing/2014/main" id="{27741E30-BAAE-48C7-FC23-46DB921502D1}"/>
              </a:ext>
            </a:extLst>
          </p:cNvPr>
          <p:cNvSpPr/>
          <p:nvPr/>
        </p:nvSpPr>
        <p:spPr>
          <a:xfrm>
            <a:off x="966101" y="2295563"/>
            <a:ext cx="927288" cy="1416155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9" name="그룹 168">
            <a:extLst>
              <a:ext uri="{FF2B5EF4-FFF2-40B4-BE49-F238E27FC236}">
                <a16:creationId xmlns:a16="http://schemas.microsoft.com/office/drawing/2014/main" id="{B8B7DB71-392E-BAC3-B7B4-FC4226612045}"/>
              </a:ext>
            </a:extLst>
          </p:cNvPr>
          <p:cNvGrpSpPr/>
          <p:nvPr/>
        </p:nvGrpSpPr>
        <p:grpSpPr>
          <a:xfrm rot="5400000">
            <a:off x="1923662" y="255936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70" name="이등변 삼각형 169">
              <a:extLst>
                <a:ext uri="{FF2B5EF4-FFF2-40B4-BE49-F238E27FC236}">
                  <a16:creationId xmlns:a16="http://schemas.microsoft.com/office/drawing/2014/main" id="{4A487D2F-7E6A-914F-3774-641301FCFAF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71" name="Oval 593">
              <a:extLst>
                <a:ext uri="{FF2B5EF4-FFF2-40B4-BE49-F238E27FC236}">
                  <a16:creationId xmlns:a16="http://schemas.microsoft.com/office/drawing/2014/main" id="{E6D3F4A0-45EF-3529-8500-D574023C98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8</a:t>
              </a:r>
            </a:p>
          </p:txBody>
        </p:sp>
      </p:grpSp>
      <p:grpSp>
        <p:nvGrpSpPr>
          <p:cNvPr id="172" name="그룹 171">
            <a:extLst>
              <a:ext uri="{FF2B5EF4-FFF2-40B4-BE49-F238E27FC236}">
                <a16:creationId xmlns:a16="http://schemas.microsoft.com/office/drawing/2014/main" id="{27629951-48FA-7B94-9B0C-FC57CDCFBD0F}"/>
              </a:ext>
            </a:extLst>
          </p:cNvPr>
          <p:cNvGrpSpPr/>
          <p:nvPr/>
        </p:nvGrpSpPr>
        <p:grpSpPr>
          <a:xfrm rot="5400000">
            <a:off x="3961278" y="1750479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73" name="이등변 삼각형 172">
              <a:extLst>
                <a:ext uri="{FF2B5EF4-FFF2-40B4-BE49-F238E27FC236}">
                  <a16:creationId xmlns:a16="http://schemas.microsoft.com/office/drawing/2014/main" id="{902C9571-104A-6704-DBC4-6AC2136D18FA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74" name="Oval 593">
              <a:extLst>
                <a:ext uri="{FF2B5EF4-FFF2-40B4-BE49-F238E27FC236}">
                  <a16:creationId xmlns:a16="http://schemas.microsoft.com/office/drawing/2014/main" id="{E61FCE0B-0476-EEFD-8B6A-E8A53CCE88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10</a:t>
              </a:r>
            </a:p>
          </p:txBody>
        </p:sp>
      </p:grpSp>
      <p:pic>
        <p:nvPicPr>
          <p:cNvPr id="175" name="그림 174">
            <a:extLst>
              <a:ext uri="{FF2B5EF4-FFF2-40B4-BE49-F238E27FC236}">
                <a16:creationId xmlns:a16="http://schemas.microsoft.com/office/drawing/2014/main" id="{7B22C90B-902A-3866-DBFC-40CABDD942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9677" y="2914905"/>
            <a:ext cx="924185" cy="347812"/>
          </a:xfrm>
          <a:prstGeom prst="rect">
            <a:avLst/>
          </a:prstGeom>
        </p:spPr>
      </p:pic>
      <p:grpSp>
        <p:nvGrpSpPr>
          <p:cNvPr id="176" name="그룹 175">
            <a:extLst>
              <a:ext uri="{FF2B5EF4-FFF2-40B4-BE49-F238E27FC236}">
                <a16:creationId xmlns:a16="http://schemas.microsoft.com/office/drawing/2014/main" id="{018C9DC9-6D27-5D44-25CA-D09B72E4218C}"/>
              </a:ext>
            </a:extLst>
          </p:cNvPr>
          <p:cNvGrpSpPr/>
          <p:nvPr/>
        </p:nvGrpSpPr>
        <p:grpSpPr>
          <a:xfrm>
            <a:off x="4187298" y="3003515"/>
            <a:ext cx="278496" cy="200053"/>
            <a:chOff x="1014019" y="2643309"/>
            <a:chExt cx="278496" cy="200053"/>
          </a:xfrm>
        </p:grpSpPr>
        <p:sp>
          <p:nvSpPr>
            <p:cNvPr id="177" name="이등변 삼각형 176">
              <a:extLst>
                <a:ext uri="{FF2B5EF4-FFF2-40B4-BE49-F238E27FC236}">
                  <a16:creationId xmlns:a16="http://schemas.microsoft.com/office/drawing/2014/main" id="{DE4BD899-F253-0511-B003-4E9CBE39C603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78" name="그룹 177">
              <a:extLst>
                <a:ext uri="{FF2B5EF4-FFF2-40B4-BE49-F238E27FC236}">
                  <a16:creationId xmlns:a16="http://schemas.microsoft.com/office/drawing/2014/main" id="{FF5E89CD-ED4E-5EB9-3991-CB6F562FAC32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79" name="Oval 593">
                <a:extLst>
                  <a:ext uri="{FF2B5EF4-FFF2-40B4-BE49-F238E27FC236}">
                    <a16:creationId xmlns:a16="http://schemas.microsoft.com/office/drawing/2014/main" id="{6D67C323-870C-4529-25CB-4F7C27BF78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80" name="TextBox 14">
                <a:extLst>
                  <a:ext uri="{FF2B5EF4-FFF2-40B4-BE49-F238E27FC236}">
                    <a16:creationId xmlns:a16="http://schemas.microsoft.com/office/drawing/2014/main" id="{FA269687-0841-CD81-F98D-DF9C6333C2D3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84" name="그룹 183">
            <a:extLst>
              <a:ext uri="{FF2B5EF4-FFF2-40B4-BE49-F238E27FC236}">
                <a16:creationId xmlns:a16="http://schemas.microsoft.com/office/drawing/2014/main" id="{E5B864CA-EC8E-9445-557A-FE38A95F46D7}"/>
              </a:ext>
            </a:extLst>
          </p:cNvPr>
          <p:cNvGrpSpPr/>
          <p:nvPr/>
        </p:nvGrpSpPr>
        <p:grpSpPr>
          <a:xfrm>
            <a:off x="2674397" y="2342283"/>
            <a:ext cx="278496" cy="200053"/>
            <a:chOff x="1014019" y="2643309"/>
            <a:chExt cx="278496" cy="200053"/>
          </a:xfrm>
        </p:grpSpPr>
        <p:sp>
          <p:nvSpPr>
            <p:cNvPr id="185" name="이등변 삼각형 184">
              <a:extLst>
                <a:ext uri="{FF2B5EF4-FFF2-40B4-BE49-F238E27FC236}">
                  <a16:creationId xmlns:a16="http://schemas.microsoft.com/office/drawing/2014/main" id="{10349451-95B8-869E-BEEA-B4DAEEAC9AFE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86" name="그룹 185">
              <a:extLst>
                <a:ext uri="{FF2B5EF4-FFF2-40B4-BE49-F238E27FC236}">
                  <a16:creationId xmlns:a16="http://schemas.microsoft.com/office/drawing/2014/main" id="{33708055-8212-04F9-353D-722C8C75E8FE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87" name="Oval 593">
                <a:extLst>
                  <a:ext uri="{FF2B5EF4-FFF2-40B4-BE49-F238E27FC236}">
                    <a16:creationId xmlns:a16="http://schemas.microsoft.com/office/drawing/2014/main" id="{67665B07-9026-6806-284B-5EF3997EC7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88" name="TextBox 14">
                <a:extLst>
                  <a:ext uri="{FF2B5EF4-FFF2-40B4-BE49-F238E27FC236}">
                    <a16:creationId xmlns:a16="http://schemas.microsoft.com/office/drawing/2014/main" id="{C83F24C3-02CA-5578-F811-B51FBA350088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89" name="그룹 188">
            <a:extLst>
              <a:ext uri="{FF2B5EF4-FFF2-40B4-BE49-F238E27FC236}">
                <a16:creationId xmlns:a16="http://schemas.microsoft.com/office/drawing/2014/main" id="{459CEAD6-D503-A74C-0B82-E2DEF994986B}"/>
              </a:ext>
            </a:extLst>
          </p:cNvPr>
          <p:cNvGrpSpPr/>
          <p:nvPr/>
        </p:nvGrpSpPr>
        <p:grpSpPr>
          <a:xfrm rot="5400000">
            <a:off x="3965874" y="247136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90" name="이등변 삼각형 189">
              <a:extLst>
                <a:ext uri="{FF2B5EF4-FFF2-40B4-BE49-F238E27FC236}">
                  <a16:creationId xmlns:a16="http://schemas.microsoft.com/office/drawing/2014/main" id="{E71C86FA-BBDB-4C7B-3E63-B96B1169B7F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91" name="Oval 593">
              <a:extLst>
                <a:ext uri="{FF2B5EF4-FFF2-40B4-BE49-F238E27FC236}">
                  <a16:creationId xmlns:a16="http://schemas.microsoft.com/office/drawing/2014/main" id="{03CCCD1D-2CBA-E577-7110-AC14E4A611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13</a:t>
              </a:r>
            </a:p>
          </p:txBody>
        </p:sp>
      </p:grpSp>
      <p:sp>
        <p:nvSpPr>
          <p:cNvPr id="192" name="사각형: 둥근 모서리 191">
            <a:extLst>
              <a:ext uri="{FF2B5EF4-FFF2-40B4-BE49-F238E27FC236}">
                <a16:creationId xmlns:a16="http://schemas.microsoft.com/office/drawing/2014/main" id="{AE4322F3-C3DE-8A33-7366-6D1AC8D2F818}"/>
              </a:ext>
            </a:extLst>
          </p:cNvPr>
          <p:cNvSpPr/>
          <p:nvPr/>
        </p:nvSpPr>
        <p:spPr>
          <a:xfrm>
            <a:off x="1903148" y="1471195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삭제</a:t>
            </a:r>
          </a:p>
        </p:txBody>
      </p:sp>
      <p:grpSp>
        <p:nvGrpSpPr>
          <p:cNvPr id="143" name="그룹 142">
            <a:extLst>
              <a:ext uri="{FF2B5EF4-FFF2-40B4-BE49-F238E27FC236}">
                <a16:creationId xmlns:a16="http://schemas.microsoft.com/office/drawing/2014/main" id="{1FE0B060-05F4-543A-F5D2-FE90AD0A3038}"/>
              </a:ext>
            </a:extLst>
          </p:cNvPr>
          <p:cNvGrpSpPr/>
          <p:nvPr/>
        </p:nvGrpSpPr>
        <p:grpSpPr>
          <a:xfrm>
            <a:off x="1378210" y="1305833"/>
            <a:ext cx="215923" cy="224200"/>
            <a:chOff x="1098607" y="3056422"/>
            <a:chExt cx="244417" cy="258694"/>
          </a:xfrm>
        </p:grpSpPr>
        <p:sp>
          <p:nvSpPr>
            <p:cNvPr id="144" name="이등변 삼각형 143">
              <a:extLst>
                <a:ext uri="{FF2B5EF4-FFF2-40B4-BE49-F238E27FC236}">
                  <a16:creationId xmlns:a16="http://schemas.microsoft.com/office/drawing/2014/main" id="{A9EDA6C3-F883-5AAA-A499-34A41341C60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45" name="그룹 144">
              <a:extLst>
                <a:ext uri="{FF2B5EF4-FFF2-40B4-BE49-F238E27FC236}">
                  <a16:creationId xmlns:a16="http://schemas.microsoft.com/office/drawing/2014/main" id="{4C7278D1-AD46-4404-CE02-F88CB244304E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30832"/>
              <a:chOff x="5640299" y="5239717"/>
              <a:chExt cx="244417" cy="230832"/>
            </a:xfrm>
          </p:grpSpPr>
          <p:sp>
            <p:nvSpPr>
              <p:cNvPr id="146" name="Oval 593">
                <a:extLst>
                  <a:ext uri="{FF2B5EF4-FFF2-40B4-BE49-F238E27FC236}">
                    <a16:creationId xmlns:a16="http://schemas.microsoft.com/office/drawing/2014/main" id="{A3EAB703-2620-D15A-DE27-0450F5EE58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47" name="TextBox 14">
                <a:extLst>
                  <a:ext uri="{FF2B5EF4-FFF2-40B4-BE49-F238E27FC236}">
                    <a16:creationId xmlns:a16="http://schemas.microsoft.com/office/drawing/2014/main" id="{782A33B4-1967-3758-EDF9-51E98B55964E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3083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93" name="그룹 192">
            <a:extLst>
              <a:ext uri="{FF2B5EF4-FFF2-40B4-BE49-F238E27FC236}">
                <a16:creationId xmlns:a16="http://schemas.microsoft.com/office/drawing/2014/main" id="{6AD07280-8B79-F1EF-25B6-397ADB55A243}"/>
              </a:ext>
            </a:extLst>
          </p:cNvPr>
          <p:cNvGrpSpPr/>
          <p:nvPr/>
        </p:nvGrpSpPr>
        <p:grpSpPr>
          <a:xfrm>
            <a:off x="1898281" y="1311260"/>
            <a:ext cx="215923" cy="224200"/>
            <a:chOff x="1098607" y="3056422"/>
            <a:chExt cx="244417" cy="258694"/>
          </a:xfrm>
        </p:grpSpPr>
        <p:sp>
          <p:nvSpPr>
            <p:cNvPr id="194" name="이등변 삼각형 193">
              <a:extLst>
                <a:ext uri="{FF2B5EF4-FFF2-40B4-BE49-F238E27FC236}">
                  <a16:creationId xmlns:a16="http://schemas.microsoft.com/office/drawing/2014/main" id="{DD98A7DB-7525-D7FC-268A-58BC081D2AF2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95" name="그룹 194">
              <a:extLst>
                <a:ext uri="{FF2B5EF4-FFF2-40B4-BE49-F238E27FC236}">
                  <a16:creationId xmlns:a16="http://schemas.microsoft.com/office/drawing/2014/main" id="{2BA613F9-5E24-6BD9-A091-221DEFFF671E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30832"/>
              <a:chOff x="5640299" y="5239717"/>
              <a:chExt cx="244417" cy="230832"/>
            </a:xfrm>
          </p:grpSpPr>
          <p:sp>
            <p:nvSpPr>
              <p:cNvPr id="196" name="Oval 593">
                <a:extLst>
                  <a:ext uri="{FF2B5EF4-FFF2-40B4-BE49-F238E27FC236}">
                    <a16:creationId xmlns:a16="http://schemas.microsoft.com/office/drawing/2014/main" id="{604CA5D6-FD02-A778-D31D-009142ADCA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97" name="TextBox 14">
                <a:extLst>
                  <a:ext uri="{FF2B5EF4-FFF2-40B4-BE49-F238E27FC236}">
                    <a16:creationId xmlns:a16="http://schemas.microsoft.com/office/drawing/2014/main" id="{D26DF54E-EA2A-F3FC-E79C-51F476722F87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3083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98" name="TextBox 197">
            <a:extLst>
              <a:ext uri="{FF2B5EF4-FFF2-40B4-BE49-F238E27FC236}">
                <a16:creationId xmlns:a16="http://schemas.microsoft.com/office/drawing/2014/main" id="{7CDDC1DA-462D-850E-EFE5-E21A5B1B3F15}"/>
              </a:ext>
            </a:extLst>
          </p:cNvPr>
          <p:cNvSpPr txBox="1"/>
          <p:nvPr/>
        </p:nvSpPr>
        <p:spPr>
          <a:xfrm>
            <a:off x="7845589" y="5229353"/>
            <a:ext cx="4234582" cy="1104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선택된 데이터가 없을 경우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선택한 데이터가 없습니다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 후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완료하였습니다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93134D6C-242B-5425-2475-08F70AD41B93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2D02728-73AD-A684-1E0B-A45FF04990FB}"/>
              </a:ext>
            </a:extLst>
          </p:cNvPr>
          <p:cNvSpPr txBox="1"/>
          <p:nvPr/>
        </p:nvSpPr>
        <p:spPr>
          <a:xfrm>
            <a:off x="7864638" y="6279261"/>
            <a:ext cx="2648158" cy="4810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l" latinLnBrk="1">
              <a:lnSpc>
                <a:spcPct val="150000"/>
              </a:lnSpc>
              <a:buFontTx/>
              <a:buChar char="-"/>
            </a:pPr>
            <a:r>
              <a:rPr lang="ko-KR" altLang="en-US" sz="900" b="0">
                <a:solidFill>
                  <a:schemeClr val="tx1"/>
                </a:solidFill>
                <a:latin typeface="+mn-ea"/>
              </a:rPr>
              <a:t>카테고리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: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온라인몰카테고리그룹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코드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)</a:t>
            </a:r>
          </a:p>
          <a:p>
            <a:pPr marL="171450" indent="-171450" algn="l" latinLnBrk="1">
              <a:lnSpc>
                <a:spcPct val="150000"/>
              </a:lnSpc>
              <a:buFontTx/>
              <a:buChar char="-"/>
            </a:pPr>
            <a:r>
              <a:rPr lang="ko-KR" altLang="en-US" sz="900" b="0">
                <a:solidFill>
                  <a:schemeClr val="tx1"/>
                </a:solidFill>
                <a:latin typeface="+mn-ea"/>
              </a:rPr>
              <a:t>쇼핑몰 이름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: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브랜드그룹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코드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/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미정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2024034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370354"/>
              </p:ext>
            </p:extLst>
          </p:nvPr>
        </p:nvGraphicFramePr>
        <p:xfrm>
          <a:off x="7794170" y="725881"/>
          <a:ext cx="439783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쇼핑몰 등록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카테고리 내용 수정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카테고리 클릭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이름 표시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-&gt;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 가능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518167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749283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4474284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140517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쇼핑몰 등록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(1))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온라인몰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AD-07-0002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48</a:t>
            </a:fld>
            <a:endParaRPr lang="ko-KR" altLang="en-US"/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3AF7FDA9-48B6-8DED-DB47-32FB29651093}"/>
              </a:ext>
            </a:extLst>
          </p:cNvPr>
          <p:cNvSpPr/>
          <p:nvPr/>
        </p:nvSpPr>
        <p:spPr>
          <a:xfrm>
            <a:off x="1131159" y="109014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2324E9-3AE9-6FDC-215E-7565CA00387F}"/>
              </a:ext>
            </a:extLst>
          </p:cNvPr>
          <p:cNvSpPr txBox="1"/>
          <p:nvPr/>
        </p:nvSpPr>
        <p:spPr>
          <a:xfrm>
            <a:off x="352424" y="10551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 이름</a:t>
            </a:r>
            <a:endParaRPr lang="en-US" altLang="ko-KR" sz="9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7A41A58-D7AF-CBE8-C1FD-56015ED30CF9}"/>
              </a:ext>
            </a:extLst>
          </p:cNvPr>
          <p:cNvSpPr txBox="1"/>
          <p:nvPr/>
        </p:nvSpPr>
        <p:spPr>
          <a:xfrm>
            <a:off x="352424" y="1335071"/>
            <a:ext cx="75594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카테고리</a:t>
            </a:r>
            <a:endParaRPr lang="en-US" altLang="ko-KR" sz="900"/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F89468FE-04F7-BC53-B75F-395FF82F3435}"/>
              </a:ext>
            </a:extLst>
          </p:cNvPr>
          <p:cNvSpPr/>
          <p:nvPr/>
        </p:nvSpPr>
        <p:spPr>
          <a:xfrm>
            <a:off x="1131159" y="1378613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선택 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A7F3E7CF-B272-BA56-44A9-B6C5899177D5}"/>
              </a:ext>
            </a:extLst>
          </p:cNvPr>
          <p:cNvSpPr/>
          <p:nvPr/>
        </p:nvSpPr>
        <p:spPr>
          <a:xfrm>
            <a:off x="6504429" y="142726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E23EB2CB-BC00-AC9A-89D9-44E42316C4CF}"/>
              </a:ext>
            </a:extLst>
          </p:cNvPr>
          <p:cNvCxnSpPr>
            <a:cxnSpLocks/>
          </p:cNvCxnSpPr>
          <p:nvPr/>
        </p:nvCxnSpPr>
        <p:spPr>
          <a:xfrm>
            <a:off x="357626" y="1761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4" name="표 15">
            <a:extLst>
              <a:ext uri="{FF2B5EF4-FFF2-40B4-BE49-F238E27FC236}">
                <a16:creationId xmlns:a16="http://schemas.microsoft.com/office/drawing/2014/main" id="{F62E720E-83A7-0EC6-5BAC-BFDA0241A6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708535"/>
              </p:ext>
            </p:extLst>
          </p:nvPr>
        </p:nvGraphicFramePr>
        <p:xfrm>
          <a:off x="467282" y="2591583"/>
          <a:ext cx="1231868" cy="3105883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82309">
                  <a:extLst>
                    <a:ext uri="{9D8B030D-6E8A-4147-A177-3AD203B41FA5}">
                      <a16:colId xmlns:a16="http://schemas.microsoft.com/office/drawing/2014/main" val="3341730797"/>
                    </a:ext>
                  </a:extLst>
                </a:gridCol>
                <a:gridCol w="949559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패션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의류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잡화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49067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생활용품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84036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가전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디지털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70811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도서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음반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/DVD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257475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D3BF2998-1206-F2C5-E1DC-36437923D6FB}"/>
              </a:ext>
            </a:extLst>
          </p:cNvPr>
          <p:cNvSpPr txBox="1"/>
          <p:nvPr/>
        </p:nvSpPr>
        <p:spPr>
          <a:xfrm>
            <a:off x="522007" y="2325633"/>
            <a:ext cx="2035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카테고리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27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0AE9C1A3-CBFC-A203-7BC6-C7DB44E4E2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325" y="5748246"/>
            <a:ext cx="1419423" cy="314369"/>
          </a:xfrm>
          <a:prstGeom prst="rect">
            <a:avLst/>
          </a:prstGeom>
        </p:spPr>
      </p:pic>
      <p:graphicFrame>
        <p:nvGraphicFramePr>
          <p:cNvPr id="17" name="표 15">
            <a:extLst>
              <a:ext uri="{FF2B5EF4-FFF2-40B4-BE49-F238E27FC236}">
                <a16:creationId xmlns:a16="http://schemas.microsoft.com/office/drawing/2014/main" id="{CBBBD754-6496-55BD-0B44-79AA9352C639}"/>
              </a:ext>
            </a:extLst>
          </p:cNvPr>
          <p:cNvGraphicFramePr>
            <a:graphicFrameLocks noGrp="1"/>
          </p:cNvGraphicFramePr>
          <p:nvPr/>
        </p:nvGraphicFramePr>
        <p:xfrm>
          <a:off x="3201647" y="2591583"/>
          <a:ext cx="3973903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51228">
                  <a:extLst>
                    <a:ext uri="{9D8B030D-6E8A-4147-A177-3AD203B41FA5}">
                      <a16:colId xmlns:a16="http://schemas.microsoft.com/office/drawing/2014/main" val="3780752349"/>
                    </a:ext>
                  </a:extLst>
                </a:gridCol>
                <a:gridCol w="690880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832167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582930">
                  <a:extLst>
                    <a:ext uri="{9D8B030D-6E8A-4147-A177-3AD203B41FA5}">
                      <a16:colId xmlns:a16="http://schemas.microsoft.com/office/drawing/2014/main" val="1923576228"/>
                    </a:ext>
                  </a:extLst>
                </a:gridCol>
                <a:gridCol w="849630">
                  <a:extLst>
                    <a:ext uri="{9D8B030D-6E8A-4147-A177-3AD203B41FA5}">
                      <a16:colId xmlns:a16="http://schemas.microsoft.com/office/drawing/2014/main" val="1700989293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쇼핑몰 이름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차 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상품 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쇼핑몰 관리자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260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명품마루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Wingdings" panose="05000000000000000000" pitchFamily="2" charset="2"/>
                        <a:buNone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AD9D6496-8FF9-E261-AC4B-666CA18B8678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온라인몰 관리  </a:t>
            </a:r>
            <a:r>
              <a:rPr lang="en-US" altLang="ko-KR" sz="900"/>
              <a:t>&gt; </a:t>
            </a:r>
            <a:r>
              <a:rPr lang="ko-KR" altLang="en-US" sz="900"/>
              <a:t>쇼핑몰 등록 관리</a:t>
            </a:r>
            <a:endParaRPr lang="en-US" altLang="ko-KR" sz="900"/>
          </a:p>
        </p:txBody>
      </p: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F96FC13A-3607-73F7-DC70-4AD53A97668C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4" name="사각형: 둥근 모서리 73">
            <a:extLst>
              <a:ext uri="{FF2B5EF4-FFF2-40B4-BE49-F238E27FC236}">
                <a16:creationId xmlns:a16="http://schemas.microsoft.com/office/drawing/2014/main" id="{2A19A5F5-6104-1E02-25EB-FC326DB41523}"/>
              </a:ext>
            </a:extLst>
          </p:cNvPr>
          <p:cNvSpPr/>
          <p:nvPr/>
        </p:nvSpPr>
        <p:spPr>
          <a:xfrm>
            <a:off x="3295716" y="265195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사각형: 둥근 모서리 74">
            <a:extLst>
              <a:ext uri="{FF2B5EF4-FFF2-40B4-BE49-F238E27FC236}">
                <a16:creationId xmlns:a16="http://schemas.microsoft.com/office/drawing/2014/main" id="{2CE9C14E-B4A4-AD3E-5A1E-57F0696AC53A}"/>
              </a:ext>
            </a:extLst>
          </p:cNvPr>
          <p:cNvSpPr/>
          <p:nvPr/>
        </p:nvSpPr>
        <p:spPr>
          <a:xfrm>
            <a:off x="3295716" y="293462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사각형: 둥근 모서리 75">
            <a:extLst>
              <a:ext uri="{FF2B5EF4-FFF2-40B4-BE49-F238E27FC236}">
                <a16:creationId xmlns:a16="http://schemas.microsoft.com/office/drawing/2014/main" id="{BCA5244A-6723-61DE-F250-259F5EBCB1AC}"/>
              </a:ext>
            </a:extLst>
          </p:cNvPr>
          <p:cNvSpPr/>
          <p:nvPr/>
        </p:nvSpPr>
        <p:spPr>
          <a:xfrm>
            <a:off x="3295716" y="321729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2" name="사각형: 둥근 모서리 101">
            <a:extLst>
              <a:ext uri="{FF2B5EF4-FFF2-40B4-BE49-F238E27FC236}">
                <a16:creationId xmlns:a16="http://schemas.microsoft.com/office/drawing/2014/main" id="{24D8DE80-756E-0E98-39DA-70E3D35D2654}"/>
              </a:ext>
            </a:extLst>
          </p:cNvPr>
          <p:cNvSpPr/>
          <p:nvPr/>
        </p:nvSpPr>
        <p:spPr>
          <a:xfrm>
            <a:off x="538842" y="265526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3" name="사각형: 둥근 모서리 102">
            <a:extLst>
              <a:ext uri="{FF2B5EF4-FFF2-40B4-BE49-F238E27FC236}">
                <a16:creationId xmlns:a16="http://schemas.microsoft.com/office/drawing/2014/main" id="{0F2126DB-00F5-6482-A171-DF50398CE2F4}"/>
              </a:ext>
            </a:extLst>
          </p:cNvPr>
          <p:cNvSpPr/>
          <p:nvPr/>
        </p:nvSpPr>
        <p:spPr>
          <a:xfrm>
            <a:off x="538842" y="293780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사각형: 둥근 모서리 103">
            <a:extLst>
              <a:ext uri="{FF2B5EF4-FFF2-40B4-BE49-F238E27FC236}">
                <a16:creationId xmlns:a16="http://schemas.microsoft.com/office/drawing/2014/main" id="{AB3A9382-3A63-A7E1-7628-97B54E59185A}"/>
              </a:ext>
            </a:extLst>
          </p:cNvPr>
          <p:cNvSpPr/>
          <p:nvPr/>
        </p:nvSpPr>
        <p:spPr>
          <a:xfrm>
            <a:off x="538842" y="322035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사각형: 둥근 모서리 104">
            <a:extLst>
              <a:ext uri="{FF2B5EF4-FFF2-40B4-BE49-F238E27FC236}">
                <a16:creationId xmlns:a16="http://schemas.microsoft.com/office/drawing/2014/main" id="{6126105D-5693-730E-6084-9C6D860230A0}"/>
              </a:ext>
            </a:extLst>
          </p:cNvPr>
          <p:cNvSpPr/>
          <p:nvPr/>
        </p:nvSpPr>
        <p:spPr>
          <a:xfrm>
            <a:off x="538842" y="350289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사각형: 둥근 모서리 105">
            <a:extLst>
              <a:ext uri="{FF2B5EF4-FFF2-40B4-BE49-F238E27FC236}">
                <a16:creationId xmlns:a16="http://schemas.microsoft.com/office/drawing/2014/main" id="{C34B5918-3EB7-0C78-A7FD-FE61DEEE01AA}"/>
              </a:ext>
            </a:extLst>
          </p:cNvPr>
          <p:cNvSpPr/>
          <p:nvPr/>
        </p:nvSpPr>
        <p:spPr>
          <a:xfrm>
            <a:off x="538842" y="378544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7" name="사각형: 둥근 모서리 106">
            <a:extLst>
              <a:ext uri="{FF2B5EF4-FFF2-40B4-BE49-F238E27FC236}">
                <a16:creationId xmlns:a16="http://schemas.microsoft.com/office/drawing/2014/main" id="{BEE0E023-CD17-6260-B74D-013DBBF8B126}"/>
              </a:ext>
            </a:extLst>
          </p:cNvPr>
          <p:cNvSpPr/>
          <p:nvPr/>
        </p:nvSpPr>
        <p:spPr>
          <a:xfrm>
            <a:off x="538842" y="406798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8" name="사각형: 둥근 모서리 107">
            <a:extLst>
              <a:ext uri="{FF2B5EF4-FFF2-40B4-BE49-F238E27FC236}">
                <a16:creationId xmlns:a16="http://schemas.microsoft.com/office/drawing/2014/main" id="{CECAFBE9-769B-9E43-0CAE-21F9BE0326E9}"/>
              </a:ext>
            </a:extLst>
          </p:cNvPr>
          <p:cNvSpPr/>
          <p:nvPr/>
        </p:nvSpPr>
        <p:spPr>
          <a:xfrm>
            <a:off x="538842" y="435052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사각형: 둥근 모서리 108">
            <a:extLst>
              <a:ext uri="{FF2B5EF4-FFF2-40B4-BE49-F238E27FC236}">
                <a16:creationId xmlns:a16="http://schemas.microsoft.com/office/drawing/2014/main" id="{EE728A1A-915D-5826-6B05-74EF54636CBD}"/>
              </a:ext>
            </a:extLst>
          </p:cNvPr>
          <p:cNvSpPr/>
          <p:nvPr/>
        </p:nvSpPr>
        <p:spPr>
          <a:xfrm>
            <a:off x="538842" y="463307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0" name="사각형: 둥근 모서리 109">
            <a:extLst>
              <a:ext uri="{FF2B5EF4-FFF2-40B4-BE49-F238E27FC236}">
                <a16:creationId xmlns:a16="http://schemas.microsoft.com/office/drawing/2014/main" id="{4BC28A5A-92AA-6656-9AD3-ECEE231635AD}"/>
              </a:ext>
            </a:extLst>
          </p:cNvPr>
          <p:cNvSpPr/>
          <p:nvPr/>
        </p:nvSpPr>
        <p:spPr>
          <a:xfrm>
            <a:off x="538842" y="491561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1" name="사각형: 둥근 모서리 110">
            <a:extLst>
              <a:ext uri="{FF2B5EF4-FFF2-40B4-BE49-F238E27FC236}">
                <a16:creationId xmlns:a16="http://schemas.microsoft.com/office/drawing/2014/main" id="{CF6D1E10-7420-063D-6B08-8DD3CF61B740}"/>
              </a:ext>
            </a:extLst>
          </p:cNvPr>
          <p:cNvSpPr/>
          <p:nvPr/>
        </p:nvSpPr>
        <p:spPr>
          <a:xfrm>
            <a:off x="538842" y="519816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2" name="사각형: 둥근 모서리 111">
            <a:extLst>
              <a:ext uri="{FF2B5EF4-FFF2-40B4-BE49-F238E27FC236}">
                <a16:creationId xmlns:a16="http://schemas.microsoft.com/office/drawing/2014/main" id="{BED5DC8C-DCFF-A2B0-9029-2E956C3B6552}"/>
              </a:ext>
            </a:extLst>
          </p:cNvPr>
          <p:cNvSpPr/>
          <p:nvPr/>
        </p:nvSpPr>
        <p:spPr>
          <a:xfrm>
            <a:off x="538842" y="548070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0" name="사각형: 둥근 모서리 129">
            <a:extLst>
              <a:ext uri="{FF2B5EF4-FFF2-40B4-BE49-F238E27FC236}">
                <a16:creationId xmlns:a16="http://schemas.microsoft.com/office/drawing/2014/main" id="{45D69E84-B9FC-5DC7-30BB-71BE028AEBCF}"/>
              </a:ext>
            </a:extLst>
          </p:cNvPr>
          <p:cNvSpPr/>
          <p:nvPr/>
        </p:nvSpPr>
        <p:spPr>
          <a:xfrm>
            <a:off x="1176889" y="2052163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32" name="사각형: 둥근 모서리 131">
            <a:extLst>
              <a:ext uri="{FF2B5EF4-FFF2-40B4-BE49-F238E27FC236}">
                <a16:creationId xmlns:a16="http://schemas.microsoft.com/office/drawing/2014/main" id="{9F790CBF-0635-0E77-45D5-36920E911F06}"/>
              </a:ext>
            </a:extLst>
          </p:cNvPr>
          <p:cNvSpPr/>
          <p:nvPr/>
        </p:nvSpPr>
        <p:spPr>
          <a:xfrm>
            <a:off x="1707262" y="2052163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편집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07B2C890-7E3D-00A1-FEDD-094F3A126AA4}"/>
              </a:ext>
            </a:extLst>
          </p:cNvPr>
          <p:cNvSpPr txBox="1"/>
          <p:nvPr/>
        </p:nvSpPr>
        <p:spPr>
          <a:xfrm>
            <a:off x="3227107" y="2325488"/>
            <a:ext cx="13193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쇼핑몰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9" name="사각형: 둥근 모서리 148">
            <a:extLst>
              <a:ext uri="{FF2B5EF4-FFF2-40B4-BE49-F238E27FC236}">
                <a16:creationId xmlns:a16="http://schemas.microsoft.com/office/drawing/2014/main" id="{523CF672-2C09-DEC7-AE4C-415C1EB52A49}"/>
              </a:ext>
            </a:extLst>
          </p:cNvPr>
          <p:cNvSpPr/>
          <p:nvPr/>
        </p:nvSpPr>
        <p:spPr>
          <a:xfrm>
            <a:off x="6142561" y="2050443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50" name="사각형: 둥근 모서리 149">
            <a:extLst>
              <a:ext uri="{FF2B5EF4-FFF2-40B4-BE49-F238E27FC236}">
                <a16:creationId xmlns:a16="http://schemas.microsoft.com/office/drawing/2014/main" id="{B3CF9C02-A92C-34F1-55CD-6AC8E5D51F49}"/>
              </a:ext>
            </a:extLst>
          </p:cNvPr>
          <p:cNvSpPr/>
          <p:nvPr/>
        </p:nvSpPr>
        <p:spPr>
          <a:xfrm>
            <a:off x="6672934" y="2050443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61" name="사각형: 둥근 모서리 160">
            <a:extLst>
              <a:ext uri="{FF2B5EF4-FFF2-40B4-BE49-F238E27FC236}">
                <a16:creationId xmlns:a16="http://schemas.microsoft.com/office/drawing/2014/main" id="{C60E09AD-413D-912A-B5F5-6780BC8A7732}"/>
              </a:ext>
            </a:extLst>
          </p:cNvPr>
          <p:cNvSpPr/>
          <p:nvPr/>
        </p:nvSpPr>
        <p:spPr>
          <a:xfrm>
            <a:off x="6314267" y="2301280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162" name="그래픽 161" descr="다운로드 윤곽선">
            <a:extLst>
              <a:ext uri="{FF2B5EF4-FFF2-40B4-BE49-F238E27FC236}">
                <a16:creationId xmlns:a16="http://schemas.microsoft.com/office/drawing/2014/main" id="{00D84647-6066-7584-5FC0-4878E83F78AD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349759" y="2314243"/>
            <a:ext cx="204905" cy="204905"/>
          </a:xfrm>
          <a:prstGeom prst="rect">
            <a:avLst/>
          </a:prstGeom>
        </p:spPr>
      </p:pic>
      <p:pic>
        <p:nvPicPr>
          <p:cNvPr id="175" name="그림 174">
            <a:extLst>
              <a:ext uri="{FF2B5EF4-FFF2-40B4-BE49-F238E27FC236}">
                <a16:creationId xmlns:a16="http://schemas.microsoft.com/office/drawing/2014/main" id="{7B22C90B-902A-3866-DBFC-40CABDD942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59541" y="3489437"/>
            <a:ext cx="924185" cy="347812"/>
          </a:xfrm>
          <a:prstGeom prst="rect">
            <a:avLst/>
          </a:prstGeom>
        </p:spPr>
      </p:pic>
      <p:sp>
        <p:nvSpPr>
          <p:cNvPr id="192" name="사각형: 둥근 모서리 191">
            <a:extLst>
              <a:ext uri="{FF2B5EF4-FFF2-40B4-BE49-F238E27FC236}">
                <a16:creationId xmlns:a16="http://schemas.microsoft.com/office/drawing/2014/main" id="{AE4322F3-C3DE-8A33-7366-6D1AC8D2F818}"/>
              </a:ext>
            </a:extLst>
          </p:cNvPr>
          <p:cNvSpPr/>
          <p:nvPr/>
        </p:nvSpPr>
        <p:spPr>
          <a:xfrm>
            <a:off x="2243012" y="2054116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삭제</a:t>
            </a:r>
          </a:p>
        </p:txBody>
      </p:sp>
      <p:sp>
        <p:nvSpPr>
          <p:cNvPr id="65" name="직사각형 64">
            <a:extLst>
              <a:ext uri="{FF2B5EF4-FFF2-40B4-BE49-F238E27FC236}">
                <a16:creationId xmlns:a16="http://schemas.microsoft.com/office/drawing/2014/main" id="{4D37FE73-9CAC-5F17-E88F-BFBCF1D93C88}"/>
              </a:ext>
            </a:extLst>
          </p:cNvPr>
          <p:cNvSpPr/>
          <p:nvPr/>
        </p:nvSpPr>
        <p:spPr>
          <a:xfrm>
            <a:off x="-12" y="478246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C5A2AEC0-5A05-B4B5-B19F-6E7C791C2D9C}"/>
              </a:ext>
            </a:extLst>
          </p:cNvPr>
          <p:cNvSpPr/>
          <p:nvPr/>
        </p:nvSpPr>
        <p:spPr>
          <a:xfrm>
            <a:off x="1176889" y="2050550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B327123C-E8AC-D0C3-FEFB-4053D95F9C49}"/>
              </a:ext>
            </a:extLst>
          </p:cNvPr>
          <p:cNvSpPr/>
          <p:nvPr/>
        </p:nvSpPr>
        <p:spPr>
          <a:xfrm>
            <a:off x="1707262" y="2050550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편집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D23367B4-3F49-E07F-EF37-D645D122C103}"/>
              </a:ext>
            </a:extLst>
          </p:cNvPr>
          <p:cNvSpPr/>
          <p:nvPr/>
        </p:nvSpPr>
        <p:spPr>
          <a:xfrm>
            <a:off x="2310446" y="1488590"/>
            <a:ext cx="4928038" cy="435009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C2F6161-2688-BFE8-A106-09BCF5FECF72}"/>
              </a:ext>
            </a:extLst>
          </p:cNvPr>
          <p:cNvSpPr txBox="1"/>
          <p:nvPr/>
        </p:nvSpPr>
        <p:spPr>
          <a:xfrm>
            <a:off x="2401273" y="1603200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카테고리 추가</a:t>
            </a:r>
            <a:r>
              <a:rPr lang="en-US" altLang="ko-KR" sz="1000" b="1"/>
              <a:t>/</a:t>
            </a:r>
            <a:r>
              <a:rPr lang="ko-KR" altLang="en-US" sz="1000" b="1"/>
              <a:t>편집</a:t>
            </a:r>
          </a:p>
        </p:txBody>
      </p:sp>
      <p:sp>
        <p:nvSpPr>
          <p:cNvPr id="21" name="곱하기 기호 20">
            <a:extLst>
              <a:ext uri="{FF2B5EF4-FFF2-40B4-BE49-F238E27FC236}">
                <a16:creationId xmlns:a16="http://schemas.microsoft.com/office/drawing/2014/main" id="{4DAF3FFA-C8DA-A8F3-31A7-F13A17D5DA38}"/>
              </a:ext>
            </a:extLst>
          </p:cNvPr>
          <p:cNvSpPr/>
          <p:nvPr/>
        </p:nvSpPr>
        <p:spPr>
          <a:xfrm>
            <a:off x="6910561" y="1604072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7353C478-6EFE-E0C7-F092-2DB84B1DF922}"/>
              </a:ext>
            </a:extLst>
          </p:cNvPr>
          <p:cNvSpPr/>
          <p:nvPr/>
        </p:nvSpPr>
        <p:spPr>
          <a:xfrm>
            <a:off x="2618860" y="2294574"/>
            <a:ext cx="1677888" cy="295225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807AD4E-D058-F89F-B465-957E7DC520D8}"/>
              </a:ext>
            </a:extLst>
          </p:cNvPr>
          <p:cNvSpPr txBox="1"/>
          <p:nvPr/>
        </p:nvSpPr>
        <p:spPr>
          <a:xfrm>
            <a:off x="2736892" y="2576009"/>
            <a:ext cx="1087705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altLang="ko-KR" sz="900"/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id="{E42333B5-53EA-6EA8-FD04-318018FF3A3C}"/>
              </a:ext>
            </a:extLst>
          </p:cNvPr>
          <p:cNvSpPr/>
          <p:nvPr/>
        </p:nvSpPr>
        <p:spPr>
          <a:xfrm>
            <a:off x="6520149" y="5469352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34" name="사각형: 둥근 모서리 33">
            <a:extLst>
              <a:ext uri="{FF2B5EF4-FFF2-40B4-BE49-F238E27FC236}">
                <a16:creationId xmlns:a16="http://schemas.microsoft.com/office/drawing/2014/main" id="{7DD8B3A1-5953-3F0A-9A26-B9DBB824E368}"/>
              </a:ext>
            </a:extLst>
          </p:cNvPr>
          <p:cNvSpPr/>
          <p:nvPr/>
        </p:nvSpPr>
        <p:spPr>
          <a:xfrm>
            <a:off x="5924584" y="5469352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grpSp>
        <p:nvGrpSpPr>
          <p:cNvPr id="35" name="그룹 34">
            <a:extLst>
              <a:ext uri="{FF2B5EF4-FFF2-40B4-BE49-F238E27FC236}">
                <a16:creationId xmlns:a16="http://schemas.microsoft.com/office/drawing/2014/main" id="{5C82EA44-B2DD-3D10-8092-D895AA2823E0}"/>
              </a:ext>
            </a:extLst>
          </p:cNvPr>
          <p:cNvGrpSpPr/>
          <p:nvPr/>
        </p:nvGrpSpPr>
        <p:grpSpPr>
          <a:xfrm>
            <a:off x="6201541" y="5238488"/>
            <a:ext cx="244417" cy="258694"/>
            <a:chOff x="1098607" y="3056422"/>
            <a:chExt cx="244417" cy="258694"/>
          </a:xfrm>
        </p:grpSpPr>
        <p:sp>
          <p:nvSpPr>
            <p:cNvPr id="36" name="이등변 삼각형 35">
              <a:extLst>
                <a:ext uri="{FF2B5EF4-FFF2-40B4-BE49-F238E27FC236}">
                  <a16:creationId xmlns:a16="http://schemas.microsoft.com/office/drawing/2014/main" id="{7DE3592E-6666-D338-F60E-585FD10629C1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3" name="그룹 42">
              <a:extLst>
                <a:ext uri="{FF2B5EF4-FFF2-40B4-BE49-F238E27FC236}">
                  <a16:creationId xmlns:a16="http://schemas.microsoft.com/office/drawing/2014/main" id="{5CDD64A9-C5D2-B666-E8A8-9F29ECA2B010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4" name="Oval 593">
                <a:extLst>
                  <a:ext uri="{FF2B5EF4-FFF2-40B4-BE49-F238E27FC236}">
                    <a16:creationId xmlns:a16="http://schemas.microsoft.com/office/drawing/2014/main" id="{B05C419A-C342-2A67-9B66-85BD4B15F5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5" name="TextBox 14">
                <a:extLst>
                  <a:ext uri="{FF2B5EF4-FFF2-40B4-BE49-F238E27FC236}">
                    <a16:creationId xmlns:a16="http://schemas.microsoft.com/office/drawing/2014/main" id="{27ADE183-FA57-1FAD-A6DF-6D4AEF0459E4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FE40C050-826C-7F01-FB98-6ED78357DFCB}"/>
              </a:ext>
            </a:extLst>
          </p:cNvPr>
          <p:cNvGrpSpPr/>
          <p:nvPr/>
        </p:nvGrpSpPr>
        <p:grpSpPr>
          <a:xfrm>
            <a:off x="6817827" y="5233094"/>
            <a:ext cx="244417" cy="258694"/>
            <a:chOff x="1098607" y="3056422"/>
            <a:chExt cx="244417" cy="258694"/>
          </a:xfrm>
        </p:grpSpPr>
        <p:sp>
          <p:nvSpPr>
            <p:cNvPr id="47" name="이등변 삼각형 46">
              <a:extLst>
                <a:ext uri="{FF2B5EF4-FFF2-40B4-BE49-F238E27FC236}">
                  <a16:creationId xmlns:a16="http://schemas.microsoft.com/office/drawing/2014/main" id="{6C737E0F-78AB-1925-39F7-06916A059B89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8" name="그룹 47">
              <a:extLst>
                <a:ext uri="{FF2B5EF4-FFF2-40B4-BE49-F238E27FC236}">
                  <a16:creationId xmlns:a16="http://schemas.microsoft.com/office/drawing/2014/main" id="{959DF93A-39F6-C600-ABC5-648EE401C1B7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9" name="Oval 593">
                <a:extLst>
                  <a:ext uri="{FF2B5EF4-FFF2-40B4-BE49-F238E27FC236}">
                    <a16:creationId xmlns:a16="http://schemas.microsoft.com/office/drawing/2014/main" id="{B746520A-4AC2-5E30-CB8A-91B18B5352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0" name="TextBox 14">
                <a:extLst>
                  <a:ext uri="{FF2B5EF4-FFF2-40B4-BE49-F238E27FC236}">
                    <a16:creationId xmlns:a16="http://schemas.microsoft.com/office/drawing/2014/main" id="{D8B6A457-0AAA-585C-56FF-A8245F5D83D5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1898CD29-423B-126C-9986-3166E2F89576}"/>
              </a:ext>
            </a:extLst>
          </p:cNvPr>
          <p:cNvSpPr txBox="1"/>
          <p:nvPr/>
        </p:nvSpPr>
        <p:spPr>
          <a:xfrm>
            <a:off x="2736177" y="2452590"/>
            <a:ext cx="1560571" cy="131202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패션</a:t>
            </a:r>
            <a:r>
              <a:rPr lang="en-US" altLang="ko-KR" sz="900"/>
              <a:t>/</a:t>
            </a:r>
            <a:r>
              <a:rPr lang="ko-KR" altLang="en-US" sz="900"/>
              <a:t>의류</a:t>
            </a:r>
            <a:r>
              <a:rPr lang="en-US" altLang="ko-KR" sz="900"/>
              <a:t>/</a:t>
            </a:r>
            <a:r>
              <a:rPr lang="ko-KR" altLang="en-US" sz="900"/>
              <a:t>잡화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400"/>
          </a:p>
          <a:p>
            <a:pPr>
              <a:lnSpc>
                <a:spcPct val="150000"/>
              </a:lnSpc>
            </a:pPr>
            <a:r>
              <a:rPr lang="ko-KR" altLang="en-US" sz="900" b="1"/>
              <a:t>식품</a:t>
            </a:r>
            <a:r>
              <a:rPr lang="ko-KR" altLang="en-US" sz="900"/>
              <a:t>                        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400"/>
          </a:p>
          <a:p>
            <a:pPr>
              <a:lnSpc>
                <a:spcPct val="150000"/>
              </a:lnSpc>
            </a:pPr>
            <a:r>
              <a:rPr lang="ko-KR" altLang="en-US" sz="900"/>
              <a:t>생활용품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가전</a:t>
            </a:r>
            <a:r>
              <a:rPr lang="en-US" altLang="ko-KR" sz="900"/>
              <a:t>/</a:t>
            </a:r>
            <a:r>
              <a:rPr lang="ko-KR" altLang="en-US" sz="900"/>
              <a:t>디지털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도서</a:t>
            </a:r>
            <a:r>
              <a:rPr lang="en-US" altLang="ko-KR" sz="900"/>
              <a:t>/</a:t>
            </a:r>
            <a:r>
              <a:rPr lang="ko-KR" altLang="en-US" sz="900"/>
              <a:t>음반</a:t>
            </a:r>
            <a:r>
              <a:rPr lang="en-US" altLang="ko-KR" sz="900"/>
              <a:t>/DVD</a:t>
            </a:r>
          </a:p>
        </p:txBody>
      </p:sp>
      <p:grpSp>
        <p:nvGrpSpPr>
          <p:cNvPr id="61" name="그룹 60">
            <a:extLst>
              <a:ext uri="{FF2B5EF4-FFF2-40B4-BE49-F238E27FC236}">
                <a16:creationId xmlns:a16="http://schemas.microsoft.com/office/drawing/2014/main" id="{A513D5B9-33A3-6A13-A4CF-84E700BDF9A8}"/>
              </a:ext>
            </a:extLst>
          </p:cNvPr>
          <p:cNvGrpSpPr/>
          <p:nvPr/>
        </p:nvGrpSpPr>
        <p:grpSpPr>
          <a:xfrm>
            <a:off x="3216464" y="2028159"/>
            <a:ext cx="518132" cy="200053"/>
            <a:chOff x="2997149" y="1977182"/>
            <a:chExt cx="613353" cy="230832"/>
          </a:xfrm>
        </p:grpSpPr>
        <p:sp>
          <p:nvSpPr>
            <p:cNvPr id="52" name="사각형: 둥근 모서리 51">
              <a:extLst>
                <a:ext uri="{FF2B5EF4-FFF2-40B4-BE49-F238E27FC236}">
                  <a16:creationId xmlns:a16="http://schemas.microsoft.com/office/drawing/2014/main" id="{B50F7B9A-541E-DC2B-07BD-43FF9C97C7BC}"/>
                </a:ext>
              </a:extLst>
            </p:cNvPr>
            <p:cNvSpPr/>
            <p:nvPr/>
          </p:nvSpPr>
          <p:spPr>
            <a:xfrm>
              <a:off x="2997149" y="1977182"/>
              <a:ext cx="613353" cy="2308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ko-KR" altLang="en-US" sz="800">
                  <a:solidFill>
                    <a:schemeClr val="tx1"/>
                  </a:solidFill>
                </a:rPr>
                <a:t>추가</a:t>
              </a:r>
            </a:p>
          </p:txBody>
        </p:sp>
        <p:sp>
          <p:nvSpPr>
            <p:cNvPr id="53" name="더하기 기호 52">
              <a:extLst>
                <a:ext uri="{FF2B5EF4-FFF2-40B4-BE49-F238E27FC236}">
                  <a16:creationId xmlns:a16="http://schemas.microsoft.com/office/drawing/2014/main" id="{0720A942-FD71-BF7A-3910-56648F0165EE}"/>
                </a:ext>
              </a:extLst>
            </p:cNvPr>
            <p:cNvSpPr/>
            <p:nvPr/>
          </p:nvSpPr>
          <p:spPr>
            <a:xfrm>
              <a:off x="3067558" y="2018257"/>
              <a:ext cx="146391" cy="146391"/>
            </a:xfrm>
            <a:prstGeom prst="mathPlus">
              <a:avLst>
                <a:gd name="adj1" fmla="val 14073"/>
              </a:avLst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accent6"/>
                </a:solidFill>
              </a:endParaRPr>
            </a:p>
          </p:txBody>
        </p:sp>
      </p:grpSp>
      <p:grpSp>
        <p:nvGrpSpPr>
          <p:cNvPr id="62" name="그룹 61">
            <a:extLst>
              <a:ext uri="{FF2B5EF4-FFF2-40B4-BE49-F238E27FC236}">
                <a16:creationId xmlns:a16="http://schemas.microsoft.com/office/drawing/2014/main" id="{4583B014-26F4-945C-BD2F-278F41A63293}"/>
              </a:ext>
            </a:extLst>
          </p:cNvPr>
          <p:cNvGrpSpPr/>
          <p:nvPr/>
        </p:nvGrpSpPr>
        <p:grpSpPr>
          <a:xfrm>
            <a:off x="3782344" y="2028592"/>
            <a:ext cx="518132" cy="200053"/>
            <a:chOff x="3679218" y="1977182"/>
            <a:chExt cx="613353" cy="230832"/>
          </a:xfrm>
        </p:grpSpPr>
        <p:sp>
          <p:nvSpPr>
            <p:cNvPr id="54" name="사각형: 둥근 모서리 53">
              <a:extLst>
                <a:ext uri="{FF2B5EF4-FFF2-40B4-BE49-F238E27FC236}">
                  <a16:creationId xmlns:a16="http://schemas.microsoft.com/office/drawing/2014/main" id="{B34AA09C-4A62-D55B-4E3E-47FF3EC22B5A}"/>
                </a:ext>
              </a:extLst>
            </p:cNvPr>
            <p:cNvSpPr/>
            <p:nvPr/>
          </p:nvSpPr>
          <p:spPr>
            <a:xfrm>
              <a:off x="3679218" y="1977182"/>
              <a:ext cx="613353" cy="2308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ko-KR" altLang="en-US" sz="800">
                  <a:solidFill>
                    <a:schemeClr val="tx1"/>
                  </a:solidFill>
                </a:rPr>
                <a:t>삭제</a:t>
              </a:r>
            </a:p>
          </p:txBody>
        </p:sp>
        <p:sp>
          <p:nvSpPr>
            <p:cNvPr id="55" name="빼기 기호 54">
              <a:extLst>
                <a:ext uri="{FF2B5EF4-FFF2-40B4-BE49-F238E27FC236}">
                  <a16:creationId xmlns:a16="http://schemas.microsoft.com/office/drawing/2014/main" id="{C69FAD07-38DF-9A1C-36AE-63398112559A}"/>
                </a:ext>
              </a:extLst>
            </p:cNvPr>
            <p:cNvSpPr/>
            <p:nvPr/>
          </p:nvSpPr>
          <p:spPr>
            <a:xfrm>
              <a:off x="3749008" y="2049764"/>
              <a:ext cx="152472" cy="95971"/>
            </a:xfrm>
            <a:prstGeom prst="mathMinus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accent6"/>
                </a:solidFill>
              </a:endParaRPr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2EACBD77-66FA-1932-5AB6-5712425E1859}"/>
              </a:ext>
            </a:extLst>
          </p:cNvPr>
          <p:cNvSpPr txBox="1"/>
          <p:nvPr/>
        </p:nvSpPr>
        <p:spPr>
          <a:xfrm>
            <a:off x="4414065" y="2294574"/>
            <a:ext cx="1087705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카테고리 이름</a:t>
            </a:r>
            <a:endParaRPr lang="en-US" altLang="ko-KR" sz="900"/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2FB62A01-5A5B-5291-2B95-15D55BA2D29C}"/>
              </a:ext>
            </a:extLst>
          </p:cNvPr>
          <p:cNvSpPr/>
          <p:nvPr/>
        </p:nvSpPr>
        <p:spPr>
          <a:xfrm>
            <a:off x="4484973" y="2598665"/>
            <a:ext cx="2332853" cy="25062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식품</a:t>
            </a:r>
          </a:p>
        </p:txBody>
      </p:sp>
      <p:grpSp>
        <p:nvGrpSpPr>
          <p:cNvPr id="58" name="그룹 57">
            <a:extLst>
              <a:ext uri="{FF2B5EF4-FFF2-40B4-BE49-F238E27FC236}">
                <a16:creationId xmlns:a16="http://schemas.microsoft.com/office/drawing/2014/main" id="{E4E4B187-4738-0964-63ED-E87C0DCEBC11}"/>
              </a:ext>
            </a:extLst>
          </p:cNvPr>
          <p:cNvGrpSpPr/>
          <p:nvPr/>
        </p:nvGrpSpPr>
        <p:grpSpPr>
          <a:xfrm rot="5400000">
            <a:off x="7219621" y="205526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9" name="이등변 삼각형 58">
              <a:extLst>
                <a:ext uri="{FF2B5EF4-FFF2-40B4-BE49-F238E27FC236}">
                  <a16:creationId xmlns:a16="http://schemas.microsoft.com/office/drawing/2014/main" id="{E352D3FD-B55E-828D-A0A5-ADA8EB1A205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60" name="Oval 593">
              <a:extLst>
                <a:ext uri="{FF2B5EF4-FFF2-40B4-BE49-F238E27FC236}">
                  <a16:creationId xmlns:a16="http://schemas.microsoft.com/office/drawing/2014/main" id="{F506C870-8F76-05C3-42A3-4D9C746358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AA27CC19-8945-C37B-D778-012B952E8A48}"/>
              </a:ext>
            </a:extLst>
          </p:cNvPr>
          <p:cNvSpPr txBox="1"/>
          <p:nvPr/>
        </p:nvSpPr>
        <p:spPr>
          <a:xfrm>
            <a:off x="7835955" y="1983507"/>
            <a:ext cx="4218077" cy="27662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>
                <a:latin typeface="+mn-ea"/>
              </a:rPr>
              <a:t>삭제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>
                <a:latin typeface="+mn-ea"/>
              </a:rPr>
              <a:t>삭제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>
                <a:latin typeface="+mn-ea"/>
              </a:rPr>
              <a:t>삭제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endParaRPr lang="en-US" altLang="ko-KR" sz="900">
              <a:latin typeface="+mn-ea"/>
            </a:endParaRPr>
          </a:p>
          <a:p>
            <a:pPr algn="l" latinLnBrk="1">
              <a:lnSpc>
                <a:spcPct val="150000"/>
              </a:lnSpc>
            </a:pP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- </a:t>
            </a:r>
            <a:r>
              <a:rPr lang="ko-KR" altLang="en-US" sz="900">
                <a:latin typeface="+mn-ea"/>
              </a:rPr>
              <a:t>해당 카테고리 클릭 시</a:t>
            </a:r>
            <a:r>
              <a:rPr lang="en-US" altLang="ko-KR" sz="900">
                <a:latin typeface="+mn-ea"/>
              </a:rPr>
              <a:t>, </a:t>
            </a:r>
            <a:r>
              <a:rPr lang="ko-KR" altLang="en-US" sz="900">
                <a:latin typeface="+mn-ea"/>
              </a:rPr>
              <a:t>오른쪽에 카테고리 이름 수정할 수 있도록 활성화</a:t>
            </a:r>
            <a:endParaRPr lang="en-US" altLang="ko-KR" sz="900"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일정 카테고리 위치에서 추가를 누르면 그 아래에 새 카테고리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 ‘</a:t>
            </a:r>
            <a:r>
              <a:rPr lang="ko-KR" altLang="en-US" sz="900">
                <a:latin typeface="+mn-ea"/>
              </a:rPr>
              <a:t>카테고리명</a:t>
            </a:r>
            <a:r>
              <a:rPr lang="en-US" altLang="ko-KR" sz="900">
                <a:latin typeface="+mn-ea"/>
              </a:rPr>
              <a:t>1’</a:t>
            </a:r>
            <a:r>
              <a:rPr lang="ko-KR" altLang="en-US" sz="900">
                <a:latin typeface="+mn-ea"/>
              </a:rPr>
              <a:t>으로 임시 생성됨</a:t>
            </a:r>
            <a:endParaRPr lang="en-US" altLang="ko-KR" sz="900"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일정 카테고리 위치에서 삭제를 누르면 해당 카테고리 삭제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  <p:grpSp>
        <p:nvGrpSpPr>
          <p:cNvPr id="8" name="그룹 7">
            <a:extLst>
              <a:ext uri="{FF2B5EF4-FFF2-40B4-BE49-F238E27FC236}">
                <a16:creationId xmlns:a16="http://schemas.microsoft.com/office/drawing/2014/main" id="{0187A262-319A-B6F1-0204-C4E2432C1533}"/>
              </a:ext>
            </a:extLst>
          </p:cNvPr>
          <p:cNvGrpSpPr/>
          <p:nvPr/>
        </p:nvGrpSpPr>
        <p:grpSpPr>
          <a:xfrm rot="5400000">
            <a:off x="4994102" y="260399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2" name="이등변 삼각형 21">
              <a:extLst>
                <a:ext uri="{FF2B5EF4-FFF2-40B4-BE49-F238E27FC236}">
                  <a16:creationId xmlns:a16="http://schemas.microsoft.com/office/drawing/2014/main" id="{7295BFCE-041D-DCFA-08FE-0FFA5F72DDE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5" name="Oval 593">
              <a:extLst>
                <a:ext uri="{FF2B5EF4-FFF2-40B4-BE49-F238E27FC236}">
                  <a16:creationId xmlns:a16="http://schemas.microsoft.com/office/drawing/2014/main" id="{71A34DBF-A1B5-F901-9D6B-19046BA25E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3696108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189455"/>
              </p:ext>
            </p:extLst>
          </p:nvPr>
        </p:nvGraphicFramePr>
        <p:xfrm>
          <a:off x="7794170" y="725881"/>
          <a:ext cx="439783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쇼핑몰 등록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쇼핑몰 정보 내용 수정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749283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4474284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109091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쇼핑몰 등록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(2))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온라인몰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AD-07-0003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49</a:t>
            </a:fld>
            <a:endParaRPr lang="ko-KR" altLang="en-US"/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3AF7FDA9-48B6-8DED-DB47-32FB29651093}"/>
              </a:ext>
            </a:extLst>
          </p:cNvPr>
          <p:cNvSpPr/>
          <p:nvPr/>
        </p:nvSpPr>
        <p:spPr>
          <a:xfrm>
            <a:off x="1131159" y="109014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2324E9-3AE9-6FDC-215E-7565CA00387F}"/>
              </a:ext>
            </a:extLst>
          </p:cNvPr>
          <p:cNvSpPr txBox="1"/>
          <p:nvPr/>
        </p:nvSpPr>
        <p:spPr>
          <a:xfrm>
            <a:off x="352424" y="10551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 이름</a:t>
            </a:r>
            <a:endParaRPr lang="en-US" altLang="ko-KR" sz="9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7A41A58-D7AF-CBE8-C1FD-56015ED30CF9}"/>
              </a:ext>
            </a:extLst>
          </p:cNvPr>
          <p:cNvSpPr txBox="1"/>
          <p:nvPr/>
        </p:nvSpPr>
        <p:spPr>
          <a:xfrm>
            <a:off x="352424" y="1335071"/>
            <a:ext cx="75594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카테고리</a:t>
            </a:r>
            <a:endParaRPr lang="en-US" altLang="ko-KR" sz="900"/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F89468FE-04F7-BC53-B75F-395FF82F3435}"/>
              </a:ext>
            </a:extLst>
          </p:cNvPr>
          <p:cNvSpPr/>
          <p:nvPr/>
        </p:nvSpPr>
        <p:spPr>
          <a:xfrm>
            <a:off x="1131159" y="1378613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선택 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A7F3E7CF-B272-BA56-44A9-B6C5899177D5}"/>
              </a:ext>
            </a:extLst>
          </p:cNvPr>
          <p:cNvSpPr/>
          <p:nvPr/>
        </p:nvSpPr>
        <p:spPr>
          <a:xfrm>
            <a:off x="6504429" y="142726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E23EB2CB-BC00-AC9A-89D9-44E42316C4CF}"/>
              </a:ext>
            </a:extLst>
          </p:cNvPr>
          <p:cNvCxnSpPr>
            <a:cxnSpLocks/>
          </p:cNvCxnSpPr>
          <p:nvPr/>
        </p:nvCxnSpPr>
        <p:spPr>
          <a:xfrm>
            <a:off x="357626" y="1761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4" name="표 15">
            <a:extLst>
              <a:ext uri="{FF2B5EF4-FFF2-40B4-BE49-F238E27FC236}">
                <a16:creationId xmlns:a16="http://schemas.microsoft.com/office/drawing/2014/main" id="{F62E720E-83A7-0EC6-5BAC-BFDA0241A6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510595"/>
              </p:ext>
            </p:extLst>
          </p:nvPr>
        </p:nvGraphicFramePr>
        <p:xfrm>
          <a:off x="467282" y="2591583"/>
          <a:ext cx="1231868" cy="3105883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82309">
                  <a:extLst>
                    <a:ext uri="{9D8B030D-6E8A-4147-A177-3AD203B41FA5}">
                      <a16:colId xmlns:a16="http://schemas.microsoft.com/office/drawing/2014/main" val="3341730797"/>
                    </a:ext>
                  </a:extLst>
                </a:gridCol>
                <a:gridCol w="949559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패션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의류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잡화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69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0520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7438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8483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49067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생활용품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84036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가전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디지털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70811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l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도서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음반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/DVD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257475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D3BF2998-1206-F2C5-E1DC-36437923D6FB}"/>
              </a:ext>
            </a:extLst>
          </p:cNvPr>
          <p:cNvSpPr txBox="1"/>
          <p:nvPr/>
        </p:nvSpPr>
        <p:spPr>
          <a:xfrm>
            <a:off x="522007" y="2325633"/>
            <a:ext cx="2035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카테고리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27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0AE9C1A3-CBFC-A203-7BC6-C7DB44E4E2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325" y="5748246"/>
            <a:ext cx="1419423" cy="314369"/>
          </a:xfrm>
          <a:prstGeom prst="rect">
            <a:avLst/>
          </a:prstGeom>
        </p:spPr>
      </p:pic>
      <p:graphicFrame>
        <p:nvGraphicFramePr>
          <p:cNvPr id="17" name="표 15">
            <a:extLst>
              <a:ext uri="{FF2B5EF4-FFF2-40B4-BE49-F238E27FC236}">
                <a16:creationId xmlns:a16="http://schemas.microsoft.com/office/drawing/2014/main" id="{CBBBD754-6496-55BD-0B44-79AA9352C6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107585"/>
              </p:ext>
            </p:extLst>
          </p:nvPr>
        </p:nvGraphicFramePr>
        <p:xfrm>
          <a:off x="3201647" y="2591583"/>
          <a:ext cx="3973903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51228">
                  <a:extLst>
                    <a:ext uri="{9D8B030D-6E8A-4147-A177-3AD203B41FA5}">
                      <a16:colId xmlns:a16="http://schemas.microsoft.com/office/drawing/2014/main" val="3780752349"/>
                    </a:ext>
                  </a:extLst>
                </a:gridCol>
                <a:gridCol w="690880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832167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582930">
                  <a:extLst>
                    <a:ext uri="{9D8B030D-6E8A-4147-A177-3AD203B41FA5}">
                      <a16:colId xmlns:a16="http://schemas.microsoft.com/office/drawing/2014/main" val="1923576228"/>
                    </a:ext>
                  </a:extLst>
                </a:gridCol>
                <a:gridCol w="849630">
                  <a:extLst>
                    <a:ext uri="{9D8B030D-6E8A-4147-A177-3AD203B41FA5}">
                      <a16:colId xmlns:a16="http://schemas.microsoft.com/office/drawing/2014/main" val="1700989293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쇼핑몰 이름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차 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상품 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쇼핑몰 담당자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260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명품마루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Wingdings" panose="05000000000000000000" pitchFamily="2" charset="2"/>
                        <a:buNone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AD9D6496-8FF9-E261-AC4B-666CA18B8678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온라인몰 관리  </a:t>
            </a:r>
            <a:r>
              <a:rPr lang="en-US" altLang="ko-KR" sz="900"/>
              <a:t>&gt; </a:t>
            </a:r>
            <a:r>
              <a:rPr lang="ko-KR" altLang="en-US" sz="900"/>
              <a:t>쇼핑몰 등록 관리</a:t>
            </a:r>
            <a:endParaRPr lang="en-US" altLang="ko-KR" sz="900"/>
          </a:p>
        </p:txBody>
      </p: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F96FC13A-3607-73F7-DC70-4AD53A97668C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4" name="사각형: 둥근 모서리 73">
            <a:extLst>
              <a:ext uri="{FF2B5EF4-FFF2-40B4-BE49-F238E27FC236}">
                <a16:creationId xmlns:a16="http://schemas.microsoft.com/office/drawing/2014/main" id="{2A19A5F5-6104-1E02-25EB-FC326DB41523}"/>
              </a:ext>
            </a:extLst>
          </p:cNvPr>
          <p:cNvSpPr/>
          <p:nvPr/>
        </p:nvSpPr>
        <p:spPr>
          <a:xfrm>
            <a:off x="3295716" y="265195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사각형: 둥근 모서리 74">
            <a:extLst>
              <a:ext uri="{FF2B5EF4-FFF2-40B4-BE49-F238E27FC236}">
                <a16:creationId xmlns:a16="http://schemas.microsoft.com/office/drawing/2014/main" id="{2CE9C14E-B4A4-AD3E-5A1E-57F0696AC53A}"/>
              </a:ext>
            </a:extLst>
          </p:cNvPr>
          <p:cNvSpPr/>
          <p:nvPr/>
        </p:nvSpPr>
        <p:spPr>
          <a:xfrm>
            <a:off x="3295716" y="293462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사각형: 둥근 모서리 75">
            <a:extLst>
              <a:ext uri="{FF2B5EF4-FFF2-40B4-BE49-F238E27FC236}">
                <a16:creationId xmlns:a16="http://schemas.microsoft.com/office/drawing/2014/main" id="{BCA5244A-6723-61DE-F250-259F5EBCB1AC}"/>
              </a:ext>
            </a:extLst>
          </p:cNvPr>
          <p:cNvSpPr/>
          <p:nvPr/>
        </p:nvSpPr>
        <p:spPr>
          <a:xfrm>
            <a:off x="3295716" y="321729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2" name="사각형: 둥근 모서리 101">
            <a:extLst>
              <a:ext uri="{FF2B5EF4-FFF2-40B4-BE49-F238E27FC236}">
                <a16:creationId xmlns:a16="http://schemas.microsoft.com/office/drawing/2014/main" id="{24D8DE80-756E-0E98-39DA-70E3D35D2654}"/>
              </a:ext>
            </a:extLst>
          </p:cNvPr>
          <p:cNvSpPr/>
          <p:nvPr/>
        </p:nvSpPr>
        <p:spPr>
          <a:xfrm>
            <a:off x="538842" y="265526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3" name="사각형: 둥근 모서리 102">
            <a:extLst>
              <a:ext uri="{FF2B5EF4-FFF2-40B4-BE49-F238E27FC236}">
                <a16:creationId xmlns:a16="http://schemas.microsoft.com/office/drawing/2014/main" id="{0F2126DB-00F5-6482-A171-DF50398CE2F4}"/>
              </a:ext>
            </a:extLst>
          </p:cNvPr>
          <p:cNvSpPr/>
          <p:nvPr/>
        </p:nvSpPr>
        <p:spPr>
          <a:xfrm>
            <a:off x="538842" y="293780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사각형: 둥근 모서리 103">
            <a:extLst>
              <a:ext uri="{FF2B5EF4-FFF2-40B4-BE49-F238E27FC236}">
                <a16:creationId xmlns:a16="http://schemas.microsoft.com/office/drawing/2014/main" id="{AB3A9382-3A63-A7E1-7628-97B54E59185A}"/>
              </a:ext>
            </a:extLst>
          </p:cNvPr>
          <p:cNvSpPr/>
          <p:nvPr/>
        </p:nvSpPr>
        <p:spPr>
          <a:xfrm>
            <a:off x="538842" y="322035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사각형: 둥근 모서리 104">
            <a:extLst>
              <a:ext uri="{FF2B5EF4-FFF2-40B4-BE49-F238E27FC236}">
                <a16:creationId xmlns:a16="http://schemas.microsoft.com/office/drawing/2014/main" id="{6126105D-5693-730E-6084-9C6D860230A0}"/>
              </a:ext>
            </a:extLst>
          </p:cNvPr>
          <p:cNvSpPr/>
          <p:nvPr/>
        </p:nvSpPr>
        <p:spPr>
          <a:xfrm>
            <a:off x="538842" y="350289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사각형: 둥근 모서리 105">
            <a:extLst>
              <a:ext uri="{FF2B5EF4-FFF2-40B4-BE49-F238E27FC236}">
                <a16:creationId xmlns:a16="http://schemas.microsoft.com/office/drawing/2014/main" id="{C34B5918-3EB7-0C78-A7FD-FE61DEEE01AA}"/>
              </a:ext>
            </a:extLst>
          </p:cNvPr>
          <p:cNvSpPr/>
          <p:nvPr/>
        </p:nvSpPr>
        <p:spPr>
          <a:xfrm>
            <a:off x="538842" y="378544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7" name="사각형: 둥근 모서리 106">
            <a:extLst>
              <a:ext uri="{FF2B5EF4-FFF2-40B4-BE49-F238E27FC236}">
                <a16:creationId xmlns:a16="http://schemas.microsoft.com/office/drawing/2014/main" id="{BEE0E023-CD17-6260-B74D-013DBBF8B126}"/>
              </a:ext>
            </a:extLst>
          </p:cNvPr>
          <p:cNvSpPr/>
          <p:nvPr/>
        </p:nvSpPr>
        <p:spPr>
          <a:xfrm>
            <a:off x="538842" y="406798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8" name="사각형: 둥근 모서리 107">
            <a:extLst>
              <a:ext uri="{FF2B5EF4-FFF2-40B4-BE49-F238E27FC236}">
                <a16:creationId xmlns:a16="http://schemas.microsoft.com/office/drawing/2014/main" id="{CECAFBE9-769B-9E43-0CAE-21F9BE0326E9}"/>
              </a:ext>
            </a:extLst>
          </p:cNvPr>
          <p:cNvSpPr/>
          <p:nvPr/>
        </p:nvSpPr>
        <p:spPr>
          <a:xfrm>
            <a:off x="538842" y="435052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사각형: 둥근 모서리 108">
            <a:extLst>
              <a:ext uri="{FF2B5EF4-FFF2-40B4-BE49-F238E27FC236}">
                <a16:creationId xmlns:a16="http://schemas.microsoft.com/office/drawing/2014/main" id="{EE728A1A-915D-5826-6B05-74EF54636CBD}"/>
              </a:ext>
            </a:extLst>
          </p:cNvPr>
          <p:cNvSpPr/>
          <p:nvPr/>
        </p:nvSpPr>
        <p:spPr>
          <a:xfrm>
            <a:off x="538842" y="463307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0" name="사각형: 둥근 모서리 109">
            <a:extLst>
              <a:ext uri="{FF2B5EF4-FFF2-40B4-BE49-F238E27FC236}">
                <a16:creationId xmlns:a16="http://schemas.microsoft.com/office/drawing/2014/main" id="{4BC28A5A-92AA-6656-9AD3-ECEE231635AD}"/>
              </a:ext>
            </a:extLst>
          </p:cNvPr>
          <p:cNvSpPr/>
          <p:nvPr/>
        </p:nvSpPr>
        <p:spPr>
          <a:xfrm>
            <a:off x="538842" y="491561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1" name="사각형: 둥근 모서리 110">
            <a:extLst>
              <a:ext uri="{FF2B5EF4-FFF2-40B4-BE49-F238E27FC236}">
                <a16:creationId xmlns:a16="http://schemas.microsoft.com/office/drawing/2014/main" id="{CF6D1E10-7420-063D-6B08-8DD3CF61B740}"/>
              </a:ext>
            </a:extLst>
          </p:cNvPr>
          <p:cNvSpPr/>
          <p:nvPr/>
        </p:nvSpPr>
        <p:spPr>
          <a:xfrm>
            <a:off x="538842" y="519816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2" name="사각형: 둥근 모서리 111">
            <a:extLst>
              <a:ext uri="{FF2B5EF4-FFF2-40B4-BE49-F238E27FC236}">
                <a16:creationId xmlns:a16="http://schemas.microsoft.com/office/drawing/2014/main" id="{BED5DC8C-DCFF-A2B0-9029-2E956C3B6552}"/>
              </a:ext>
            </a:extLst>
          </p:cNvPr>
          <p:cNvSpPr/>
          <p:nvPr/>
        </p:nvSpPr>
        <p:spPr>
          <a:xfrm>
            <a:off x="538842" y="548070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0" name="사각형: 둥근 모서리 129">
            <a:extLst>
              <a:ext uri="{FF2B5EF4-FFF2-40B4-BE49-F238E27FC236}">
                <a16:creationId xmlns:a16="http://schemas.microsoft.com/office/drawing/2014/main" id="{45D69E84-B9FC-5DC7-30BB-71BE028AEBCF}"/>
              </a:ext>
            </a:extLst>
          </p:cNvPr>
          <p:cNvSpPr/>
          <p:nvPr/>
        </p:nvSpPr>
        <p:spPr>
          <a:xfrm>
            <a:off x="1176889" y="2052163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32" name="사각형: 둥근 모서리 131">
            <a:extLst>
              <a:ext uri="{FF2B5EF4-FFF2-40B4-BE49-F238E27FC236}">
                <a16:creationId xmlns:a16="http://schemas.microsoft.com/office/drawing/2014/main" id="{9F790CBF-0635-0E77-45D5-36920E911F06}"/>
              </a:ext>
            </a:extLst>
          </p:cNvPr>
          <p:cNvSpPr/>
          <p:nvPr/>
        </p:nvSpPr>
        <p:spPr>
          <a:xfrm>
            <a:off x="1707262" y="2052163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편집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07B2C890-7E3D-00A1-FEDD-094F3A126AA4}"/>
              </a:ext>
            </a:extLst>
          </p:cNvPr>
          <p:cNvSpPr txBox="1"/>
          <p:nvPr/>
        </p:nvSpPr>
        <p:spPr>
          <a:xfrm>
            <a:off x="3227107" y="2325488"/>
            <a:ext cx="13193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쇼핑몰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9" name="사각형: 둥근 모서리 148">
            <a:extLst>
              <a:ext uri="{FF2B5EF4-FFF2-40B4-BE49-F238E27FC236}">
                <a16:creationId xmlns:a16="http://schemas.microsoft.com/office/drawing/2014/main" id="{523CF672-2C09-DEC7-AE4C-415C1EB52A49}"/>
              </a:ext>
            </a:extLst>
          </p:cNvPr>
          <p:cNvSpPr/>
          <p:nvPr/>
        </p:nvSpPr>
        <p:spPr>
          <a:xfrm>
            <a:off x="6142561" y="2050443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50" name="사각형: 둥근 모서리 149">
            <a:extLst>
              <a:ext uri="{FF2B5EF4-FFF2-40B4-BE49-F238E27FC236}">
                <a16:creationId xmlns:a16="http://schemas.microsoft.com/office/drawing/2014/main" id="{B3CF9C02-A92C-34F1-55CD-6AC8E5D51F49}"/>
              </a:ext>
            </a:extLst>
          </p:cNvPr>
          <p:cNvSpPr/>
          <p:nvPr/>
        </p:nvSpPr>
        <p:spPr>
          <a:xfrm>
            <a:off x="6672934" y="2050443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61" name="사각형: 둥근 모서리 160">
            <a:extLst>
              <a:ext uri="{FF2B5EF4-FFF2-40B4-BE49-F238E27FC236}">
                <a16:creationId xmlns:a16="http://schemas.microsoft.com/office/drawing/2014/main" id="{C60E09AD-413D-912A-B5F5-6780BC8A7732}"/>
              </a:ext>
            </a:extLst>
          </p:cNvPr>
          <p:cNvSpPr/>
          <p:nvPr/>
        </p:nvSpPr>
        <p:spPr>
          <a:xfrm>
            <a:off x="6314267" y="2301280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162" name="그래픽 161" descr="다운로드 윤곽선">
            <a:extLst>
              <a:ext uri="{FF2B5EF4-FFF2-40B4-BE49-F238E27FC236}">
                <a16:creationId xmlns:a16="http://schemas.microsoft.com/office/drawing/2014/main" id="{00D84647-6066-7584-5FC0-4878E83F78AD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349759" y="2314243"/>
            <a:ext cx="204905" cy="204905"/>
          </a:xfrm>
          <a:prstGeom prst="rect">
            <a:avLst/>
          </a:prstGeom>
        </p:spPr>
      </p:pic>
      <p:pic>
        <p:nvPicPr>
          <p:cNvPr id="175" name="그림 174">
            <a:extLst>
              <a:ext uri="{FF2B5EF4-FFF2-40B4-BE49-F238E27FC236}">
                <a16:creationId xmlns:a16="http://schemas.microsoft.com/office/drawing/2014/main" id="{7B22C90B-902A-3866-DBFC-40CABDD942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59541" y="3489437"/>
            <a:ext cx="924185" cy="347812"/>
          </a:xfrm>
          <a:prstGeom prst="rect">
            <a:avLst/>
          </a:prstGeom>
        </p:spPr>
      </p:pic>
      <p:sp>
        <p:nvSpPr>
          <p:cNvPr id="65" name="직사각형 64">
            <a:extLst>
              <a:ext uri="{FF2B5EF4-FFF2-40B4-BE49-F238E27FC236}">
                <a16:creationId xmlns:a16="http://schemas.microsoft.com/office/drawing/2014/main" id="{DAD2D493-803E-DD6F-0C98-697EABDD87A5}"/>
              </a:ext>
            </a:extLst>
          </p:cNvPr>
          <p:cNvSpPr/>
          <p:nvPr/>
        </p:nvSpPr>
        <p:spPr>
          <a:xfrm>
            <a:off x="1847" y="478246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2" name="사각형: 둥근 모서리 191">
            <a:extLst>
              <a:ext uri="{FF2B5EF4-FFF2-40B4-BE49-F238E27FC236}">
                <a16:creationId xmlns:a16="http://schemas.microsoft.com/office/drawing/2014/main" id="{AE4322F3-C3DE-8A33-7366-6D1AC8D2F818}"/>
              </a:ext>
            </a:extLst>
          </p:cNvPr>
          <p:cNvSpPr/>
          <p:nvPr/>
        </p:nvSpPr>
        <p:spPr>
          <a:xfrm>
            <a:off x="2243012" y="2054116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삭제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9C125047-16E2-1A52-7501-87F1638DF1FC}"/>
              </a:ext>
            </a:extLst>
          </p:cNvPr>
          <p:cNvSpPr/>
          <p:nvPr/>
        </p:nvSpPr>
        <p:spPr>
          <a:xfrm>
            <a:off x="1882680" y="702960"/>
            <a:ext cx="3703824" cy="533659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0BE5D5F-BB19-4020-5DCB-CBA9D1E673A6}"/>
              </a:ext>
            </a:extLst>
          </p:cNvPr>
          <p:cNvSpPr txBox="1"/>
          <p:nvPr/>
        </p:nvSpPr>
        <p:spPr>
          <a:xfrm>
            <a:off x="1954457" y="808045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쇼핑몰 정보 추가</a:t>
            </a:r>
            <a:r>
              <a:rPr lang="en-US" altLang="ko-KR" sz="1000" b="1"/>
              <a:t>/</a:t>
            </a:r>
            <a:r>
              <a:rPr lang="ko-KR" altLang="en-US" sz="1000" b="1"/>
              <a:t>편집</a:t>
            </a:r>
          </a:p>
        </p:txBody>
      </p:sp>
      <p:sp>
        <p:nvSpPr>
          <p:cNvPr id="20" name="곱하기 기호 19">
            <a:extLst>
              <a:ext uri="{FF2B5EF4-FFF2-40B4-BE49-F238E27FC236}">
                <a16:creationId xmlns:a16="http://schemas.microsoft.com/office/drawing/2014/main" id="{4533C64B-3E86-5C80-5705-9418D5ED5C24}"/>
              </a:ext>
            </a:extLst>
          </p:cNvPr>
          <p:cNvSpPr/>
          <p:nvPr/>
        </p:nvSpPr>
        <p:spPr>
          <a:xfrm>
            <a:off x="5263595" y="818442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3653C2E-FFAF-A0F0-7ECD-6E3969FD1E2C}"/>
              </a:ext>
            </a:extLst>
          </p:cNvPr>
          <p:cNvSpPr txBox="1"/>
          <p:nvPr/>
        </p:nvSpPr>
        <p:spPr>
          <a:xfrm>
            <a:off x="2041653" y="1161032"/>
            <a:ext cx="1087705" cy="424731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900"/>
              <a:t>쇼핑몰 이름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쇼핑몰 소개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쇼핑몰 카테고리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링크 </a:t>
            </a:r>
            <a:r>
              <a:rPr lang="en-US" altLang="ko-KR" sz="900"/>
              <a:t>URL</a:t>
            </a:r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쇼핑몰 관리자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관리자 연락처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대표 이미지</a:t>
            </a:r>
            <a:endParaRPr lang="en-US" altLang="ko-KR" sz="900"/>
          </a:p>
          <a:p>
            <a:r>
              <a:rPr lang="en-US" altLang="ko-KR" sz="900"/>
              <a:t>(1920*620)</a:t>
            </a:r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모바일 이미지</a:t>
            </a:r>
            <a:endParaRPr lang="en-US" altLang="ko-KR" sz="900"/>
          </a:p>
          <a:p>
            <a:r>
              <a:rPr lang="en-US" altLang="ko-KR" sz="900"/>
              <a:t>(750*600)</a:t>
            </a:r>
          </a:p>
          <a:p>
            <a:endParaRPr lang="en-US" altLang="ko-KR" sz="900"/>
          </a:p>
          <a:p>
            <a:endParaRPr lang="en-US" altLang="ko-KR" sz="900"/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645CFAF8-7CD9-196B-FCEB-FCC83CD9C54F}"/>
              </a:ext>
            </a:extLst>
          </p:cNvPr>
          <p:cNvSpPr/>
          <p:nvPr/>
        </p:nvSpPr>
        <p:spPr>
          <a:xfrm>
            <a:off x="3065440" y="126541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DAEA89D3-7532-1ACA-1B4D-7ED480A71CCA}"/>
              </a:ext>
            </a:extLst>
          </p:cNvPr>
          <p:cNvSpPr/>
          <p:nvPr/>
        </p:nvSpPr>
        <p:spPr>
          <a:xfrm>
            <a:off x="3065440" y="1650461"/>
            <a:ext cx="2263342" cy="24000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텍스트 입력</a:t>
            </a:r>
          </a:p>
        </p:txBody>
      </p:sp>
      <p:sp>
        <p:nvSpPr>
          <p:cNvPr id="26" name="사각형: 둥근 모서리 25">
            <a:extLst>
              <a:ext uri="{FF2B5EF4-FFF2-40B4-BE49-F238E27FC236}">
                <a16:creationId xmlns:a16="http://schemas.microsoft.com/office/drawing/2014/main" id="{A7FE0455-96DD-F2AA-49AD-60BC13DC35AE}"/>
              </a:ext>
            </a:extLst>
          </p:cNvPr>
          <p:cNvSpPr/>
          <p:nvPr/>
        </p:nvSpPr>
        <p:spPr>
          <a:xfrm>
            <a:off x="3065440" y="2481264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1AB7444F-02EF-9ECF-CAF0-D67DDA6A0F1D}"/>
              </a:ext>
            </a:extLst>
          </p:cNvPr>
          <p:cNvGrpSpPr/>
          <p:nvPr/>
        </p:nvGrpSpPr>
        <p:grpSpPr>
          <a:xfrm rot="5400000">
            <a:off x="5553531" y="138680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8" name="이등변 삼각형 27">
              <a:extLst>
                <a:ext uri="{FF2B5EF4-FFF2-40B4-BE49-F238E27FC236}">
                  <a16:creationId xmlns:a16="http://schemas.microsoft.com/office/drawing/2014/main" id="{87225C24-7D76-FCFD-5160-96B7EE950CFF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9" name="Oval 593">
              <a:extLst>
                <a:ext uri="{FF2B5EF4-FFF2-40B4-BE49-F238E27FC236}">
                  <a16:creationId xmlns:a16="http://schemas.microsoft.com/office/drawing/2014/main" id="{CBB6EBCC-6436-5DA3-5ACF-2CBA65A2BF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pic>
        <p:nvPicPr>
          <p:cNvPr id="30" name="그래픽 29" descr="확인 표시 단색으로 채워진">
            <a:extLst>
              <a:ext uri="{FF2B5EF4-FFF2-40B4-BE49-F238E27FC236}">
                <a16:creationId xmlns:a16="http://schemas.microsoft.com/office/drawing/2014/main" id="{17F680F1-B403-76C1-755E-CFBDFD8DCFC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3066505" y="2072357"/>
            <a:ext cx="82916" cy="126261"/>
          </a:xfrm>
          <a:prstGeom prst="rect">
            <a:avLst/>
          </a:prstGeom>
        </p:spPr>
      </p:pic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49B0E9D1-F913-997F-6741-DC64A9EF50C4}"/>
              </a:ext>
            </a:extLst>
          </p:cNvPr>
          <p:cNvSpPr/>
          <p:nvPr/>
        </p:nvSpPr>
        <p:spPr>
          <a:xfrm>
            <a:off x="3065440" y="3711118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32" name="사각형: 둥근 모서리 31">
            <a:extLst>
              <a:ext uri="{FF2B5EF4-FFF2-40B4-BE49-F238E27FC236}">
                <a16:creationId xmlns:a16="http://schemas.microsoft.com/office/drawing/2014/main" id="{6312B900-7A64-050B-67BF-88657070D2E0}"/>
              </a:ext>
            </a:extLst>
          </p:cNvPr>
          <p:cNvSpPr/>
          <p:nvPr/>
        </p:nvSpPr>
        <p:spPr>
          <a:xfrm>
            <a:off x="4841140" y="3711118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9CDA1E04-0890-A515-5E50-F2B9DACF1A16}"/>
              </a:ext>
            </a:extLst>
          </p:cNvPr>
          <p:cNvSpPr/>
          <p:nvPr/>
        </p:nvSpPr>
        <p:spPr>
          <a:xfrm>
            <a:off x="3065440" y="4041721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2B2A197-EB45-027C-6181-7584F6FDEEE0}"/>
              </a:ext>
            </a:extLst>
          </p:cNvPr>
          <p:cNvSpPr txBox="1"/>
          <p:nvPr/>
        </p:nvSpPr>
        <p:spPr>
          <a:xfrm>
            <a:off x="3535820" y="4120721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7C9F39D-9489-442E-75DE-BA541C5DF470}"/>
              </a:ext>
            </a:extLst>
          </p:cNvPr>
          <p:cNvSpPr txBox="1"/>
          <p:nvPr/>
        </p:nvSpPr>
        <p:spPr>
          <a:xfrm>
            <a:off x="1973824" y="1222817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C511346-5A06-C6E7-A490-0A05559A0D61}"/>
              </a:ext>
            </a:extLst>
          </p:cNvPr>
          <p:cNvSpPr txBox="1"/>
          <p:nvPr/>
        </p:nvSpPr>
        <p:spPr>
          <a:xfrm>
            <a:off x="1981679" y="2851735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D1B1635-5745-407B-847C-0A8654CA928A}"/>
              </a:ext>
            </a:extLst>
          </p:cNvPr>
          <p:cNvSpPr txBox="1"/>
          <p:nvPr/>
        </p:nvSpPr>
        <p:spPr>
          <a:xfrm>
            <a:off x="1964849" y="369861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id="{DDD5C3EA-D2A9-FE34-AD0A-4F1F7B73A983}"/>
              </a:ext>
            </a:extLst>
          </p:cNvPr>
          <p:cNvSpPr/>
          <p:nvPr/>
        </p:nvSpPr>
        <p:spPr>
          <a:xfrm>
            <a:off x="3065440" y="2078118"/>
            <a:ext cx="973575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식품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4C5C0B4-0CB1-C67B-3E88-AA7454D14A8B}"/>
              </a:ext>
            </a:extLst>
          </p:cNvPr>
          <p:cNvSpPr txBox="1"/>
          <p:nvPr/>
        </p:nvSpPr>
        <p:spPr>
          <a:xfrm>
            <a:off x="1964849" y="163531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41" name="사각형: 둥근 모서리 40">
            <a:extLst>
              <a:ext uri="{FF2B5EF4-FFF2-40B4-BE49-F238E27FC236}">
                <a16:creationId xmlns:a16="http://schemas.microsoft.com/office/drawing/2014/main" id="{69352EF4-174D-1B63-9D40-6C04361D1FBA}"/>
              </a:ext>
            </a:extLst>
          </p:cNvPr>
          <p:cNvSpPr/>
          <p:nvPr/>
        </p:nvSpPr>
        <p:spPr>
          <a:xfrm>
            <a:off x="3065440" y="2880321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43" name="사각형: 둥근 모서리 42">
            <a:extLst>
              <a:ext uri="{FF2B5EF4-FFF2-40B4-BE49-F238E27FC236}">
                <a16:creationId xmlns:a16="http://schemas.microsoft.com/office/drawing/2014/main" id="{CF295004-29D2-B92A-FDE5-7DC5E6B47984}"/>
              </a:ext>
            </a:extLst>
          </p:cNvPr>
          <p:cNvSpPr/>
          <p:nvPr/>
        </p:nvSpPr>
        <p:spPr>
          <a:xfrm>
            <a:off x="4841140" y="4662662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537D21D9-59A2-2CBD-6AB0-BC5DBAC4CBF1}"/>
              </a:ext>
            </a:extLst>
          </p:cNvPr>
          <p:cNvSpPr/>
          <p:nvPr/>
        </p:nvSpPr>
        <p:spPr>
          <a:xfrm>
            <a:off x="3065440" y="4993265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0E4D581-4C79-89B7-AE92-477C00044563}"/>
              </a:ext>
            </a:extLst>
          </p:cNvPr>
          <p:cNvSpPr txBox="1"/>
          <p:nvPr/>
        </p:nvSpPr>
        <p:spPr>
          <a:xfrm>
            <a:off x="3535820" y="5072265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사각형: 둥근 모서리 45">
            <a:extLst>
              <a:ext uri="{FF2B5EF4-FFF2-40B4-BE49-F238E27FC236}">
                <a16:creationId xmlns:a16="http://schemas.microsoft.com/office/drawing/2014/main" id="{1AF10DA2-63AC-DE81-2B21-E76EE661E755}"/>
              </a:ext>
            </a:extLst>
          </p:cNvPr>
          <p:cNvSpPr/>
          <p:nvPr/>
        </p:nvSpPr>
        <p:spPr>
          <a:xfrm>
            <a:off x="4927742" y="5611260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47" name="사각형: 둥근 모서리 46">
            <a:extLst>
              <a:ext uri="{FF2B5EF4-FFF2-40B4-BE49-F238E27FC236}">
                <a16:creationId xmlns:a16="http://schemas.microsoft.com/office/drawing/2014/main" id="{6ECEF70F-F985-3044-B6C3-FA72EA4CBCFD}"/>
              </a:ext>
            </a:extLst>
          </p:cNvPr>
          <p:cNvSpPr/>
          <p:nvPr/>
        </p:nvSpPr>
        <p:spPr>
          <a:xfrm>
            <a:off x="4332177" y="5611260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grpSp>
        <p:nvGrpSpPr>
          <p:cNvPr id="48" name="그룹 47">
            <a:extLst>
              <a:ext uri="{FF2B5EF4-FFF2-40B4-BE49-F238E27FC236}">
                <a16:creationId xmlns:a16="http://schemas.microsoft.com/office/drawing/2014/main" id="{330423ED-1A46-F649-B55F-7DD2D4E56A95}"/>
              </a:ext>
            </a:extLst>
          </p:cNvPr>
          <p:cNvGrpSpPr/>
          <p:nvPr/>
        </p:nvGrpSpPr>
        <p:grpSpPr>
          <a:xfrm>
            <a:off x="4609134" y="5380396"/>
            <a:ext cx="244417" cy="258694"/>
            <a:chOff x="1098607" y="3056422"/>
            <a:chExt cx="244417" cy="258694"/>
          </a:xfrm>
        </p:grpSpPr>
        <p:sp>
          <p:nvSpPr>
            <p:cNvPr id="49" name="이등변 삼각형 48">
              <a:extLst>
                <a:ext uri="{FF2B5EF4-FFF2-40B4-BE49-F238E27FC236}">
                  <a16:creationId xmlns:a16="http://schemas.microsoft.com/office/drawing/2014/main" id="{DEAC1F6A-B58B-0CA9-6B09-7D93931EF74F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0" name="그룹 49">
              <a:extLst>
                <a:ext uri="{FF2B5EF4-FFF2-40B4-BE49-F238E27FC236}">
                  <a16:creationId xmlns:a16="http://schemas.microsoft.com/office/drawing/2014/main" id="{11DEDCE3-EB4B-52E6-7ACE-61EA156DFD9B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51" name="Oval 593">
                <a:extLst>
                  <a:ext uri="{FF2B5EF4-FFF2-40B4-BE49-F238E27FC236}">
                    <a16:creationId xmlns:a16="http://schemas.microsoft.com/office/drawing/2014/main" id="{FD5EF984-BBAE-44C4-DA6E-D1CEAD16D7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2" name="TextBox 14">
                <a:extLst>
                  <a:ext uri="{FF2B5EF4-FFF2-40B4-BE49-F238E27FC236}">
                    <a16:creationId xmlns:a16="http://schemas.microsoft.com/office/drawing/2014/main" id="{C471E0CC-600C-B7BB-4706-C072D2539BAD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53" name="그룹 52">
            <a:extLst>
              <a:ext uri="{FF2B5EF4-FFF2-40B4-BE49-F238E27FC236}">
                <a16:creationId xmlns:a16="http://schemas.microsoft.com/office/drawing/2014/main" id="{AE92F5F5-4858-D7D6-C6F1-4A13E8148755}"/>
              </a:ext>
            </a:extLst>
          </p:cNvPr>
          <p:cNvGrpSpPr/>
          <p:nvPr/>
        </p:nvGrpSpPr>
        <p:grpSpPr>
          <a:xfrm>
            <a:off x="5225420" y="5375002"/>
            <a:ext cx="244417" cy="258694"/>
            <a:chOff x="1098607" y="3056422"/>
            <a:chExt cx="244417" cy="258694"/>
          </a:xfrm>
        </p:grpSpPr>
        <p:sp>
          <p:nvSpPr>
            <p:cNvPr id="54" name="이등변 삼각형 53">
              <a:extLst>
                <a:ext uri="{FF2B5EF4-FFF2-40B4-BE49-F238E27FC236}">
                  <a16:creationId xmlns:a16="http://schemas.microsoft.com/office/drawing/2014/main" id="{885EECAE-FEE0-DFDA-B1E7-3FD8935CCBC5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5" name="그룹 54">
              <a:extLst>
                <a:ext uri="{FF2B5EF4-FFF2-40B4-BE49-F238E27FC236}">
                  <a16:creationId xmlns:a16="http://schemas.microsoft.com/office/drawing/2014/main" id="{7F1925EF-29A0-0D6F-685F-598426EFAA3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56" name="Oval 593">
                <a:extLst>
                  <a:ext uri="{FF2B5EF4-FFF2-40B4-BE49-F238E27FC236}">
                    <a16:creationId xmlns:a16="http://schemas.microsoft.com/office/drawing/2014/main" id="{0A01ACC6-79CA-499E-D722-F556164A05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7" name="TextBox 14">
                <a:extLst>
                  <a:ext uri="{FF2B5EF4-FFF2-40B4-BE49-F238E27FC236}">
                    <a16:creationId xmlns:a16="http://schemas.microsoft.com/office/drawing/2014/main" id="{1694E20C-38E4-3D35-3A57-3708D2267128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58" name="사각형: 둥근 모서리 57">
            <a:extLst>
              <a:ext uri="{FF2B5EF4-FFF2-40B4-BE49-F238E27FC236}">
                <a16:creationId xmlns:a16="http://schemas.microsoft.com/office/drawing/2014/main" id="{727CC28E-98D1-8D6A-C11E-EC1781F6BC02}"/>
              </a:ext>
            </a:extLst>
          </p:cNvPr>
          <p:cNvSpPr/>
          <p:nvPr/>
        </p:nvSpPr>
        <p:spPr>
          <a:xfrm>
            <a:off x="3065439" y="3287774"/>
            <a:ext cx="625623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59" name="사각형: 둥근 모서리 58">
            <a:extLst>
              <a:ext uri="{FF2B5EF4-FFF2-40B4-BE49-F238E27FC236}">
                <a16:creationId xmlns:a16="http://schemas.microsoft.com/office/drawing/2014/main" id="{235BD39E-90F4-E769-82E9-114C17ADC193}"/>
              </a:ext>
            </a:extLst>
          </p:cNvPr>
          <p:cNvSpPr/>
          <p:nvPr/>
        </p:nvSpPr>
        <p:spPr>
          <a:xfrm>
            <a:off x="3834224" y="3287774"/>
            <a:ext cx="625623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60" name="사각형: 둥근 모서리 59">
            <a:extLst>
              <a:ext uri="{FF2B5EF4-FFF2-40B4-BE49-F238E27FC236}">
                <a16:creationId xmlns:a16="http://schemas.microsoft.com/office/drawing/2014/main" id="{25985901-E99C-093B-0FE0-0B8B33F91BDB}"/>
              </a:ext>
            </a:extLst>
          </p:cNvPr>
          <p:cNvSpPr/>
          <p:nvPr/>
        </p:nvSpPr>
        <p:spPr>
          <a:xfrm>
            <a:off x="4605916" y="3287774"/>
            <a:ext cx="625623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0092611-F335-CA86-5F15-E42749A4088C}"/>
              </a:ext>
            </a:extLst>
          </p:cNvPr>
          <p:cNvSpPr txBox="1"/>
          <p:nvPr/>
        </p:nvSpPr>
        <p:spPr>
          <a:xfrm>
            <a:off x="3664800" y="328590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350425D-5FC7-1D6A-D86E-3FB9109A9208}"/>
              </a:ext>
            </a:extLst>
          </p:cNvPr>
          <p:cNvSpPr txBox="1"/>
          <p:nvPr/>
        </p:nvSpPr>
        <p:spPr>
          <a:xfrm>
            <a:off x="4437648" y="3295429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63" name="사각형: 둥근 모서리 62">
            <a:extLst>
              <a:ext uri="{FF2B5EF4-FFF2-40B4-BE49-F238E27FC236}">
                <a16:creationId xmlns:a16="http://schemas.microsoft.com/office/drawing/2014/main" id="{BE657A11-54E4-B7D5-054A-7528153A0994}"/>
              </a:ext>
            </a:extLst>
          </p:cNvPr>
          <p:cNvSpPr/>
          <p:nvPr/>
        </p:nvSpPr>
        <p:spPr>
          <a:xfrm>
            <a:off x="6142561" y="2049569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EE7CB13-E767-E851-64B9-01CD48DC8AF7}"/>
              </a:ext>
            </a:extLst>
          </p:cNvPr>
          <p:cNvSpPr txBox="1"/>
          <p:nvPr/>
        </p:nvSpPr>
        <p:spPr>
          <a:xfrm>
            <a:off x="7835955" y="1747287"/>
            <a:ext cx="4218077" cy="1519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endParaRPr lang="en-US" altLang="ko-KR" sz="900">
              <a:latin typeface="+mn-ea"/>
            </a:endParaRPr>
          </a:p>
          <a:p>
            <a:pPr marL="171450" indent="-171450" algn="l" latinLnBrk="1">
              <a:lnSpc>
                <a:spcPct val="150000"/>
              </a:lnSpc>
              <a:buFontTx/>
              <a:buChar char="-"/>
            </a:pPr>
            <a:r>
              <a:rPr lang="ko-KR" altLang="en-US" sz="900">
                <a:latin typeface="+mn-ea"/>
              </a:rPr>
              <a:t>코드 자동 부여</a:t>
            </a:r>
            <a:endParaRPr lang="en-US" altLang="ko-KR" sz="900"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  &gt;</a:t>
            </a:r>
            <a:r>
              <a:rPr lang="en-US" altLang="ko-KR" sz="900">
                <a:latin typeface="+mn-ea"/>
              </a:rPr>
              <a:t>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MD0</a:t>
            </a:r>
            <a:r>
              <a:rPr lang="en-US" altLang="ko-KR" sz="900">
                <a:latin typeface="+mn-ea"/>
              </a:rPr>
              <a:t>1</a:t>
            </a:r>
            <a:r>
              <a:rPr lang="ko-KR" altLang="en-US" sz="900">
                <a:latin typeface="+mn-ea"/>
              </a:rPr>
              <a:t>부터 등록순으로 자동 부여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6" name="사각형: 둥근 모서리 65">
            <a:extLst>
              <a:ext uri="{FF2B5EF4-FFF2-40B4-BE49-F238E27FC236}">
                <a16:creationId xmlns:a16="http://schemas.microsoft.com/office/drawing/2014/main" id="{790B7A67-479B-1ACB-1028-E03845F92E6C}"/>
              </a:ext>
            </a:extLst>
          </p:cNvPr>
          <p:cNvSpPr/>
          <p:nvPr/>
        </p:nvSpPr>
        <p:spPr>
          <a:xfrm>
            <a:off x="4151362" y="126562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자동부여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" name="그래픽 7" descr="돋보기 단색으로 채워진">
            <a:extLst>
              <a:ext uri="{FF2B5EF4-FFF2-40B4-BE49-F238E27FC236}">
                <a16:creationId xmlns:a16="http://schemas.microsoft.com/office/drawing/2014/main" id="{9F7662AF-4C1A-2994-A341-757DE7EB56C7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199874" y="1305020"/>
            <a:ext cx="145373" cy="147683"/>
          </a:xfrm>
          <a:prstGeom prst="rect">
            <a:avLst/>
          </a:prstGeom>
        </p:spPr>
      </p:pic>
      <p:sp>
        <p:nvSpPr>
          <p:cNvPr id="81" name="사각형: 둥근 모서리 80">
            <a:extLst>
              <a:ext uri="{FF2B5EF4-FFF2-40B4-BE49-F238E27FC236}">
                <a16:creationId xmlns:a16="http://schemas.microsoft.com/office/drawing/2014/main" id="{AFD527E1-9E4C-068A-EA5B-33777D1A728B}"/>
              </a:ext>
            </a:extLst>
          </p:cNvPr>
          <p:cNvSpPr/>
          <p:nvPr/>
        </p:nvSpPr>
        <p:spPr>
          <a:xfrm>
            <a:off x="3062386" y="4665844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287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B5D9106D-56CA-0E50-65B7-017C59646F66}"/>
              </a:ext>
            </a:extLst>
          </p:cNvPr>
          <p:cNvGrpSpPr/>
          <p:nvPr/>
        </p:nvGrpSpPr>
        <p:grpSpPr>
          <a:xfrm>
            <a:off x="3534627" y="2598560"/>
            <a:ext cx="5452946" cy="1124219"/>
            <a:chOff x="702527" y="4728403"/>
            <a:chExt cx="5452946" cy="1124219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7DBF478-76A2-CAC0-0A0E-AA7A11759383}"/>
                </a:ext>
              </a:extLst>
            </p:cNvPr>
            <p:cNvSpPr txBox="1"/>
            <p:nvPr/>
          </p:nvSpPr>
          <p:spPr>
            <a:xfrm>
              <a:off x="1371600" y="5206291"/>
              <a:ext cx="4000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>
                  <a:solidFill>
                    <a:schemeClr val="bg1"/>
                  </a:solidFill>
                  <a:latin typeface="+mn-ea"/>
                </a:rPr>
                <a:t>1. </a:t>
              </a:r>
              <a:r>
                <a:rPr lang="ko-KR" altLang="en-US" sz="3600" b="1">
                  <a:solidFill>
                    <a:schemeClr val="bg1"/>
                  </a:solidFill>
                  <a:latin typeface="+mn-ea"/>
                </a:rPr>
                <a:t>화면 레이아웃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E1519F1-9B06-C228-72BF-65A69C049CCA}"/>
                </a:ext>
              </a:extLst>
            </p:cNvPr>
            <p:cNvSpPr txBox="1"/>
            <p:nvPr/>
          </p:nvSpPr>
          <p:spPr>
            <a:xfrm>
              <a:off x="702527" y="4728403"/>
              <a:ext cx="5452946" cy="468141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algn="ctr">
                <a:lnSpc>
                  <a:spcPts val="3500"/>
                </a:lnSpc>
              </a:pPr>
              <a:r>
                <a:rPr lang="ko-KR" altLang="en-US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모바일 기반 공공 유통 플랫폼</a:t>
              </a:r>
              <a:r>
                <a:rPr lang="en-US" altLang="ko-KR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 </a:t>
              </a:r>
              <a:r>
                <a:rPr lang="ko-KR" altLang="en-US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구축 및 유지 관리</a:t>
              </a:r>
              <a:endParaRPr lang="ko-KR" altLang="en-US" sz="140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599467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335095"/>
              </p:ext>
            </p:extLst>
          </p:nvPr>
        </p:nvGraphicFramePr>
        <p:xfrm>
          <a:off x="7794170" y="725881"/>
          <a:ext cx="439783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상품 등록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쇼핑몰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551011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763139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값에 맞는 정보 조회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563168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쇼핑몰의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930055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034338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쇼핑몰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53126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목록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右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69808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649789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상품 목록의 수 표시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331517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099513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상품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519345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범위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상품 상세 화면 표시 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등록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590085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추가 팝업 생성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등록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047450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상품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635317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상품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656519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8559953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974442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상품 등록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온라인몰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AD-07-0004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50</a:t>
            </a:fld>
            <a:endParaRPr lang="ko-KR" altLang="en-US"/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E8835262-2C1A-043E-FDD2-FE86DBE236C9}"/>
              </a:ext>
            </a:extLst>
          </p:cNvPr>
          <p:cNvSpPr txBox="1"/>
          <p:nvPr/>
        </p:nvSpPr>
        <p:spPr>
          <a:xfrm>
            <a:off x="352424" y="10551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 이름</a:t>
            </a:r>
            <a:endParaRPr lang="en-US" altLang="ko-KR" sz="900"/>
          </a:p>
        </p:txBody>
      </p:sp>
      <p:sp>
        <p:nvSpPr>
          <p:cNvPr id="133" name="사각형: 둥근 모서리 132">
            <a:extLst>
              <a:ext uri="{FF2B5EF4-FFF2-40B4-BE49-F238E27FC236}">
                <a16:creationId xmlns:a16="http://schemas.microsoft.com/office/drawing/2014/main" id="{64B4E51F-2B1E-3BBD-45F4-B3B98112E4C8}"/>
              </a:ext>
            </a:extLst>
          </p:cNvPr>
          <p:cNvSpPr/>
          <p:nvPr/>
        </p:nvSpPr>
        <p:spPr>
          <a:xfrm>
            <a:off x="6504429" y="142726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34" name="직선 연결선 133">
            <a:extLst>
              <a:ext uri="{FF2B5EF4-FFF2-40B4-BE49-F238E27FC236}">
                <a16:creationId xmlns:a16="http://schemas.microsoft.com/office/drawing/2014/main" id="{5259FDF4-150F-8671-3048-8FE50031EF6E}"/>
              </a:ext>
            </a:extLst>
          </p:cNvPr>
          <p:cNvCxnSpPr>
            <a:cxnSpLocks/>
          </p:cNvCxnSpPr>
          <p:nvPr/>
        </p:nvCxnSpPr>
        <p:spPr>
          <a:xfrm>
            <a:off x="357626" y="1761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38" name="표 15">
            <a:extLst>
              <a:ext uri="{FF2B5EF4-FFF2-40B4-BE49-F238E27FC236}">
                <a16:creationId xmlns:a16="http://schemas.microsoft.com/office/drawing/2014/main" id="{C1271224-875B-0EDF-55E7-B1FE328FCB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477688"/>
              </p:ext>
            </p:extLst>
          </p:nvPr>
        </p:nvGraphicFramePr>
        <p:xfrm>
          <a:off x="580206" y="2648616"/>
          <a:ext cx="1709176" cy="282353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51228">
                  <a:extLst>
                    <a:ext uri="{9D8B030D-6E8A-4147-A177-3AD203B41FA5}">
                      <a16:colId xmlns:a16="http://schemas.microsoft.com/office/drawing/2014/main" val="3780752349"/>
                    </a:ext>
                  </a:extLst>
                </a:gridCol>
                <a:gridCol w="690880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쇼핑몰 이름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상품 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260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명품마루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746529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056651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28703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44824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76339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062176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209833"/>
                  </a:ext>
                </a:extLst>
              </a:tr>
            </a:tbl>
          </a:graphicData>
        </a:graphic>
      </p:graphicFrame>
      <p:sp>
        <p:nvSpPr>
          <p:cNvPr id="139" name="직사각형 138">
            <a:extLst>
              <a:ext uri="{FF2B5EF4-FFF2-40B4-BE49-F238E27FC236}">
                <a16:creationId xmlns:a16="http://schemas.microsoft.com/office/drawing/2014/main" id="{0F4D24A0-CC22-0079-ED03-FE04BCF861FE}"/>
              </a:ext>
            </a:extLst>
          </p:cNvPr>
          <p:cNvSpPr/>
          <p:nvPr/>
        </p:nvSpPr>
        <p:spPr>
          <a:xfrm>
            <a:off x="580205" y="2648616"/>
            <a:ext cx="394607" cy="845898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0D4C1D0E-0C23-EF0E-2E13-D21E6D2EABB2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온라인몰 관리  </a:t>
            </a:r>
            <a:r>
              <a:rPr lang="en-US" altLang="ko-KR" sz="900"/>
              <a:t>&gt; </a:t>
            </a:r>
            <a:r>
              <a:rPr lang="ko-KR" altLang="en-US" sz="900"/>
              <a:t>상품 등록 관리</a:t>
            </a:r>
            <a:endParaRPr lang="en-US" altLang="ko-KR" sz="900"/>
          </a:p>
        </p:txBody>
      </p:sp>
      <p:cxnSp>
        <p:nvCxnSpPr>
          <p:cNvPr id="141" name="직선 연결선 140">
            <a:extLst>
              <a:ext uri="{FF2B5EF4-FFF2-40B4-BE49-F238E27FC236}">
                <a16:creationId xmlns:a16="http://schemas.microsoft.com/office/drawing/2014/main" id="{CC9D96BA-EEE1-A6D8-B7BD-1649F62F7535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42" name="그룹 141">
            <a:extLst>
              <a:ext uri="{FF2B5EF4-FFF2-40B4-BE49-F238E27FC236}">
                <a16:creationId xmlns:a16="http://schemas.microsoft.com/office/drawing/2014/main" id="{7AF2633C-B288-7B1E-E7BF-576963E8875E}"/>
              </a:ext>
            </a:extLst>
          </p:cNvPr>
          <p:cNvGrpSpPr/>
          <p:nvPr/>
        </p:nvGrpSpPr>
        <p:grpSpPr>
          <a:xfrm rot="5400000">
            <a:off x="2249152" y="604310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3" name="이등변 삼각형 142">
              <a:extLst>
                <a:ext uri="{FF2B5EF4-FFF2-40B4-BE49-F238E27FC236}">
                  <a16:creationId xmlns:a16="http://schemas.microsoft.com/office/drawing/2014/main" id="{AD26667B-E6D8-2011-80E7-711F1EE177CC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4" name="Oval 593">
              <a:extLst>
                <a:ext uri="{FF2B5EF4-FFF2-40B4-BE49-F238E27FC236}">
                  <a16:creationId xmlns:a16="http://schemas.microsoft.com/office/drawing/2014/main" id="{BCDBB86D-0490-784D-0F21-789E15D15C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48" name="그룹 147">
            <a:extLst>
              <a:ext uri="{FF2B5EF4-FFF2-40B4-BE49-F238E27FC236}">
                <a16:creationId xmlns:a16="http://schemas.microsoft.com/office/drawing/2014/main" id="{F564ADB9-2934-13C7-7DA3-56955FCD8241}"/>
              </a:ext>
            </a:extLst>
          </p:cNvPr>
          <p:cNvGrpSpPr/>
          <p:nvPr/>
        </p:nvGrpSpPr>
        <p:grpSpPr>
          <a:xfrm rot="5400000">
            <a:off x="7068173" y="144931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9" name="이등변 삼각형 148">
              <a:extLst>
                <a:ext uri="{FF2B5EF4-FFF2-40B4-BE49-F238E27FC236}">
                  <a16:creationId xmlns:a16="http://schemas.microsoft.com/office/drawing/2014/main" id="{4F5D3F36-4067-9E7C-BE4D-54E42CD1E65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50" name="Oval 593">
              <a:extLst>
                <a:ext uri="{FF2B5EF4-FFF2-40B4-BE49-F238E27FC236}">
                  <a16:creationId xmlns:a16="http://schemas.microsoft.com/office/drawing/2014/main" id="{865849C4-5C0D-2C58-7A78-A118661DEC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sp>
        <p:nvSpPr>
          <p:cNvPr id="157" name="사각형: 둥근 모서리 156">
            <a:extLst>
              <a:ext uri="{FF2B5EF4-FFF2-40B4-BE49-F238E27FC236}">
                <a16:creationId xmlns:a16="http://schemas.microsoft.com/office/drawing/2014/main" id="{E1ACC8F7-9E41-BAD0-5A56-597CCDCCF2CA}"/>
              </a:ext>
            </a:extLst>
          </p:cNvPr>
          <p:cNvSpPr/>
          <p:nvPr/>
        </p:nvSpPr>
        <p:spPr>
          <a:xfrm>
            <a:off x="674275" y="270899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8" name="사각형: 둥근 모서리 157">
            <a:extLst>
              <a:ext uri="{FF2B5EF4-FFF2-40B4-BE49-F238E27FC236}">
                <a16:creationId xmlns:a16="http://schemas.microsoft.com/office/drawing/2014/main" id="{0E84CDF0-C6D1-471B-7A7B-909D431F5043}"/>
              </a:ext>
            </a:extLst>
          </p:cNvPr>
          <p:cNvSpPr/>
          <p:nvPr/>
        </p:nvSpPr>
        <p:spPr>
          <a:xfrm>
            <a:off x="674275" y="299166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9" name="사각형: 둥근 모서리 158">
            <a:extLst>
              <a:ext uri="{FF2B5EF4-FFF2-40B4-BE49-F238E27FC236}">
                <a16:creationId xmlns:a16="http://schemas.microsoft.com/office/drawing/2014/main" id="{4E8C6504-C7FB-3CDA-BF57-EA409DC89EB7}"/>
              </a:ext>
            </a:extLst>
          </p:cNvPr>
          <p:cNvSpPr/>
          <p:nvPr/>
        </p:nvSpPr>
        <p:spPr>
          <a:xfrm>
            <a:off x="674275" y="327433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5" name="그룹 164">
            <a:extLst>
              <a:ext uri="{FF2B5EF4-FFF2-40B4-BE49-F238E27FC236}">
                <a16:creationId xmlns:a16="http://schemas.microsoft.com/office/drawing/2014/main" id="{5123A581-787D-1DB8-6FB4-E53B31B41D4D}"/>
              </a:ext>
            </a:extLst>
          </p:cNvPr>
          <p:cNvGrpSpPr/>
          <p:nvPr/>
        </p:nvGrpSpPr>
        <p:grpSpPr>
          <a:xfrm>
            <a:off x="393615" y="2686987"/>
            <a:ext cx="278496" cy="200053"/>
            <a:chOff x="1014019" y="2643309"/>
            <a:chExt cx="278496" cy="200053"/>
          </a:xfrm>
        </p:grpSpPr>
        <p:sp>
          <p:nvSpPr>
            <p:cNvPr id="166" name="이등변 삼각형 165">
              <a:extLst>
                <a:ext uri="{FF2B5EF4-FFF2-40B4-BE49-F238E27FC236}">
                  <a16:creationId xmlns:a16="http://schemas.microsoft.com/office/drawing/2014/main" id="{D1CCB266-4647-A000-C6C5-421BF96B102D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67" name="그룹 166">
              <a:extLst>
                <a:ext uri="{FF2B5EF4-FFF2-40B4-BE49-F238E27FC236}">
                  <a16:creationId xmlns:a16="http://schemas.microsoft.com/office/drawing/2014/main" id="{3FC03ECA-017B-01B4-2C53-B7D03086D580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68" name="Oval 593">
                <a:extLst>
                  <a:ext uri="{FF2B5EF4-FFF2-40B4-BE49-F238E27FC236}">
                    <a16:creationId xmlns:a16="http://schemas.microsoft.com/office/drawing/2014/main" id="{4819BB91-C5D1-F40A-2697-0F010C97EE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69" name="TextBox 14">
                <a:extLst>
                  <a:ext uri="{FF2B5EF4-FFF2-40B4-BE49-F238E27FC236}">
                    <a16:creationId xmlns:a16="http://schemas.microsoft.com/office/drawing/2014/main" id="{659DA71A-9EF9-5F05-9F75-46203E8D73B6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04" name="TextBox 203">
            <a:extLst>
              <a:ext uri="{FF2B5EF4-FFF2-40B4-BE49-F238E27FC236}">
                <a16:creationId xmlns:a16="http://schemas.microsoft.com/office/drawing/2014/main" id="{C5E6FF46-2C54-66B3-229C-68161252C7A5}"/>
              </a:ext>
            </a:extLst>
          </p:cNvPr>
          <p:cNvSpPr txBox="1"/>
          <p:nvPr/>
        </p:nvSpPr>
        <p:spPr>
          <a:xfrm>
            <a:off x="605666" y="2382521"/>
            <a:ext cx="13193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쇼핑몰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228" name="그룹 227">
            <a:extLst>
              <a:ext uri="{FF2B5EF4-FFF2-40B4-BE49-F238E27FC236}">
                <a16:creationId xmlns:a16="http://schemas.microsoft.com/office/drawing/2014/main" id="{91060871-66BE-107C-4D50-24947229E875}"/>
              </a:ext>
            </a:extLst>
          </p:cNvPr>
          <p:cNvGrpSpPr/>
          <p:nvPr/>
        </p:nvGrpSpPr>
        <p:grpSpPr>
          <a:xfrm rot="5400000">
            <a:off x="1679701" y="238204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29" name="이등변 삼각형 228">
              <a:extLst>
                <a:ext uri="{FF2B5EF4-FFF2-40B4-BE49-F238E27FC236}">
                  <a16:creationId xmlns:a16="http://schemas.microsoft.com/office/drawing/2014/main" id="{52B3DA40-0239-FB36-A777-0179BF94EFF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30" name="Oval 593">
              <a:extLst>
                <a:ext uri="{FF2B5EF4-FFF2-40B4-BE49-F238E27FC236}">
                  <a16:creationId xmlns:a16="http://schemas.microsoft.com/office/drawing/2014/main" id="{D3CB8BF5-3B86-DBD8-05E5-3DB572AFB2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pic>
        <p:nvPicPr>
          <p:cNvPr id="231" name="그림 230">
            <a:extLst>
              <a:ext uri="{FF2B5EF4-FFF2-40B4-BE49-F238E27FC236}">
                <a16:creationId xmlns:a16="http://schemas.microsoft.com/office/drawing/2014/main" id="{8AEB8A77-D56F-B17A-8C9C-0FC5EFC229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430" y="5575428"/>
            <a:ext cx="766362" cy="288416"/>
          </a:xfrm>
          <a:prstGeom prst="rect">
            <a:avLst/>
          </a:prstGeom>
        </p:spPr>
      </p:pic>
      <p:grpSp>
        <p:nvGrpSpPr>
          <p:cNvPr id="232" name="그룹 231">
            <a:extLst>
              <a:ext uri="{FF2B5EF4-FFF2-40B4-BE49-F238E27FC236}">
                <a16:creationId xmlns:a16="http://schemas.microsoft.com/office/drawing/2014/main" id="{9FDEDBBA-6AD0-5426-4E15-3E5CA1AA1309}"/>
              </a:ext>
            </a:extLst>
          </p:cNvPr>
          <p:cNvGrpSpPr/>
          <p:nvPr/>
        </p:nvGrpSpPr>
        <p:grpSpPr>
          <a:xfrm>
            <a:off x="835035" y="5619609"/>
            <a:ext cx="278496" cy="200053"/>
            <a:chOff x="1014019" y="2643309"/>
            <a:chExt cx="278496" cy="200053"/>
          </a:xfrm>
        </p:grpSpPr>
        <p:sp>
          <p:nvSpPr>
            <p:cNvPr id="233" name="이등변 삼각형 232">
              <a:extLst>
                <a:ext uri="{FF2B5EF4-FFF2-40B4-BE49-F238E27FC236}">
                  <a16:creationId xmlns:a16="http://schemas.microsoft.com/office/drawing/2014/main" id="{FD2B84AF-5429-F46B-1C55-1A084CF98DD2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34" name="그룹 233">
              <a:extLst>
                <a:ext uri="{FF2B5EF4-FFF2-40B4-BE49-F238E27FC236}">
                  <a16:creationId xmlns:a16="http://schemas.microsoft.com/office/drawing/2014/main" id="{8385EC1F-0AE0-66C3-AC2F-A0848D4EED72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35" name="Oval 593">
                <a:extLst>
                  <a:ext uri="{FF2B5EF4-FFF2-40B4-BE49-F238E27FC236}">
                    <a16:creationId xmlns:a16="http://schemas.microsoft.com/office/drawing/2014/main" id="{92702467-B23B-33AD-249D-4CACDD9239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36" name="TextBox 14">
                <a:extLst>
                  <a:ext uri="{FF2B5EF4-FFF2-40B4-BE49-F238E27FC236}">
                    <a16:creationId xmlns:a16="http://schemas.microsoft.com/office/drawing/2014/main" id="{25395159-AFC5-F99D-131B-FB5D853C7CE7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240" name="그룹 239">
            <a:extLst>
              <a:ext uri="{FF2B5EF4-FFF2-40B4-BE49-F238E27FC236}">
                <a16:creationId xmlns:a16="http://schemas.microsoft.com/office/drawing/2014/main" id="{417457DC-F9E1-2DE8-6FB8-2D227B37DBDC}"/>
              </a:ext>
            </a:extLst>
          </p:cNvPr>
          <p:cNvGrpSpPr/>
          <p:nvPr/>
        </p:nvGrpSpPr>
        <p:grpSpPr>
          <a:xfrm>
            <a:off x="392820" y="2973848"/>
            <a:ext cx="278496" cy="200053"/>
            <a:chOff x="1014019" y="2643309"/>
            <a:chExt cx="278496" cy="200053"/>
          </a:xfrm>
        </p:grpSpPr>
        <p:sp>
          <p:nvSpPr>
            <p:cNvPr id="241" name="이등변 삼각형 240">
              <a:extLst>
                <a:ext uri="{FF2B5EF4-FFF2-40B4-BE49-F238E27FC236}">
                  <a16:creationId xmlns:a16="http://schemas.microsoft.com/office/drawing/2014/main" id="{02C5F824-06DC-05B9-F219-C6852A96598D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42" name="그룹 241">
              <a:extLst>
                <a:ext uri="{FF2B5EF4-FFF2-40B4-BE49-F238E27FC236}">
                  <a16:creationId xmlns:a16="http://schemas.microsoft.com/office/drawing/2014/main" id="{4D88041C-E744-96CE-C6D5-1F3C577AE5FD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43" name="Oval 593">
                <a:extLst>
                  <a:ext uri="{FF2B5EF4-FFF2-40B4-BE49-F238E27FC236}">
                    <a16:creationId xmlns:a16="http://schemas.microsoft.com/office/drawing/2014/main" id="{887A6FEC-210F-5EBA-B1CA-BA30EE28E9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44" name="TextBox 14">
                <a:extLst>
                  <a:ext uri="{FF2B5EF4-FFF2-40B4-BE49-F238E27FC236}">
                    <a16:creationId xmlns:a16="http://schemas.microsoft.com/office/drawing/2014/main" id="{01C0F462-0E8E-DE7D-0CE7-BA392F6E8D46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245" name="그룹 244">
            <a:extLst>
              <a:ext uri="{FF2B5EF4-FFF2-40B4-BE49-F238E27FC236}">
                <a16:creationId xmlns:a16="http://schemas.microsoft.com/office/drawing/2014/main" id="{D4DDF9D5-99EC-44C0-68FD-8A132E23A979}"/>
              </a:ext>
            </a:extLst>
          </p:cNvPr>
          <p:cNvGrpSpPr/>
          <p:nvPr/>
        </p:nvGrpSpPr>
        <p:grpSpPr>
          <a:xfrm rot="5400000">
            <a:off x="970739" y="282646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46" name="이등변 삼각형 245">
              <a:extLst>
                <a:ext uri="{FF2B5EF4-FFF2-40B4-BE49-F238E27FC236}">
                  <a16:creationId xmlns:a16="http://schemas.microsoft.com/office/drawing/2014/main" id="{7A75B731-6F7B-3B1D-75B1-F4C4DAA7281F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47" name="Oval 593">
              <a:extLst>
                <a:ext uri="{FF2B5EF4-FFF2-40B4-BE49-F238E27FC236}">
                  <a16:creationId xmlns:a16="http://schemas.microsoft.com/office/drawing/2014/main" id="{633F93DE-8682-97AC-E53E-B9F980702C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8</a:t>
              </a:r>
            </a:p>
          </p:txBody>
        </p:sp>
      </p:grpSp>
      <p:sp>
        <p:nvSpPr>
          <p:cNvPr id="261" name="TextBox 260">
            <a:extLst>
              <a:ext uri="{FF2B5EF4-FFF2-40B4-BE49-F238E27FC236}">
                <a16:creationId xmlns:a16="http://schemas.microsoft.com/office/drawing/2014/main" id="{504813B2-D439-CF2A-1524-C2DCCC8C9648}"/>
              </a:ext>
            </a:extLst>
          </p:cNvPr>
          <p:cNvSpPr txBox="1"/>
          <p:nvPr/>
        </p:nvSpPr>
        <p:spPr>
          <a:xfrm>
            <a:off x="351226" y="13555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 이름</a:t>
            </a:r>
            <a:endParaRPr lang="en-US" altLang="ko-KR" sz="900"/>
          </a:p>
        </p:txBody>
      </p:sp>
      <p:graphicFrame>
        <p:nvGraphicFramePr>
          <p:cNvPr id="265" name="표 15">
            <a:extLst>
              <a:ext uri="{FF2B5EF4-FFF2-40B4-BE49-F238E27FC236}">
                <a16:creationId xmlns:a16="http://schemas.microsoft.com/office/drawing/2014/main" id="{2F2F479D-92C8-DA28-B162-2525F26D37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026089"/>
              </p:ext>
            </p:extLst>
          </p:nvPr>
        </p:nvGraphicFramePr>
        <p:xfrm>
          <a:off x="3199970" y="2648882"/>
          <a:ext cx="3848530" cy="284597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98880">
                  <a:extLst>
                    <a:ext uri="{9D8B030D-6E8A-4147-A177-3AD203B41FA5}">
                      <a16:colId xmlns:a16="http://schemas.microsoft.com/office/drawing/2014/main" val="3780752349"/>
                    </a:ext>
                  </a:extLst>
                </a:gridCol>
                <a:gridCol w="400606">
                  <a:extLst>
                    <a:ext uri="{9D8B030D-6E8A-4147-A177-3AD203B41FA5}">
                      <a16:colId xmlns:a16="http://schemas.microsoft.com/office/drawing/2014/main" val="558024186"/>
                    </a:ext>
                  </a:extLst>
                </a:gridCol>
                <a:gridCol w="605143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570230">
                  <a:extLst>
                    <a:ext uri="{9D8B030D-6E8A-4147-A177-3AD203B41FA5}">
                      <a16:colId xmlns:a16="http://schemas.microsoft.com/office/drawing/2014/main" val="4031911969"/>
                    </a:ext>
                  </a:extLst>
                </a:gridCol>
                <a:gridCol w="740093">
                  <a:extLst>
                    <a:ext uri="{9D8B030D-6E8A-4147-A177-3AD203B41FA5}">
                      <a16:colId xmlns:a16="http://schemas.microsoft.com/office/drawing/2014/main" val="685377603"/>
                    </a:ext>
                  </a:extLst>
                </a:gridCol>
                <a:gridCol w="740093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493485">
                  <a:extLst>
                    <a:ext uri="{9D8B030D-6E8A-4147-A177-3AD203B41FA5}">
                      <a16:colId xmlns:a16="http://schemas.microsoft.com/office/drawing/2014/main" val="192357622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연번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상품명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쇼핑몰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차 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차 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65419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63806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2702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62293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957500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100070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7508215"/>
                  </a:ext>
                </a:extLst>
              </a:tr>
            </a:tbl>
          </a:graphicData>
        </a:graphic>
      </p:graphicFrame>
      <p:sp>
        <p:nvSpPr>
          <p:cNvPr id="267" name="사각형: 둥근 모서리 266">
            <a:extLst>
              <a:ext uri="{FF2B5EF4-FFF2-40B4-BE49-F238E27FC236}">
                <a16:creationId xmlns:a16="http://schemas.microsoft.com/office/drawing/2014/main" id="{0B565CE8-C8E8-4936-3ECE-5D8BC9F7D6CD}"/>
              </a:ext>
            </a:extLst>
          </p:cNvPr>
          <p:cNvSpPr/>
          <p:nvPr/>
        </p:nvSpPr>
        <p:spPr>
          <a:xfrm>
            <a:off x="3275001" y="273439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8" name="사각형: 둥근 모서리 267">
            <a:extLst>
              <a:ext uri="{FF2B5EF4-FFF2-40B4-BE49-F238E27FC236}">
                <a16:creationId xmlns:a16="http://schemas.microsoft.com/office/drawing/2014/main" id="{36C42238-7D76-6FAB-B47B-CD1094DCF347}"/>
              </a:ext>
            </a:extLst>
          </p:cNvPr>
          <p:cNvSpPr/>
          <p:nvPr/>
        </p:nvSpPr>
        <p:spPr>
          <a:xfrm>
            <a:off x="3275001" y="302299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9" name="사각형: 둥근 모서리 268">
            <a:extLst>
              <a:ext uri="{FF2B5EF4-FFF2-40B4-BE49-F238E27FC236}">
                <a16:creationId xmlns:a16="http://schemas.microsoft.com/office/drawing/2014/main" id="{8A3126BC-A065-FCAB-6AD0-5F0CE0EF199B}"/>
              </a:ext>
            </a:extLst>
          </p:cNvPr>
          <p:cNvSpPr/>
          <p:nvPr/>
        </p:nvSpPr>
        <p:spPr>
          <a:xfrm>
            <a:off x="3275001" y="330651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70" name="그룹 269">
            <a:extLst>
              <a:ext uri="{FF2B5EF4-FFF2-40B4-BE49-F238E27FC236}">
                <a16:creationId xmlns:a16="http://schemas.microsoft.com/office/drawing/2014/main" id="{23247731-119E-DC4C-7B3C-F4A8F68E85B8}"/>
              </a:ext>
            </a:extLst>
          </p:cNvPr>
          <p:cNvGrpSpPr/>
          <p:nvPr/>
        </p:nvGrpSpPr>
        <p:grpSpPr>
          <a:xfrm>
            <a:off x="2985719" y="2712154"/>
            <a:ext cx="278496" cy="200053"/>
            <a:chOff x="1014019" y="2643309"/>
            <a:chExt cx="278496" cy="200053"/>
          </a:xfrm>
        </p:grpSpPr>
        <p:sp>
          <p:nvSpPr>
            <p:cNvPr id="271" name="이등변 삼각형 270">
              <a:extLst>
                <a:ext uri="{FF2B5EF4-FFF2-40B4-BE49-F238E27FC236}">
                  <a16:creationId xmlns:a16="http://schemas.microsoft.com/office/drawing/2014/main" id="{5E099C8D-738A-B52F-A5BF-D223F9DC3DB0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72" name="그룹 271">
              <a:extLst>
                <a:ext uri="{FF2B5EF4-FFF2-40B4-BE49-F238E27FC236}">
                  <a16:creationId xmlns:a16="http://schemas.microsoft.com/office/drawing/2014/main" id="{1BC479B0-8D50-BB7C-079A-BD3B1E19925D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73" name="Oval 593">
                <a:extLst>
                  <a:ext uri="{FF2B5EF4-FFF2-40B4-BE49-F238E27FC236}">
                    <a16:creationId xmlns:a16="http://schemas.microsoft.com/office/drawing/2014/main" id="{C018CCFC-943C-C93E-C8D3-D0BCCA9A61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74" name="TextBox 14">
                <a:extLst>
                  <a:ext uri="{FF2B5EF4-FFF2-40B4-BE49-F238E27FC236}">
                    <a16:creationId xmlns:a16="http://schemas.microsoft.com/office/drawing/2014/main" id="{F70934B2-8745-D28A-6BBD-C4A2A2A7080F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75" name="TextBox 274">
            <a:extLst>
              <a:ext uri="{FF2B5EF4-FFF2-40B4-BE49-F238E27FC236}">
                <a16:creationId xmlns:a16="http://schemas.microsoft.com/office/drawing/2014/main" id="{1953B3E2-95FD-3379-FDF5-6B262730ABD9}"/>
              </a:ext>
            </a:extLst>
          </p:cNvPr>
          <p:cNvSpPr txBox="1"/>
          <p:nvPr/>
        </p:nvSpPr>
        <p:spPr>
          <a:xfrm>
            <a:off x="3170448" y="2387664"/>
            <a:ext cx="148404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상품 목록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260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76" name="사각형: 둥근 모서리 275">
            <a:extLst>
              <a:ext uri="{FF2B5EF4-FFF2-40B4-BE49-F238E27FC236}">
                <a16:creationId xmlns:a16="http://schemas.microsoft.com/office/drawing/2014/main" id="{79B7BEF4-373B-2FF7-7B34-F83972A3A05B}"/>
              </a:ext>
            </a:extLst>
          </p:cNvPr>
          <p:cNvSpPr/>
          <p:nvPr/>
        </p:nvSpPr>
        <p:spPr>
          <a:xfrm>
            <a:off x="6096446" y="2040801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277" name="사각형: 둥근 모서리 276">
            <a:extLst>
              <a:ext uri="{FF2B5EF4-FFF2-40B4-BE49-F238E27FC236}">
                <a16:creationId xmlns:a16="http://schemas.microsoft.com/office/drawing/2014/main" id="{F9828815-A2C4-ACBA-E625-95CCE8193461}"/>
              </a:ext>
            </a:extLst>
          </p:cNvPr>
          <p:cNvSpPr/>
          <p:nvPr/>
        </p:nvSpPr>
        <p:spPr>
          <a:xfrm>
            <a:off x="6626819" y="2040801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278" name="그룹 277">
            <a:extLst>
              <a:ext uri="{FF2B5EF4-FFF2-40B4-BE49-F238E27FC236}">
                <a16:creationId xmlns:a16="http://schemas.microsoft.com/office/drawing/2014/main" id="{AB8B024F-49B3-571F-2259-750D88F617CE}"/>
              </a:ext>
            </a:extLst>
          </p:cNvPr>
          <p:cNvGrpSpPr/>
          <p:nvPr/>
        </p:nvGrpSpPr>
        <p:grpSpPr>
          <a:xfrm>
            <a:off x="6088305" y="1869311"/>
            <a:ext cx="215923" cy="224200"/>
            <a:chOff x="1098607" y="3056422"/>
            <a:chExt cx="244417" cy="258694"/>
          </a:xfrm>
        </p:grpSpPr>
        <p:sp>
          <p:nvSpPr>
            <p:cNvPr id="279" name="이등변 삼각형 278">
              <a:extLst>
                <a:ext uri="{FF2B5EF4-FFF2-40B4-BE49-F238E27FC236}">
                  <a16:creationId xmlns:a16="http://schemas.microsoft.com/office/drawing/2014/main" id="{D78F7719-3B90-43F7-3C3E-8942C82AFE6E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80" name="그룹 279">
              <a:extLst>
                <a:ext uri="{FF2B5EF4-FFF2-40B4-BE49-F238E27FC236}">
                  <a16:creationId xmlns:a16="http://schemas.microsoft.com/office/drawing/2014/main" id="{FE99FE3A-E7BD-DE4D-1E23-A73AB6CA20E9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30832"/>
              <a:chOff x="5640299" y="5239717"/>
              <a:chExt cx="244417" cy="230832"/>
            </a:xfrm>
          </p:grpSpPr>
          <p:sp>
            <p:nvSpPr>
              <p:cNvPr id="281" name="Oval 593">
                <a:extLst>
                  <a:ext uri="{FF2B5EF4-FFF2-40B4-BE49-F238E27FC236}">
                    <a16:creationId xmlns:a16="http://schemas.microsoft.com/office/drawing/2014/main" id="{9FCA130C-EB16-CB6E-1712-D80BD326F9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82" name="TextBox 14">
                <a:extLst>
                  <a:ext uri="{FF2B5EF4-FFF2-40B4-BE49-F238E27FC236}">
                    <a16:creationId xmlns:a16="http://schemas.microsoft.com/office/drawing/2014/main" id="{95ABF19D-46C7-CCA5-1A9B-D13E910F3F7B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3083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283" name="그룹 282">
            <a:extLst>
              <a:ext uri="{FF2B5EF4-FFF2-40B4-BE49-F238E27FC236}">
                <a16:creationId xmlns:a16="http://schemas.microsoft.com/office/drawing/2014/main" id="{72AED992-5557-5D37-A9C1-282E8674F67C}"/>
              </a:ext>
            </a:extLst>
          </p:cNvPr>
          <p:cNvGrpSpPr/>
          <p:nvPr/>
        </p:nvGrpSpPr>
        <p:grpSpPr>
          <a:xfrm>
            <a:off x="6636728" y="1869311"/>
            <a:ext cx="215923" cy="224200"/>
            <a:chOff x="1098607" y="3056422"/>
            <a:chExt cx="244417" cy="258694"/>
          </a:xfrm>
        </p:grpSpPr>
        <p:sp>
          <p:nvSpPr>
            <p:cNvPr id="284" name="이등변 삼각형 283">
              <a:extLst>
                <a:ext uri="{FF2B5EF4-FFF2-40B4-BE49-F238E27FC236}">
                  <a16:creationId xmlns:a16="http://schemas.microsoft.com/office/drawing/2014/main" id="{44713FA1-668E-5C68-C070-3C1916E2A9C5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85" name="그룹 284">
              <a:extLst>
                <a:ext uri="{FF2B5EF4-FFF2-40B4-BE49-F238E27FC236}">
                  <a16:creationId xmlns:a16="http://schemas.microsoft.com/office/drawing/2014/main" id="{8F15127F-688D-4A70-3FD4-61EEC6BD45F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30832"/>
              <a:chOff x="5640299" y="5239717"/>
              <a:chExt cx="244417" cy="230832"/>
            </a:xfrm>
          </p:grpSpPr>
          <p:sp>
            <p:nvSpPr>
              <p:cNvPr id="286" name="Oval 593">
                <a:extLst>
                  <a:ext uri="{FF2B5EF4-FFF2-40B4-BE49-F238E27FC236}">
                    <a16:creationId xmlns:a16="http://schemas.microsoft.com/office/drawing/2014/main" id="{D35A3DFF-1B80-250B-A082-307E91357F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87" name="TextBox 14">
                <a:extLst>
                  <a:ext uri="{FF2B5EF4-FFF2-40B4-BE49-F238E27FC236}">
                    <a16:creationId xmlns:a16="http://schemas.microsoft.com/office/drawing/2014/main" id="{B3939E9F-151F-E588-379B-BB3F3B1C5A72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3083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88" name="사각형: 둥근 모서리 287">
            <a:extLst>
              <a:ext uri="{FF2B5EF4-FFF2-40B4-BE49-F238E27FC236}">
                <a16:creationId xmlns:a16="http://schemas.microsoft.com/office/drawing/2014/main" id="{3BABE00F-2927-5A93-AE22-5E94B2BAED38}"/>
              </a:ext>
            </a:extLst>
          </p:cNvPr>
          <p:cNvSpPr/>
          <p:nvPr/>
        </p:nvSpPr>
        <p:spPr>
          <a:xfrm>
            <a:off x="6268152" y="2291638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289" name="그래픽 288" descr="다운로드 윤곽선">
            <a:extLst>
              <a:ext uri="{FF2B5EF4-FFF2-40B4-BE49-F238E27FC236}">
                <a16:creationId xmlns:a16="http://schemas.microsoft.com/office/drawing/2014/main" id="{B8F035E2-0F4D-4720-EB17-425C00F4B61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303644" y="2304601"/>
            <a:ext cx="204905" cy="204905"/>
          </a:xfrm>
          <a:prstGeom prst="rect">
            <a:avLst/>
          </a:prstGeom>
        </p:spPr>
      </p:pic>
      <p:grpSp>
        <p:nvGrpSpPr>
          <p:cNvPr id="290" name="그룹 289">
            <a:extLst>
              <a:ext uri="{FF2B5EF4-FFF2-40B4-BE49-F238E27FC236}">
                <a16:creationId xmlns:a16="http://schemas.microsoft.com/office/drawing/2014/main" id="{7D2D6921-62B3-3EAE-03BC-7A2371262DCA}"/>
              </a:ext>
            </a:extLst>
          </p:cNvPr>
          <p:cNvGrpSpPr/>
          <p:nvPr/>
        </p:nvGrpSpPr>
        <p:grpSpPr>
          <a:xfrm>
            <a:off x="6005325" y="2312891"/>
            <a:ext cx="278496" cy="200053"/>
            <a:chOff x="1014019" y="2643309"/>
            <a:chExt cx="278496" cy="200053"/>
          </a:xfrm>
        </p:grpSpPr>
        <p:sp>
          <p:nvSpPr>
            <p:cNvPr id="291" name="이등변 삼각형 290">
              <a:extLst>
                <a:ext uri="{FF2B5EF4-FFF2-40B4-BE49-F238E27FC236}">
                  <a16:creationId xmlns:a16="http://schemas.microsoft.com/office/drawing/2014/main" id="{15BB482A-7D78-8C83-3DBB-C381BBE61AEA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92" name="그룹 291">
              <a:extLst>
                <a:ext uri="{FF2B5EF4-FFF2-40B4-BE49-F238E27FC236}">
                  <a16:creationId xmlns:a16="http://schemas.microsoft.com/office/drawing/2014/main" id="{7C532CF2-6EAC-26A7-E54B-19F39D346B79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93" name="Oval 593">
                <a:extLst>
                  <a:ext uri="{FF2B5EF4-FFF2-40B4-BE49-F238E27FC236}">
                    <a16:creationId xmlns:a16="http://schemas.microsoft.com/office/drawing/2014/main" id="{FE899465-5A31-9139-25D3-5C230AB7E1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94" name="TextBox 14">
                <a:extLst>
                  <a:ext uri="{FF2B5EF4-FFF2-40B4-BE49-F238E27FC236}">
                    <a16:creationId xmlns:a16="http://schemas.microsoft.com/office/drawing/2014/main" id="{2E874878-9E7D-0861-3B5A-DC6E84D5E482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295" name="그룹 294">
            <a:extLst>
              <a:ext uri="{FF2B5EF4-FFF2-40B4-BE49-F238E27FC236}">
                <a16:creationId xmlns:a16="http://schemas.microsoft.com/office/drawing/2014/main" id="{340095B1-2A53-D6D1-6FCA-B21FF0AE1844}"/>
              </a:ext>
            </a:extLst>
          </p:cNvPr>
          <p:cNvGrpSpPr/>
          <p:nvPr/>
        </p:nvGrpSpPr>
        <p:grpSpPr>
          <a:xfrm rot="5400000">
            <a:off x="4522233" y="238204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96" name="이등변 삼각형 295">
              <a:extLst>
                <a:ext uri="{FF2B5EF4-FFF2-40B4-BE49-F238E27FC236}">
                  <a16:creationId xmlns:a16="http://schemas.microsoft.com/office/drawing/2014/main" id="{2EEF1B79-5F80-9C8B-7BD0-142BB4EEA0FE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97" name="Oval 593">
              <a:extLst>
                <a:ext uri="{FF2B5EF4-FFF2-40B4-BE49-F238E27FC236}">
                  <a16:creationId xmlns:a16="http://schemas.microsoft.com/office/drawing/2014/main" id="{33D55C42-3C4E-7F95-DE11-6D2AA7A959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10</a:t>
              </a:r>
            </a:p>
          </p:txBody>
        </p:sp>
      </p:grpSp>
      <p:grpSp>
        <p:nvGrpSpPr>
          <p:cNvPr id="304" name="그룹 303">
            <a:extLst>
              <a:ext uri="{FF2B5EF4-FFF2-40B4-BE49-F238E27FC236}">
                <a16:creationId xmlns:a16="http://schemas.microsoft.com/office/drawing/2014/main" id="{E768CD7F-F557-A374-2239-BB0EEF0C569A}"/>
              </a:ext>
            </a:extLst>
          </p:cNvPr>
          <p:cNvGrpSpPr/>
          <p:nvPr/>
        </p:nvGrpSpPr>
        <p:grpSpPr>
          <a:xfrm>
            <a:off x="2976535" y="2990626"/>
            <a:ext cx="278496" cy="200053"/>
            <a:chOff x="1014019" y="2643309"/>
            <a:chExt cx="278496" cy="200053"/>
          </a:xfrm>
        </p:grpSpPr>
        <p:sp>
          <p:nvSpPr>
            <p:cNvPr id="305" name="이등변 삼각형 304">
              <a:extLst>
                <a:ext uri="{FF2B5EF4-FFF2-40B4-BE49-F238E27FC236}">
                  <a16:creationId xmlns:a16="http://schemas.microsoft.com/office/drawing/2014/main" id="{1023E1A7-9EFE-CE26-3C75-59574FBEC7F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06" name="그룹 305">
              <a:extLst>
                <a:ext uri="{FF2B5EF4-FFF2-40B4-BE49-F238E27FC236}">
                  <a16:creationId xmlns:a16="http://schemas.microsoft.com/office/drawing/2014/main" id="{C754A4E2-CFF8-7A01-224C-876F62A9E430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307" name="Oval 593">
                <a:extLst>
                  <a:ext uri="{FF2B5EF4-FFF2-40B4-BE49-F238E27FC236}">
                    <a16:creationId xmlns:a16="http://schemas.microsoft.com/office/drawing/2014/main" id="{A157BC7C-983B-EA2C-EE5B-1276AE6BCC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08" name="TextBox 14">
                <a:extLst>
                  <a:ext uri="{FF2B5EF4-FFF2-40B4-BE49-F238E27FC236}">
                    <a16:creationId xmlns:a16="http://schemas.microsoft.com/office/drawing/2014/main" id="{00318238-090B-F96F-5AC2-D98E1A2C3AD1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312" name="그림 311">
            <a:extLst>
              <a:ext uri="{FF2B5EF4-FFF2-40B4-BE49-F238E27FC236}">
                <a16:creationId xmlns:a16="http://schemas.microsoft.com/office/drawing/2014/main" id="{B72C052C-F132-8D3E-F781-8EEF89C7DBB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17191" b="-636"/>
          <a:stretch/>
        </p:blipFill>
        <p:spPr>
          <a:xfrm>
            <a:off x="3750397" y="5679045"/>
            <a:ext cx="2866323" cy="286147"/>
          </a:xfrm>
          <a:prstGeom prst="rect">
            <a:avLst/>
          </a:prstGeom>
        </p:spPr>
      </p:pic>
      <p:grpSp>
        <p:nvGrpSpPr>
          <p:cNvPr id="313" name="그룹 312">
            <a:extLst>
              <a:ext uri="{FF2B5EF4-FFF2-40B4-BE49-F238E27FC236}">
                <a16:creationId xmlns:a16="http://schemas.microsoft.com/office/drawing/2014/main" id="{DA606451-9009-23A6-3EAA-5390D42FD123}"/>
              </a:ext>
            </a:extLst>
          </p:cNvPr>
          <p:cNvGrpSpPr/>
          <p:nvPr/>
        </p:nvGrpSpPr>
        <p:grpSpPr>
          <a:xfrm>
            <a:off x="3546083" y="5734060"/>
            <a:ext cx="278496" cy="200053"/>
            <a:chOff x="1014019" y="2643309"/>
            <a:chExt cx="278496" cy="200053"/>
          </a:xfrm>
        </p:grpSpPr>
        <p:sp>
          <p:nvSpPr>
            <p:cNvPr id="314" name="이등변 삼각형 313">
              <a:extLst>
                <a:ext uri="{FF2B5EF4-FFF2-40B4-BE49-F238E27FC236}">
                  <a16:creationId xmlns:a16="http://schemas.microsoft.com/office/drawing/2014/main" id="{75460453-FF98-4AFF-3073-B7960D3B229B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15" name="그룹 314">
              <a:extLst>
                <a:ext uri="{FF2B5EF4-FFF2-40B4-BE49-F238E27FC236}">
                  <a16:creationId xmlns:a16="http://schemas.microsoft.com/office/drawing/2014/main" id="{7653DFBB-2E5E-6A20-807D-FDCD7FBB0127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316" name="Oval 593">
                <a:extLst>
                  <a:ext uri="{FF2B5EF4-FFF2-40B4-BE49-F238E27FC236}">
                    <a16:creationId xmlns:a16="http://schemas.microsoft.com/office/drawing/2014/main" id="{50F05398-2105-C637-AEBE-90DA67BB98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17" name="TextBox 14">
                <a:extLst>
                  <a:ext uri="{FF2B5EF4-FFF2-40B4-BE49-F238E27FC236}">
                    <a16:creationId xmlns:a16="http://schemas.microsoft.com/office/drawing/2014/main" id="{B79DDF58-691A-5082-A11A-B661AFB19A05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318" name="사각형: 둥근 모서리 317">
            <a:extLst>
              <a:ext uri="{FF2B5EF4-FFF2-40B4-BE49-F238E27FC236}">
                <a16:creationId xmlns:a16="http://schemas.microsoft.com/office/drawing/2014/main" id="{A1E1E5FC-312F-22F0-CDB1-8FCA016A6621}"/>
              </a:ext>
            </a:extLst>
          </p:cNvPr>
          <p:cNvSpPr/>
          <p:nvPr/>
        </p:nvSpPr>
        <p:spPr>
          <a:xfrm>
            <a:off x="3275001" y="358559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9" name="사각형: 둥근 모서리 318">
            <a:extLst>
              <a:ext uri="{FF2B5EF4-FFF2-40B4-BE49-F238E27FC236}">
                <a16:creationId xmlns:a16="http://schemas.microsoft.com/office/drawing/2014/main" id="{8B5BFFDA-CED1-DFCC-9968-AEE5B3FF51D1}"/>
              </a:ext>
            </a:extLst>
          </p:cNvPr>
          <p:cNvSpPr/>
          <p:nvPr/>
        </p:nvSpPr>
        <p:spPr>
          <a:xfrm>
            <a:off x="3275001" y="386784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0" name="사각형: 둥근 모서리 319">
            <a:extLst>
              <a:ext uri="{FF2B5EF4-FFF2-40B4-BE49-F238E27FC236}">
                <a16:creationId xmlns:a16="http://schemas.microsoft.com/office/drawing/2014/main" id="{3B6CDEC5-3C8D-0418-2C9B-8BAD24177DB9}"/>
              </a:ext>
            </a:extLst>
          </p:cNvPr>
          <p:cNvSpPr/>
          <p:nvPr/>
        </p:nvSpPr>
        <p:spPr>
          <a:xfrm>
            <a:off x="3275001" y="415010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1" name="사각형: 둥근 모서리 320">
            <a:extLst>
              <a:ext uri="{FF2B5EF4-FFF2-40B4-BE49-F238E27FC236}">
                <a16:creationId xmlns:a16="http://schemas.microsoft.com/office/drawing/2014/main" id="{FC84ABFC-A5BD-7CC8-E21E-DD62173D7C35}"/>
              </a:ext>
            </a:extLst>
          </p:cNvPr>
          <p:cNvSpPr/>
          <p:nvPr/>
        </p:nvSpPr>
        <p:spPr>
          <a:xfrm>
            <a:off x="3275001" y="442759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2" name="사각형: 둥근 모서리 321">
            <a:extLst>
              <a:ext uri="{FF2B5EF4-FFF2-40B4-BE49-F238E27FC236}">
                <a16:creationId xmlns:a16="http://schemas.microsoft.com/office/drawing/2014/main" id="{E8B04B6F-1459-24EA-AF14-2494FA836474}"/>
              </a:ext>
            </a:extLst>
          </p:cNvPr>
          <p:cNvSpPr/>
          <p:nvPr/>
        </p:nvSpPr>
        <p:spPr>
          <a:xfrm>
            <a:off x="3275001" y="470984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3" name="사각형: 둥근 모서리 322">
            <a:extLst>
              <a:ext uri="{FF2B5EF4-FFF2-40B4-BE49-F238E27FC236}">
                <a16:creationId xmlns:a16="http://schemas.microsoft.com/office/drawing/2014/main" id="{5D3A6A8E-77AF-E156-1108-551CB7B767A7}"/>
              </a:ext>
            </a:extLst>
          </p:cNvPr>
          <p:cNvSpPr/>
          <p:nvPr/>
        </p:nvSpPr>
        <p:spPr>
          <a:xfrm>
            <a:off x="3275001" y="499844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4" name="사각형: 둥근 모서리 323">
            <a:extLst>
              <a:ext uri="{FF2B5EF4-FFF2-40B4-BE49-F238E27FC236}">
                <a16:creationId xmlns:a16="http://schemas.microsoft.com/office/drawing/2014/main" id="{689DE7D4-7C2A-5F75-A015-5008832BFFAC}"/>
              </a:ext>
            </a:extLst>
          </p:cNvPr>
          <p:cNvSpPr/>
          <p:nvPr/>
        </p:nvSpPr>
        <p:spPr>
          <a:xfrm>
            <a:off x="3275001" y="528705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5" name="직사각형 324">
            <a:extLst>
              <a:ext uri="{FF2B5EF4-FFF2-40B4-BE49-F238E27FC236}">
                <a16:creationId xmlns:a16="http://schemas.microsoft.com/office/drawing/2014/main" id="{3AB648A0-788F-80A7-AED8-34B0C91BCF00}"/>
              </a:ext>
            </a:extLst>
          </p:cNvPr>
          <p:cNvSpPr/>
          <p:nvPr/>
        </p:nvSpPr>
        <p:spPr>
          <a:xfrm>
            <a:off x="3923112" y="2960343"/>
            <a:ext cx="558427" cy="2534515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26" name="그룹 325">
            <a:extLst>
              <a:ext uri="{FF2B5EF4-FFF2-40B4-BE49-F238E27FC236}">
                <a16:creationId xmlns:a16="http://schemas.microsoft.com/office/drawing/2014/main" id="{8EC596C6-4399-DEA3-6619-551F39D26259}"/>
              </a:ext>
            </a:extLst>
          </p:cNvPr>
          <p:cNvGrpSpPr/>
          <p:nvPr/>
        </p:nvGrpSpPr>
        <p:grpSpPr>
          <a:xfrm>
            <a:off x="3685331" y="3425144"/>
            <a:ext cx="278496" cy="200053"/>
            <a:chOff x="1014019" y="2643309"/>
            <a:chExt cx="278496" cy="200053"/>
          </a:xfrm>
        </p:grpSpPr>
        <p:sp>
          <p:nvSpPr>
            <p:cNvPr id="327" name="이등변 삼각형 326">
              <a:extLst>
                <a:ext uri="{FF2B5EF4-FFF2-40B4-BE49-F238E27FC236}">
                  <a16:creationId xmlns:a16="http://schemas.microsoft.com/office/drawing/2014/main" id="{5B9B4180-3BD6-CE3A-AF9C-CA57D6B650EA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28" name="그룹 327">
              <a:extLst>
                <a:ext uri="{FF2B5EF4-FFF2-40B4-BE49-F238E27FC236}">
                  <a16:creationId xmlns:a16="http://schemas.microsoft.com/office/drawing/2014/main" id="{137EEF00-CA53-1839-3EC1-E02CECBD296B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329" name="Oval 593">
                <a:extLst>
                  <a:ext uri="{FF2B5EF4-FFF2-40B4-BE49-F238E27FC236}">
                    <a16:creationId xmlns:a16="http://schemas.microsoft.com/office/drawing/2014/main" id="{AFD23755-7C1F-0690-1CF3-EDCBF771D5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30" name="TextBox 14">
                <a:extLst>
                  <a:ext uri="{FF2B5EF4-FFF2-40B4-BE49-F238E27FC236}">
                    <a16:creationId xmlns:a16="http://schemas.microsoft.com/office/drawing/2014/main" id="{E13B8B9E-2240-1962-6F36-A7EEDEB385B3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331" name="TextBox 330">
            <a:extLst>
              <a:ext uri="{FF2B5EF4-FFF2-40B4-BE49-F238E27FC236}">
                <a16:creationId xmlns:a16="http://schemas.microsoft.com/office/drawing/2014/main" id="{BBB7DF76-EAC6-9C69-FF90-4CC048626A47}"/>
              </a:ext>
            </a:extLst>
          </p:cNvPr>
          <p:cNvSpPr txBox="1"/>
          <p:nvPr/>
        </p:nvSpPr>
        <p:spPr>
          <a:xfrm>
            <a:off x="7843228" y="5254514"/>
            <a:ext cx="4234582" cy="1104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선택된 데이터가 없을 경우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선택한 데이터가 없습니다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 후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완료하였습니다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</a:p>
        </p:txBody>
      </p:sp>
      <p:grpSp>
        <p:nvGrpSpPr>
          <p:cNvPr id="332" name="그룹 331">
            <a:extLst>
              <a:ext uri="{FF2B5EF4-FFF2-40B4-BE49-F238E27FC236}">
                <a16:creationId xmlns:a16="http://schemas.microsoft.com/office/drawing/2014/main" id="{A5AE6565-142A-60CD-B869-BBEB14D8D2F7}"/>
              </a:ext>
            </a:extLst>
          </p:cNvPr>
          <p:cNvGrpSpPr/>
          <p:nvPr/>
        </p:nvGrpSpPr>
        <p:grpSpPr>
          <a:xfrm rot="5400000">
            <a:off x="3548594" y="107929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33" name="이등변 삼각형 332">
              <a:extLst>
                <a:ext uri="{FF2B5EF4-FFF2-40B4-BE49-F238E27FC236}">
                  <a16:creationId xmlns:a16="http://schemas.microsoft.com/office/drawing/2014/main" id="{20D4B1C2-E345-ED08-54F2-691B66C531DA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34" name="Oval 593">
              <a:extLst>
                <a:ext uri="{FF2B5EF4-FFF2-40B4-BE49-F238E27FC236}">
                  <a16:creationId xmlns:a16="http://schemas.microsoft.com/office/drawing/2014/main" id="{3A6032D9-8408-2C37-4957-40CA627005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335" name="사각형: 둥근 모서리 334">
            <a:extLst>
              <a:ext uri="{FF2B5EF4-FFF2-40B4-BE49-F238E27FC236}">
                <a16:creationId xmlns:a16="http://schemas.microsoft.com/office/drawing/2014/main" id="{4B1F3F15-207F-389A-8BF9-8EE4DE4809DE}"/>
              </a:ext>
            </a:extLst>
          </p:cNvPr>
          <p:cNvSpPr/>
          <p:nvPr/>
        </p:nvSpPr>
        <p:spPr>
          <a:xfrm>
            <a:off x="1186840" y="109328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336" name="사각형: 둥근 모서리 335">
            <a:extLst>
              <a:ext uri="{FF2B5EF4-FFF2-40B4-BE49-F238E27FC236}">
                <a16:creationId xmlns:a16="http://schemas.microsoft.com/office/drawing/2014/main" id="{98A56970-4C4F-C72B-CC1E-DE0AF59EF467}"/>
              </a:ext>
            </a:extLst>
          </p:cNvPr>
          <p:cNvSpPr/>
          <p:nvPr/>
        </p:nvSpPr>
        <p:spPr>
          <a:xfrm>
            <a:off x="2272762" y="109349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337" name="그래픽 336" descr="돋보기 단색으로 채워진">
            <a:extLst>
              <a:ext uri="{FF2B5EF4-FFF2-40B4-BE49-F238E27FC236}">
                <a16:creationId xmlns:a16="http://schemas.microsoft.com/office/drawing/2014/main" id="{9947E944-6737-1BBE-D214-D64E5FB1E347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3331936" y="1134859"/>
            <a:ext cx="145373" cy="147683"/>
          </a:xfrm>
          <a:prstGeom prst="rect">
            <a:avLst/>
          </a:prstGeom>
        </p:spPr>
      </p:pic>
      <p:grpSp>
        <p:nvGrpSpPr>
          <p:cNvPr id="338" name="그룹 337">
            <a:extLst>
              <a:ext uri="{FF2B5EF4-FFF2-40B4-BE49-F238E27FC236}">
                <a16:creationId xmlns:a16="http://schemas.microsoft.com/office/drawing/2014/main" id="{F019E203-5C0B-275A-1724-6C9FCE8286EA}"/>
              </a:ext>
            </a:extLst>
          </p:cNvPr>
          <p:cNvGrpSpPr/>
          <p:nvPr/>
        </p:nvGrpSpPr>
        <p:grpSpPr>
          <a:xfrm rot="5400000">
            <a:off x="3548594" y="137466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39" name="이등변 삼각형 338">
              <a:extLst>
                <a:ext uri="{FF2B5EF4-FFF2-40B4-BE49-F238E27FC236}">
                  <a16:creationId xmlns:a16="http://schemas.microsoft.com/office/drawing/2014/main" id="{93056537-2343-49DA-F529-91E5091483C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40" name="Oval 593">
              <a:extLst>
                <a:ext uri="{FF2B5EF4-FFF2-40B4-BE49-F238E27FC236}">
                  <a16:creationId xmlns:a16="http://schemas.microsoft.com/office/drawing/2014/main" id="{2D8ABF4B-8F57-2064-963E-F9F96ABA8C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341" name="사각형: 둥근 모서리 340">
            <a:extLst>
              <a:ext uri="{FF2B5EF4-FFF2-40B4-BE49-F238E27FC236}">
                <a16:creationId xmlns:a16="http://schemas.microsoft.com/office/drawing/2014/main" id="{A08CAD40-F36F-C4E9-1BAA-0634309A6205}"/>
              </a:ext>
            </a:extLst>
          </p:cNvPr>
          <p:cNvSpPr/>
          <p:nvPr/>
        </p:nvSpPr>
        <p:spPr>
          <a:xfrm>
            <a:off x="1186840" y="138865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342" name="사각형: 둥근 모서리 341">
            <a:extLst>
              <a:ext uri="{FF2B5EF4-FFF2-40B4-BE49-F238E27FC236}">
                <a16:creationId xmlns:a16="http://schemas.microsoft.com/office/drawing/2014/main" id="{09D1BF08-AAD6-980D-DC29-D3EC6D28478C}"/>
              </a:ext>
            </a:extLst>
          </p:cNvPr>
          <p:cNvSpPr/>
          <p:nvPr/>
        </p:nvSpPr>
        <p:spPr>
          <a:xfrm>
            <a:off x="2272762" y="138886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343" name="그래픽 342" descr="돋보기 단색으로 채워진">
            <a:extLst>
              <a:ext uri="{FF2B5EF4-FFF2-40B4-BE49-F238E27FC236}">
                <a16:creationId xmlns:a16="http://schemas.microsoft.com/office/drawing/2014/main" id="{0E4FA00C-790C-C094-DCFF-43A36E475D5C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3331936" y="1430231"/>
            <a:ext cx="145373" cy="147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60648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899719"/>
              </p:ext>
            </p:extLst>
          </p:nvPr>
        </p:nvGraphicFramePr>
        <p:xfrm>
          <a:off x="7794170" y="725881"/>
          <a:ext cx="439783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상품 등록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내용 수정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551011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7631391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643456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상품 등록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온라인몰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AD-07-0005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51</a:t>
            </a:fld>
            <a:endParaRPr lang="ko-KR" altLang="en-US"/>
          </a:p>
        </p:txBody>
      </p:sp>
      <p:sp>
        <p:nvSpPr>
          <p:cNvPr id="129" name="사각형: 둥근 모서리 128">
            <a:extLst>
              <a:ext uri="{FF2B5EF4-FFF2-40B4-BE49-F238E27FC236}">
                <a16:creationId xmlns:a16="http://schemas.microsoft.com/office/drawing/2014/main" id="{823FD725-0769-F857-C30E-E05EB8C52AE2}"/>
              </a:ext>
            </a:extLst>
          </p:cNvPr>
          <p:cNvSpPr/>
          <p:nvPr/>
        </p:nvSpPr>
        <p:spPr>
          <a:xfrm>
            <a:off x="1199739" y="109014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E8835262-2C1A-043E-FDD2-FE86DBE236C9}"/>
              </a:ext>
            </a:extLst>
          </p:cNvPr>
          <p:cNvSpPr txBox="1"/>
          <p:nvPr/>
        </p:nvSpPr>
        <p:spPr>
          <a:xfrm>
            <a:off x="352424" y="10551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 이름</a:t>
            </a:r>
            <a:endParaRPr lang="en-US" altLang="ko-KR" sz="900"/>
          </a:p>
        </p:txBody>
      </p:sp>
      <p:sp>
        <p:nvSpPr>
          <p:cNvPr id="133" name="사각형: 둥근 모서리 132">
            <a:extLst>
              <a:ext uri="{FF2B5EF4-FFF2-40B4-BE49-F238E27FC236}">
                <a16:creationId xmlns:a16="http://schemas.microsoft.com/office/drawing/2014/main" id="{64B4E51F-2B1E-3BBD-45F4-B3B98112E4C8}"/>
              </a:ext>
            </a:extLst>
          </p:cNvPr>
          <p:cNvSpPr/>
          <p:nvPr/>
        </p:nvSpPr>
        <p:spPr>
          <a:xfrm>
            <a:off x="6504429" y="142726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34" name="직선 연결선 133">
            <a:extLst>
              <a:ext uri="{FF2B5EF4-FFF2-40B4-BE49-F238E27FC236}">
                <a16:creationId xmlns:a16="http://schemas.microsoft.com/office/drawing/2014/main" id="{5259FDF4-150F-8671-3048-8FE50031EF6E}"/>
              </a:ext>
            </a:extLst>
          </p:cNvPr>
          <p:cNvCxnSpPr>
            <a:cxnSpLocks/>
          </p:cNvCxnSpPr>
          <p:nvPr/>
        </p:nvCxnSpPr>
        <p:spPr>
          <a:xfrm>
            <a:off x="357626" y="1761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38" name="표 15">
            <a:extLst>
              <a:ext uri="{FF2B5EF4-FFF2-40B4-BE49-F238E27FC236}">
                <a16:creationId xmlns:a16="http://schemas.microsoft.com/office/drawing/2014/main" id="{C1271224-875B-0EDF-55E7-B1FE328FCB21}"/>
              </a:ext>
            </a:extLst>
          </p:cNvPr>
          <p:cNvGraphicFramePr>
            <a:graphicFrameLocks noGrp="1"/>
          </p:cNvGraphicFramePr>
          <p:nvPr/>
        </p:nvGraphicFramePr>
        <p:xfrm>
          <a:off x="580206" y="2648616"/>
          <a:ext cx="1709176" cy="282353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51228">
                  <a:extLst>
                    <a:ext uri="{9D8B030D-6E8A-4147-A177-3AD203B41FA5}">
                      <a16:colId xmlns:a16="http://schemas.microsoft.com/office/drawing/2014/main" val="3780752349"/>
                    </a:ext>
                  </a:extLst>
                </a:gridCol>
                <a:gridCol w="690880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쇼핑몰 이름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상품 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260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명품마루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746529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056651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28703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44824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76339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062176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209833"/>
                  </a:ext>
                </a:extLst>
              </a:tr>
            </a:tbl>
          </a:graphicData>
        </a:graphic>
      </p:graphicFrame>
      <p:sp>
        <p:nvSpPr>
          <p:cNvPr id="140" name="TextBox 139">
            <a:extLst>
              <a:ext uri="{FF2B5EF4-FFF2-40B4-BE49-F238E27FC236}">
                <a16:creationId xmlns:a16="http://schemas.microsoft.com/office/drawing/2014/main" id="{0D4C1D0E-0C23-EF0E-2E13-D21E6D2EABB2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온라인몰 관리  </a:t>
            </a:r>
            <a:r>
              <a:rPr lang="en-US" altLang="ko-KR" sz="900"/>
              <a:t>&gt; </a:t>
            </a:r>
            <a:r>
              <a:rPr lang="ko-KR" altLang="en-US" sz="900"/>
              <a:t>상품 등록 관리</a:t>
            </a:r>
            <a:endParaRPr lang="en-US" altLang="ko-KR" sz="900"/>
          </a:p>
        </p:txBody>
      </p:sp>
      <p:cxnSp>
        <p:nvCxnSpPr>
          <p:cNvPr id="141" name="직선 연결선 140">
            <a:extLst>
              <a:ext uri="{FF2B5EF4-FFF2-40B4-BE49-F238E27FC236}">
                <a16:creationId xmlns:a16="http://schemas.microsoft.com/office/drawing/2014/main" id="{CC9D96BA-EEE1-A6D8-B7BD-1649F62F7535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7" name="사각형: 둥근 모서리 156">
            <a:extLst>
              <a:ext uri="{FF2B5EF4-FFF2-40B4-BE49-F238E27FC236}">
                <a16:creationId xmlns:a16="http://schemas.microsoft.com/office/drawing/2014/main" id="{E1ACC8F7-9E41-BAD0-5A56-597CCDCCF2CA}"/>
              </a:ext>
            </a:extLst>
          </p:cNvPr>
          <p:cNvSpPr/>
          <p:nvPr/>
        </p:nvSpPr>
        <p:spPr>
          <a:xfrm>
            <a:off x="674275" y="270899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8" name="사각형: 둥근 모서리 157">
            <a:extLst>
              <a:ext uri="{FF2B5EF4-FFF2-40B4-BE49-F238E27FC236}">
                <a16:creationId xmlns:a16="http://schemas.microsoft.com/office/drawing/2014/main" id="{0E84CDF0-C6D1-471B-7A7B-909D431F5043}"/>
              </a:ext>
            </a:extLst>
          </p:cNvPr>
          <p:cNvSpPr/>
          <p:nvPr/>
        </p:nvSpPr>
        <p:spPr>
          <a:xfrm>
            <a:off x="674275" y="299166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9" name="사각형: 둥근 모서리 158">
            <a:extLst>
              <a:ext uri="{FF2B5EF4-FFF2-40B4-BE49-F238E27FC236}">
                <a16:creationId xmlns:a16="http://schemas.microsoft.com/office/drawing/2014/main" id="{4E8C6504-C7FB-3CDA-BF57-EA409DC89EB7}"/>
              </a:ext>
            </a:extLst>
          </p:cNvPr>
          <p:cNvSpPr/>
          <p:nvPr/>
        </p:nvSpPr>
        <p:spPr>
          <a:xfrm>
            <a:off x="674275" y="327433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C5E6FF46-2C54-66B3-229C-68161252C7A5}"/>
              </a:ext>
            </a:extLst>
          </p:cNvPr>
          <p:cNvSpPr txBox="1"/>
          <p:nvPr/>
        </p:nvSpPr>
        <p:spPr>
          <a:xfrm>
            <a:off x="605666" y="2382521"/>
            <a:ext cx="13193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쇼핑몰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31" name="그림 230">
            <a:extLst>
              <a:ext uri="{FF2B5EF4-FFF2-40B4-BE49-F238E27FC236}">
                <a16:creationId xmlns:a16="http://schemas.microsoft.com/office/drawing/2014/main" id="{8AEB8A77-D56F-B17A-8C9C-0FC5EFC229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430" y="5575428"/>
            <a:ext cx="766362" cy="288416"/>
          </a:xfrm>
          <a:prstGeom prst="rect">
            <a:avLst/>
          </a:prstGeom>
        </p:spPr>
      </p:pic>
      <p:sp>
        <p:nvSpPr>
          <p:cNvPr id="260" name="사각형: 둥근 모서리 259">
            <a:extLst>
              <a:ext uri="{FF2B5EF4-FFF2-40B4-BE49-F238E27FC236}">
                <a16:creationId xmlns:a16="http://schemas.microsoft.com/office/drawing/2014/main" id="{3C1A0210-1A1F-A640-C5B6-6E85B05C8364}"/>
              </a:ext>
            </a:extLst>
          </p:cNvPr>
          <p:cNvSpPr/>
          <p:nvPr/>
        </p:nvSpPr>
        <p:spPr>
          <a:xfrm>
            <a:off x="1198541" y="1390549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504813B2-D439-CF2A-1524-C2DCCC8C9648}"/>
              </a:ext>
            </a:extLst>
          </p:cNvPr>
          <p:cNvSpPr txBox="1"/>
          <p:nvPr/>
        </p:nvSpPr>
        <p:spPr>
          <a:xfrm>
            <a:off x="351226" y="13555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 이름</a:t>
            </a:r>
            <a:endParaRPr lang="en-US" altLang="ko-KR" sz="900"/>
          </a:p>
        </p:txBody>
      </p:sp>
      <p:graphicFrame>
        <p:nvGraphicFramePr>
          <p:cNvPr id="265" name="표 15">
            <a:extLst>
              <a:ext uri="{FF2B5EF4-FFF2-40B4-BE49-F238E27FC236}">
                <a16:creationId xmlns:a16="http://schemas.microsoft.com/office/drawing/2014/main" id="{2F2F479D-92C8-DA28-B162-2525F26D37BF}"/>
              </a:ext>
            </a:extLst>
          </p:cNvPr>
          <p:cNvGraphicFramePr>
            <a:graphicFrameLocks noGrp="1"/>
          </p:cNvGraphicFramePr>
          <p:nvPr/>
        </p:nvGraphicFramePr>
        <p:xfrm>
          <a:off x="3199970" y="2648882"/>
          <a:ext cx="3848530" cy="284597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98880">
                  <a:extLst>
                    <a:ext uri="{9D8B030D-6E8A-4147-A177-3AD203B41FA5}">
                      <a16:colId xmlns:a16="http://schemas.microsoft.com/office/drawing/2014/main" val="3780752349"/>
                    </a:ext>
                  </a:extLst>
                </a:gridCol>
                <a:gridCol w="400606">
                  <a:extLst>
                    <a:ext uri="{9D8B030D-6E8A-4147-A177-3AD203B41FA5}">
                      <a16:colId xmlns:a16="http://schemas.microsoft.com/office/drawing/2014/main" val="558024186"/>
                    </a:ext>
                  </a:extLst>
                </a:gridCol>
                <a:gridCol w="605143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570230">
                  <a:extLst>
                    <a:ext uri="{9D8B030D-6E8A-4147-A177-3AD203B41FA5}">
                      <a16:colId xmlns:a16="http://schemas.microsoft.com/office/drawing/2014/main" val="4031911969"/>
                    </a:ext>
                  </a:extLst>
                </a:gridCol>
                <a:gridCol w="740093">
                  <a:extLst>
                    <a:ext uri="{9D8B030D-6E8A-4147-A177-3AD203B41FA5}">
                      <a16:colId xmlns:a16="http://schemas.microsoft.com/office/drawing/2014/main" val="685377603"/>
                    </a:ext>
                  </a:extLst>
                </a:gridCol>
                <a:gridCol w="740093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493485">
                  <a:extLst>
                    <a:ext uri="{9D8B030D-6E8A-4147-A177-3AD203B41FA5}">
                      <a16:colId xmlns:a16="http://schemas.microsoft.com/office/drawing/2014/main" val="192357622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연번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상품명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쇼핑몰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차 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차 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65419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63806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2702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62293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957500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100070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700" b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식품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농수산물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7508215"/>
                  </a:ext>
                </a:extLst>
              </a:tr>
            </a:tbl>
          </a:graphicData>
        </a:graphic>
      </p:graphicFrame>
      <p:sp>
        <p:nvSpPr>
          <p:cNvPr id="267" name="사각형: 둥근 모서리 266">
            <a:extLst>
              <a:ext uri="{FF2B5EF4-FFF2-40B4-BE49-F238E27FC236}">
                <a16:creationId xmlns:a16="http://schemas.microsoft.com/office/drawing/2014/main" id="{0B565CE8-C8E8-4936-3ECE-5D8BC9F7D6CD}"/>
              </a:ext>
            </a:extLst>
          </p:cNvPr>
          <p:cNvSpPr/>
          <p:nvPr/>
        </p:nvSpPr>
        <p:spPr>
          <a:xfrm>
            <a:off x="3275001" y="273439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8" name="사각형: 둥근 모서리 267">
            <a:extLst>
              <a:ext uri="{FF2B5EF4-FFF2-40B4-BE49-F238E27FC236}">
                <a16:creationId xmlns:a16="http://schemas.microsoft.com/office/drawing/2014/main" id="{36C42238-7D76-6FAB-B47B-CD1094DCF347}"/>
              </a:ext>
            </a:extLst>
          </p:cNvPr>
          <p:cNvSpPr/>
          <p:nvPr/>
        </p:nvSpPr>
        <p:spPr>
          <a:xfrm>
            <a:off x="3275001" y="302299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9" name="사각형: 둥근 모서리 268">
            <a:extLst>
              <a:ext uri="{FF2B5EF4-FFF2-40B4-BE49-F238E27FC236}">
                <a16:creationId xmlns:a16="http://schemas.microsoft.com/office/drawing/2014/main" id="{8A3126BC-A065-FCAB-6AD0-5F0CE0EF199B}"/>
              </a:ext>
            </a:extLst>
          </p:cNvPr>
          <p:cNvSpPr/>
          <p:nvPr/>
        </p:nvSpPr>
        <p:spPr>
          <a:xfrm>
            <a:off x="3275001" y="330651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1953B3E2-95FD-3379-FDF5-6B262730ABD9}"/>
              </a:ext>
            </a:extLst>
          </p:cNvPr>
          <p:cNvSpPr txBox="1"/>
          <p:nvPr/>
        </p:nvSpPr>
        <p:spPr>
          <a:xfrm>
            <a:off x="3170448" y="2387664"/>
            <a:ext cx="148404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상품 목록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260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76" name="사각형: 둥근 모서리 275">
            <a:extLst>
              <a:ext uri="{FF2B5EF4-FFF2-40B4-BE49-F238E27FC236}">
                <a16:creationId xmlns:a16="http://schemas.microsoft.com/office/drawing/2014/main" id="{79B7BEF4-373B-2FF7-7B34-F83972A3A05B}"/>
              </a:ext>
            </a:extLst>
          </p:cNvPr>
          <p:cNvSpPr/>
          <p:nvPr/>
        </p:nvSpPr>
        <p:spPr>
          <a:xfrm>
            <a:off x="6096446" y="2040801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277" name="사각형: 둥근 모서리 276">
            <a:extLst>
              <a:ext uri="{FF2B5EF4-FFF2-40B4-BE49-F238E27FC236}">
                <a16:creationId xmlns:a16="http://schemas.microsoft.com/office/drawing/2014/main" id="{F9828815-A2C4-ACBA-E625-95CCE8193461}"/>
              </a:ext>
            </a:extLst>
          </p:cNvPr>
          <p:cNvSpPr/>
          <p:nvPr/>
        </p:nvSpPr>
        <p:spPr>
          <a:xfrm>
            <a:off x="6626819" y="2040801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288" name="사각형: 둥근 모서리 287">
            <a:extLst>
              <a:ext uri="{FF2B5EF4-FFF2-40B4-BE49-F238E27FC236}">
                <a16:creationId xmlns:a16="http://schemas.microsoft.com/office/drawing/2014/main" id="{3BABE00F-2927-5A93-AE22-5E94B2BAED38}"/>
              </a:ext>
            </a:extLst>
          </p:cNvPr>
          <p:cNvSpPr/>
          <p:nvPr/>
        </p:nvSpPr>
        <p:spPr>
          <a:xfrm>
            <a:off x="6268152" y="2291638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289" name="그래픽 288" descr="다운로드 윤곽선">
            <a:extLst>
              <a:ext uri="{FF2B5EF4-FFF2-40B4-BE49-F238E27FC236}">
                <a16:creationId xmlns:a16="http://schemas.microsoft.com/office/drawing/2014/main" id="{B8F035E2-0F4D-4720-EB17-425C00F4B61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303644" y="2304601"/>
            <a:ext cx="204905" cy="204905"/>
          </a:xfrm>
          <a:prstGeom prst="rect">
            <a:avLst/>
          </a:prstGeom>
        </p:spPr>
      </p:pic>
      <p:pic>
        <p:nvPicPr>
          <p:cNvPr id="312" name="그림 311">
            <a:extLst>
              <a:ext uri="{FF2B5EF4-FFF2-40B4-BE49-F238E27FC236}">
                <a16:creationId xmlns:a16="http://schemas.microsoft.com/office/drawing/2014/main" id="{B72C052C-F132-8D3E-F781-8EEF89C7DBB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17191" b="-636"/>
          <a:stretch/>
        </p:blipFill>
        <p:spPr>
          <a:xfrm>
            <a:off x="3750397" y="5679045"/>
            <a:ext cx="2866323" cy="286147"/>
          </a:xfrm>
          <a:prstGeom prst="rect">
            <a:avLst/>
          </a:prstGeom>
        </p:spPr>
      </p:pic>
      <p:sp>
        <p:nvSpPr>
          <p:cNvPr id="318" name="사각형: 둥근 모서리 317">
            <a:extLst>
              <a:ext uri="{FF2B5EF4-FFF2-40B4-BE49-F238E27FC236}">
                <a16:creationId xmlns:a16="http://schemas.microsoft.com/office/drawing/2014/main" id="{A1E1E5FC-312F-22F0-CDB1-8FCA016A6621}"/>
              </a:ext>
            </a:extLst>
          </p:cNvPr>
          <p:cNvSpPr/>
          <p:nvPr/>
        </p:nvSpPr>
        <p:spPr>
          <a:xfrm>
            <a:off x="3275001" y="358559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9" name="사각형: 둥근 모서리 318">
            <a:extLst>
              <a:ext uri="{FF2B5EF4-FFF2-40B4-BE49-F238E27FC236}">
                <a16:creationId xmlns:a16="http://schemas.microsoft.com/office/drawing/2014/main" id="{8B5BFFDA-CED1-DFCC-9968-AEE5B3FF51D1}"/>
              </a:ext>
            </a:extLst>
          </p:cNvPr>
          <p:cNvSpPr/>
          <p:nvPr/>
        </p:nvSpPr>
        <p:spPr>
          <a:xfrm>
            <a:off x="3275001" y="386784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0" name="사각형: 둥근 모서리 319">
            <a:extLst>
              <a:ext uri="{FF2B5EF4-FFF2-40B4-BE49-F238E27FC236}">
                <a16:creationId xmlns:a16="http://schemas.microsoft.com/office/drawing/2014/main" id="{3B6CDEC5-3C8D-0418-2C9B-8BAD24177DB9}"/>
              </a:ext>
            </a:extLst>
          </p:cNvPr>
          <p:cNvSpPr/>
          <p:nvPr/>
        </p:nvSpPr>
        <p:spPr>
          <a:xfrm>
            <a:off x="3275001" y="415010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1" name="사각형: 둥근 모서리 320">
            <a:extLst>
              <a:ext uri="{FF2B5EF4-FFF2-40B4-BE49-F238E27FC236}">
                <a16:creationId xmlns:a16="http://schemas.microsoft.com/office/drawing/2014/main" id="{FC84ABFC-A5BD-7CC8-E21E-DD62173D7C35}"/>
              </a:ext>
            </a:extLst>
          </p:cNvPr>
          <p:cNvSpPr/>
          <p:nvPr/>
        </p:nvSpPr>
        <p:spPr>
          <a:xfrm>
            <a:off x="3275001" y="442759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2" name="사각형: 둥근 모서리 321">
            <a:extLst>
              <a:ext uri="{FF2B5EF4-FFF2-40B4-BE49-F238E27FC236}">
                <a16:creationId xmlns:a16="http://schemas.microsoft.com/office/drawing/2014/main" id="{E8B04B6F-1459-24EA-AF14-2494FA836474}"/>
              </a:ext>
            </a:extLst>
          </p:cNvPr>
          <p:cNvSpPr/>
          <p:nvPr/>
        </p:nvSpPr>
        <p:spPr>
          <a:xfrm>
            <a:off x="3275001" y="470984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3" name="사각형: 둥근 모서리 322">
            <a:extLst>
              <a:ext uri="{FF2B5EF4-FFF2-40B4-BE49-F238E27FC236}">
                <a16:creationId xmlns:a16="http://schemas.microsoft.com/office/drawing/2014/main" id="{5D3A6A8E-77AF-E156-1108-551CB7B767A7}"/>
              </a:ext>
            </a:extLst>
          </p:cNvPr>
          <p:cNvSpPr/>
          <p:nvPr/>
        </p:nvSpPr>
        <p:spPr>
          <a:xfrm>
            <a:off x="3275001" y="499844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4" name="사각형: 둥근 모서리 323">
            <a:extLst>
              <a:ext uri="{FF2B5EF4-FFF2-40B4-BE49-F238E27FC236}">
                <a16:creationId xmlns:a16="http://schemas.microsoft.com/office/drawing/2014/main" id="{689DE7D4-7C2A-5F75-A015-5008832BFFAC}"/>
              </a:ext>
            </a:extLst>
          </p:cNvPr>
          <p:cNvSpPr/>
          <p:nvPr/>
        </p:nvSpPr>
        <p:spPr>
          <a:xfrm>
            <a:off x="3275001" y="528705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12DCB83F-BF81-8006-5027-414FFB7C60FC}"/>
              </a:ext>
            </a:extLst>
          </p:cNvPr>
          <p:cNvSpPr/>
          <p:nvPr/>
        </p:nvSpPr>
        <p:spPr>
          <a:xfrm>
            <a:off x="0" y="482951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5F5CA667-68C8-DBBA-FA76-3D45C7F76CC7}"/>
              </a:ext>
            </a:extLst>
          </p:cNvPr>
          <p:cNvSpPr/>
          <p:nvPr/>
        </p:nvSpPr>
        <p:spPr>
          <a:xfrm>
            <a:off x="192399" y="1099036"/>
            <a:ext cx="3703824" cy="473849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4128D8-6E7B-054F-81B0-93E8BC7A72E1}"/>
              </a:ext>
            </a:extLst>
          </p:cNvPr>
          <p:cNvSpPr txBox="1"/>
          <p:nvPr/>
        </p:nvSpPr>
        <p:spPr>
          <a:xfrm>
            <a:off x="264176" y="1204121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상품 정보 추가</a:t>
            </a:r>
            <a:r>
              <a:rPr lang="en-US" altLang="ko-KR" sz="1000" b="1"/>
              <a:t>/</a:t>
            </a:r>
            <a:r>
              <a:rPr lang="ko-KR" altLang="en-US" sz="1000" b="1"/>
              <a:t>편집</a:t>
            </a:r>
          </a:p>
        </p:txBody>
      </p:sp>
      <p:sp>
        <p:nvSpPr>
          <p:cNvPr id="9" name="곱하기 기호 8">
            <a:extLst>
              <a:ext uri="{FF2B5EF4-FFF2-40B4-BE49-F238E27FC236}">
                <a16:creationId xmlns:a16="http://schemas.microsoft.com/office/drawing/2014/main" id="{CBC981FA-F5FF-15B5-8D74-38423247F780}"/>
              </a:ext>
            </a:extLst>
          </p:cNvPr>
          <p:cNvSpPr/>
          <p:nvPr/>
        </p:nvSpPr>
        <p:spPr>
          <a:xfrm>
            <a:off x="3573314" y="1214518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9A677F-E9F8-F101-59EA-E624B9D79A72}"/>
              </a:ext>
            </a:extLst>
          </p:cNvPr>
          <p:cNvSpPr txBox="1"/>
          <p:nvPr/>
        </p:nvSpPr>
        <p:spPr>
          <a:xfrm>
            <a:off x="347640" y="1648658"/>
            <a:ext cx="1023602" cy="424731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900"/>
              <a:t>상품명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판매 쇼핑몰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가격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카테고리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 소개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상세 정보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 배송 정보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D998E95E-6247-65B2-A171-1B3CA65AE0F7}"/>
              </a:ext>
            </a:extLst>
          </p:cNvPr>
          <p:cNvSpPr/>
          <p:nvPr/>
        </p:nvSpPr>
        <p:spPr>
          <a:xfrm>
            <a:off x="1282551" y="2075112"/>
            <a:ext cx="1002388" cy="24000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이름</a:t>
            </a: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691E0670-D52A-8D40-5E46-9A16A7053E3C}"/>
              </a:ext>
            </a:extLst>
          </p:cNvPr>
          <p:cNvSpPr/>
          <p:nvPr/>
        </p:nvSpPr>
        <p:spPr>
          <a:xfrm>
            <a:off x="1282551" y="3336223"/>
            <a:ext cx="2263342" cy="536105"/>
          </a:xfrm>
          <a:prstGeom prst="roundRect">
            <a:avLst>
              <a:gd name="adj" fmla="val 956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pic>
        <p:nvPicPr>
          <p:cNvPr id="14" name="그래픽 13" descr="확인 표시 단색으로 채워진">
            <a:extLst>
              <a:ext uri="{FF2B5EF4-FFF2-40B4-BE49-F238E27FC236}">
                <a16:creationId xmlns:a16="http://schemas.microsoft.com/office/drawing/2014/main" id="{16DF6868-BC84-6709-73BE-2E1590623B7E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300024" y="2449383"/>
            <a:ext cx="82916" cy="126261"/>
          </a:xfrm>
          <a:prstGeom prst="rect">
            <a:avLst/>
          </a:prstGeom>
        </p:spPr>
      </p:pic>
      <p:sp>
        <p:nvSpPr>
          <p:cNvPr id="17" name="직사각형 16">
            <a:extLst>
              <a:ext uri="{FF2B5EF4-FFF2-40B4-BE49-F238E27FC236}">
                <a16:creationId xmlns:a16="http://schemas.microsoft.com/office/drawing/2014/main" id="{338C530B-3FBE-3C4A-3507-69F8CD13D30F}"/>
              </a:ext>
            </a:extLst>
          </p:cNvPr>
          <p:cNvSpPr/>
          <p:nvPr/>
        </p:nvSpPr>
        <p:spPr>
          <a:xfrm>
            <a:off x="1282551" y="4023365"/>
            <a:ext cx="2309052" cy="73754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C108225-28D4-605D-BA6B-7A9AF231E90A}"/>
              </a:ext>
            </a:extLst>
          </p:cNvPr>
          <p:cNvSpPr txBox="1"/>
          <p:nvPr/>
        </p:nvSpPr>
        <p:spPr>
          <a:xfrm>
            <a:off x="1743114" y="4255496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html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편집기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9" name="그래픽 18" descr="돋보기 단색으로 채워진">
            <a:extLst>
              <a:ext uri="{FF2B5EF4-FFF2-40B4-BE49-F238E27FC236}">
                <a16:creationId xmlns:a16="http://schemas.microsoft.com/office/drawing/2014/main" id="{133C9A48-6153-3E69-65A3-7CFD6D0E2CFB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3415938" y="2125556"/>
            <a:ext cx="145373" cy="147683"/>
          </a:xfrm>
          <a:prstGeom prst="rect">
            <a:avLst/>
          </a:prstGeom>
        </p:spPr>
      </p:pic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6426812B-DFC3-3C26-3472-D9E93409C0D9}"/>
              </a:ext>
            </a:extLst>
          </p:cNvPr>
          <p:cNvSpPr/>
          <p:nvPr/>
        </p:nvSpPr>
        <p:spPr>
          <a:xfrm>
            <a:off x="1282551" y="2912654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차 선택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EF269E7F-C134-815C-A053-DC7A7F7BCF41}"/>
              </a:ext>
            </a:extLst>
          </p:cNvPr>
          <p:cNvSpPr/>
          <p:nvPr/>
        </p:nvSpPr>
        <p:spPr>
          <a:xfrm>
            <a:off x="2344253" y="2912654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차 선택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BCB68CD-1AD3-19B3-769D-E0F1DFB7A578}"/>
              </a:ext>
            </a:extLst>
          </p:cNvPr>
          <p:cNvSpPr txBox="1"/>
          <p:nvPr/>
        </p:nvSpPr>
        <p:spPr>
          <a:xfrm>
            <a:off x="304773" y="1632567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FD712CA-9DEA-1CF7-7579-71F7746EC76E}"/>
              </a:ext>
            </a:extLst>
          </p:cNvPr>
          <p:cNvSpPr txBox="1"/>
          <p:nvPr/>
        </p:nvSpPr>
        <p:spPr>
          <a:xfrm>
            <a:off x="304773" y="2039109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D857334-8593-29C4-BA46-593A390A2DDE}"/>
              </a:ext>
            </a:extLst>
          </p:cNvPr>
          <p:cNvSpPr txBox="1"/>
          <p:nvPr/>
        </p:nvSpPr>
        <p:spPr>
          <a:xfrm>
            <a:off x="307607" y="246157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EBD6705-F659-360D-358E-49E68467C10A}"/>
              </a:ext>
            </a:extLst>
          </p:cNvPr>
          <p:cNvSpPr txBox="1"/>
          <p:nvPr/>
        </p:nvSpPr>
        <p:spPr>
          <a:xfrm>
            <a:off x="307607" y="288922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B726F88-0EE3-C52C-17CB-78938E7C2ED6}"/>
              </a:ext>
            </a:extLst>
          </p:cNvPr>
          <p:cNvSpPr txBox="1"/>
          <p:nvPr/>
        </p:nvSpPr>
        <p:spPr>
          <a:xfrm>
            <a:off x="304773" y="331169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C22C3B7-7C42-893D-7A51-C67F104C47A2}"/>
              </a:ext>
            </a:extLst>
          </p:cNvPr>
          <p:cNvSpPr txBox="1"/>
          <p:nvPr/>
        </p:nvSpPr>
        <p:spPr>
          <a:xfrm>
            <a:off x="312562" y="398551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EFAC7D2-A121-8BFC-1AD8-5810BEEA8CC0}"/>
              </a:ext>
            </a:extLst>
          </p:cNvPr>
          <p:cNvSpPr txBox="1"/>
          <p:nvPr/>
        </p:nvSpPr>
        <p:spPr>
          <a:xfrm>
            <a:off x="312562" y="489662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id="{2B5669E0-E3CA-F6BE-4251-538236E997AF}"/>
              </a:ext>
            </a:extLst>
          </p:cNvPr>
          <p:cNvSpPr/>
          <p:nvPr/>
        </p:nvSpPr>
        <p:spPr>
          <a:xfrm>
            <a:off x="1282551" y="2493933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 단위 입력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id="{218C5C03-CDEA-2A1F-E746-7395EDFB9083}"/>
              </a:ext>
            </a:extLst>
          </p:cNvPr>
          <p:cNvSpPr/>
          <p:nvPr/>
        </p:nvSpPr>
        <p:spPr>
          <a:xfrm>
            <a:off x="1282551" y="4947391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텍스트 입력</a:t>
            </a: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3F517844-ED32-EA50-F5ED-4D5C1CA7A938}"/>
              </a:ext>
            </a:extLst>
          </p:cNvPr>
          <p:cNvSpPr/>
          <p:nvPr/>
        </p:nvSpPr>
        <p:spPr>
          <a:xfrm>
            <a:off x="4005365" y="1099036"/>
            <a:ext cx="3511043" cy="389940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FA26CF-8DD9-C276-5193-550AEF2E0FEF}"/>
              </a:ext>
            </a:extLst>
          </p:cNvPr>
          <p:cNvSpPr txBox="1"/>
          <p:nvPr/>
        </p:nvSpPr>
        <p:spPr>
          <a:xfrm>
            <a:off x="4092923" y="1627677"/>
            <a:ext cx="1023602" cy="272382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900"/>
              <a:t>최대 주문</a:t>
            </a:r>
            <a:endParaRPr lang="en-US" altLang="ko-KR" sz="900"/>
          </a:p>
          <a:p>
            <a:r>
              <a:rPr lang="ko-KR" altLang="en-US" sz="900"/>
              <a:t>가능 수량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 대표 </a:t>
            </a:r>
            <a:endParaRPr lang="en-US" altLang="ko-KR" sz="900"/>
          </a:p>
          <a:p>
            <a:r>
              <a:rPr lang="ko-KR" altLang="en-US" sz="900"/>
              <a:t>이미지</a:t>
            </a:r>
            <a:endParaRPr lang="en-US" altLang="ko-KR" sz="900"/>
          </a:p>
          <a:p>
            <a:r>
              <a:rPr lang="en-US" altLang="ko-KR" sz="900"/>
              <a:t>(1920*620)</a:t>
            </a:r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 링크</a:t>
            </a:r>
            <a:endParaRPr lang="en-US" altLang="ko-KR" sz="900"/>
          </a:p>
          <a:p>
            <a:r>
              <a:rPr lang="en-US" altLang="ko-KR" sz="900"/>
              <a:t>URL</a:t>
            </a:r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 노출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품절 표시</a:t>
            </a:r>
            <a:endParaRPr lang="en-US" altLang="ko-KR" sz="900"/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id="{0EC3C268-AC07-8B1B-9B15-0734F7064D71}"/>
              </a:ext>
            </a:extLst>
          </p:cNvPr>
          <p:cNvSpPr/>
          <p:nvPr/>
        </p:nvSpPr>
        <p:spPr>
          <a:xfrm>
            <a:off x="4964010" y="1689034"/>
            <a:ext cx="9852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pic>
        <p:nvPicPr>
          <p:cNvPr id="35" name="그래픽 34" descr="확인 표시 단색으로 채워진">
            <a:extLst>
              <a:ext uri="{FF2B5EF4-FFF2-40B4-BE49-F238E27FC236}">
                <a16:creationId xmlns:a16="http://schemas.microsoft.com/office/drawing/2014/main" id="{3B16E0F5-9FB5-B2BF-4FAA-B2B867155FBA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015508" y="2438640"/>
            <a:ext cx="82916" cy="126261"/>
          </a:xfrm>
          <a:prstGeom prst="rect">
            <a:avLst/>
          </a:prstGeom>
        </p:spPr>
      </p:pic>
      <p:sp>
        <p:nvSpPr>
          <p:cNvPr id="36" name="사각형: 둥근 모서리 35">
            <a:extLst>
              <a:ext uri="{FF2B5EF4-FFF2-40B4-BE49-F238E27FC236}">
                <a16:creationId xmlns:a16="http://schemas.microsoft.com/office/drawing/2014/main" id="{C52B365D-2AF3-E2C0-4F6B-E3D0C3F94EDC}"/>
              </a:ext>
            </a:extLst>
          </p:cNvPr>
          <p:cNvSpPr/>
          <p:nvPr/>
        </p:nvSpPr>
        <p:spPr>
          <a:xfrm>
            <a:off x="4964010" y="2180896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37" name="사각형: 둥근 모서리 36">
            <a:extLst>
              <a:ext uri="{FF2B5EF4-FFF2-40B4-BE49-F238E27FC236}">
                <a16:creationId xmlns:a16="http://schemas.microsoft.com/office/drawing/2014/main" id="{6701E49F-BEF6-847A-5F6B-689F83DEFB3E}"/>
              </a:ext>
            </a:extLst>
          </p:cNvPr>
          <p:cNvSpPr/>
          <p:nvPr/>
        </p:nvSpPr>
        <p:spPr>
          <a:xfrm>
            <a:off x="6761568" y="2180896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6FAF0E93-ED55-0A4B-DC22-33E2DB08833B}"/>
              </a:ext>
            </a:extLst>
          </p:cNvPr>
          <p:cNvSpPr/>
          <p:nvPr/>
        </p:nvSpPr>
        <p:spPr>
          <a:xfrm>
            <a:off x="4964010" y="2511499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0FE656F-BC0C-96FB-DDA3-A492D12DC703}"/>
              </a:ext>
            </a:extLst>
          </p:cNvPr>
          <p:cNvSpPr txBox="1"/>
          <p:nvPr/>
        </p:nvSpPr>
        <p:spPr>
          <a:xfrm>
            <a:off x="5522923" y="2590499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" name="사각형: 둥근 모서리 39">
            <a:extLst>
              <a:ext uri="{FF2B5EF4-FFF2-40B4-BE49-F238E27FC236}">
                <a16:creationId xmlns:a16="http://schemas.microsoft.com/office/drawing/2014/main" id="{F4AC7E28-FB59-9D88-312B-FAB679D81C7E}"/>
              </a:ext>
            </a:extLst>
          </p:cNvPr>
          <p:cNvSpPr/>
          <p:nvPr/>
        </p:nvSpPr>
        <p:spPr>
          <a:xfrm>
            <a:off x="6863717" y="4587758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41" name="사각형: 둥근 모서리 40">
            <a:extLst>
              <a:ext uri="{FF2B5EF4-FFF2-40B4-BE49-F238E27FC236}">
                <a16:creationId xmlns:a16="http://schemas.microsoft.com/office/drawing/2014/main" id="{2F4B96E7-7986-4844-1C50-FCF321DE7B0B}"/>
              </a:ext>
            </a:extLst>
          </p:cNvPr>
          <p:cNvSpPr/>
          <p:nvPr/>
        </p:nvSpPr>
        <p:spPr>
          <a:xfrm>
            <a:off x="6268152" y="4587758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976B7D67-E4ED-A57B-408E-A6A8D05DADCC}"/>
              </a:ext>
            </a:extLst>
          </p:cNvPr>
          <p:cNvGrpSpPr/>
          <p:nvPr/>
        </p:nvGrpSpPr>
        <p:grpSpPr>
          <a:xfrm>
            <a:off x="6545109" y="4356894"/>
            <a:ext cx="244417" cy="258694"/>
            <a:chOff x="1098607" y="3056422"/>
            <a:chExt cx="244417" cy="258694"/>
          </a:xfrm>
        </p:grpSpPr>
        <p:sp>
          <p:nvSpPr>
            <p:cNvPr id="43" name="이등변 삼각형 42">
              <a:extLst>
                <a:ext uri="{FF2B5EF4-FFF2-40B4-BE49-F238E27FC236}">
                  <a16:creationId xmlns:a16="http://schemas.microsoft.com/office/drawing/2014/main" id="{616DA4CD-EDB2-DE97-6E9A-0D4C7704E25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4" name="그룹 43">
              <a:extLst>
                <a:ext uri="{FF2B5EF4-FFF2-40B4-BE49-F238E27FC236}">
                  <a16:creationId xmlns:a16="http://schemas.microsoft.com/office/drawing/2014/main" id="{9454B447-D20A-FE61-FD23-4D3AEB6FD4A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5" name="Oval 593">
                <a:extLst>
                  <a:ext uri="{FF2B5EF4-FFF2-40B4-BE49-F238E27FC236}">
                    <a16:creationId xmlns:a16="http://schemas.microsoft.com/office/drawing/2014/main" id="{F3848DBA-8CC1-A245-CBA1-0AFE789427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6" name="TextBox 14">
                <a:extLst>
                  <a:ext uri="{FF2B5EF4-FFF2-40B4-BE49-F238E27FC236}">
                    <a16:creationId xmlns:a16="http://schemas.microsoft.com/office/drawing/2014/main" id="{CFE9CA93-EA39-F4CE-1F28-57680A79FAB4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7" name="그룹 46">
            <a:extLst>
              <a:ext uri="{FF2B5EF4-FFF2-40B4-BE49-F238E27FC236}">
                <a16:creationId xmlns:a16="http://schemas.microsoft.com/office/drawing/2014/main" id="{5A364991-5F47-6E6D-34DA-1E496E9B0C3B}"/>
              </a:ext>
            </a:extLst>
          </p:cNvPr>
          <p:cNvGrpSpPr/>
          <p:nvPr/>
        </p:nvGrpSpPr>
        <p:grpSpPr>
          <a:xfrm>
            <a:off x="7161395" y="4351500"/>
            <a:ext cx="244417" cy="258694"/>
            <a:chOff x="1098607" y="3056422"/>
            <a:chExt cx="244417" cy="258694"/>
          </a:xfrm>
        </p:grpSpPr>
        <p:sp>
          <p:nvSpPr>
            <p:cNvPr id="48" name="이등변 삼각형 47">
              <a:extLst>
                <a:ext uri="{FF2B5EF4-FFF2-40B4-BE49-F238E27FC236}">
                  <a16:creationId xmlns:a16="http://schemas.microsoft.com/office/drawing/2014/main" id="{4654EE58-FAAC-97EB-045F-1EF11167D7E4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9" name="그룹 48">
              <a:extLst>
                <a:ext uri="{FF2B5EF4-FFF2-40B4-BE49-F238E27FC236}">
                  <a16:creationId xmlns:a16="http://schemas.microsoft.com/office/drawing/2014/main" id="{DDCAE20F-5BE2-3EEE-3C1A-77158462800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50" name="Oval 593">
                <a:extLst>
                  <a:ext uri="{FF2B5EF4-FFF2-40B4-BE49-F238E27FC236}">
                    <a16:creationId xmlns:a16="http://schemas.microsoft.com/office/drawing/2014/main" id="{3A6981A4-3EEE-FC3E-144E-558CC23DAA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1" name="TextBox 14">
                <a:extLst>
                  <a:ext uri="{FF2B5EF4-FFF2-40B4-BE49-F238E27FC236}">
                    <a16:creationId xmlns:a16="http://schemas.microsoft.com/office/drawing/2014/main" id="{D29B5C9D-3364-B6EC-B0E7-0F59CF1A36C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DFA25966-8A3B-BDE9-0177-878BCA093FAF}"/>
              </a:ext>
            </a:extLst>
          </p:cNvPr>
          <p:cNvSpPr/>
          <p:nvPr/>
        </p:nvSpPr>
        <p:spPr>
          <a:xfrm>
            <a:off x="192399" y="5532668"/>
            <a:ext cx="3703824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E8C07AFD-69C9-2AA3-F8D8-0FC05519E85C}"/>
              </a:ext>
            </a:extLst>
          </p:cNvPr>
          <p:cNvSpPr/>
          <p:nvPr/>
        </p:nvSpPr>
        <p:spPr>
          <a:xfrm>
            <a:off x="4005365" y="1103130"/>
            <a:ext cx="3511043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07627D2-3CC1-9F20-4264-C373C5E67353}"/>
              </a:ext>
            </a:extLst>
          </p:cNvPr>
          <p:cNvSpPr txBox="1"/>
          <p:nvPr/>
        </p:nvSpPr>
        <p:spPr>
          <a:xfrm>
            <a:off x="4051464" y="158131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8" name="사각형: 둥근 모서리 127">
            <a:extLst>
              <a:ext uri="{FF2B5EF4-FFF2-40B4-BE49-F238E27FC236}">
                <a16:creationId xmlns:a16="http://schemas.microsoft.com/office/drawing/2014/main" id="{D9C644B4-DCDE-49AD-3271-EF82E60E78BD}"/>
              </a:ext>
            </a:extLst>
          </p:cNvPr>
          <p:cNvSpPr/>
          <p:nvPr/>
        </p:nvSpPr>
        <p:spPr>
          <a:xfrm>
            <a:off x="4958541" y="3140127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17EE575C-60B0-B641-0A1F-0C83019AEA20}"/>
              </a:ext>
            </a:extLst>
          </p:cNvPr>
          <p:cNvSpPr txBox="1"/>
          <p:nvPr/>
        </p:nvSpPr>
        <p:spPr>
          <a:xfrm>
            <a:off x="4058699" y="2139134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grpSp>
        <p:nvGrpSpPr>
          <p:cNvPr id="132" name="그룹 131">
            <a:extLst>
              <a:ext uri="{FF2B5EF4-FFF2-40B4-BE49-F238E27FC236}">
                <a16:creationId xmlns:a16="http://schemas.microsoft.com/office/drawing/2014/main" id="{35A18939-F74E-F225-7C08-344BE6534D53}"/>
              </a:ext>
            </a:extLst>
          </p:cNvPr>
          <p:cNvGrpSpPr/>
          <p:nvPr/>
        </p:nvGrpSpPr>
        <p:grpSpPr>
          <a:xfrm rot="5400000">
            <a:off x="3838039" y="2779266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35" name="이등변 삼각형 134">
              <a:extLst>
                <a:ext uri="{FF2B5EF4-FFF2-40B4-BE49-F238E27FC236}">
                  <a16:creationId xmlns:a16="http://schemas.microsoft.com/office/drawing/2014/main" id="{DC21E83C-0ED3-CD85-9604-C7211AF00AF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36" name="Oval 593">
              <a:extLst>
                <a:ext uri="{FF2B5EF4-FFF2-40B4-BE49-F238E27FC236}">
                  <a16:creationId xmlns:a16="http://schemas.microsoft.com/office/drawing/2014/main" id="{6A852EC4-A2C5-D1EF-1D22-B75F26BFA2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137" name="TextBox 136">
            <a:extLst>
              <a:ext uri="{FF2B5EF4-FFF2-40B4-BE49-F238E27FC236}">
                <a16:creationId xmlns:a16="http://schemas.microsoft.com/office/drawing/2014/main" id="{A60C0822-3D8E-4276-5DA2-52F249D782AD}"/>
              </a:ext>
            </a:extLst>
          </p:cNvPr>
          <p:cNvSpPr txBox="1"/>
          <p:nvPr/>
        </p:nvSpPr>
        <p:spPr>
          <a:xfrm>
            <a:off x="7853326" y="1770124"/>
            <a:ext cx="4218077" cy="1519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endParaRPr lang="en-US" altLang="ko-KR" sz="900">
              <a:latin typeface="+mn-ea"/>
            </a:endParaRPr>
          </a:p>
          <a:p>
            <a:pPr marL="171450" indent="-171450" algn="l" latinLnBrk="1">
              <a:lnSpc>
                <a:spcPct val="150000"/>
              </a:lnSpc>
              <a:buFontTx/>
              <a:buChar char="-"/>
            </a:pPr>
            <a:r>
              <a:rPr lang="ko-KR" altLang="en-US" sz="900">
                <a:latin typeface="+mn-ea"/>
              </a:rPr>
              <a:t>코드 자동 부여</a:t>
            </a:r>
            <a:endParaRPr lang="en-US" altLang="ko-KR" sz="900"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  &gt;</a:t>
            </a:r>
            <a:r>
              <a:rPr lang="en-US" altLang="ko-KR" sz="900">
                <a:latin typeface="+mn-ea"/>
              </a:rPr>
              <a:t> PD001</a:t>
            </a:r>
            <a:r>
              <a:rPr lang="ko-KR" altLang="en-US" sz="900">
                <a:latin typeface="+mn-ea"/>
              </a:rPr>
              <a:t>부터 등록순으로 자동 부여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51" name="사각형: 둥근 모서리 150">
            <a:extLst>
              <a:ext uri="{FF2B5EF4-FFF2-40B4-BE49-F238E27FC236}">
                <a16:creationId xmlns:a16="http://schemas.microsoft.com/office/drawing/2014/main" id="{1F76691A-1A46-BDDE-2DF8-1E2A808773D7}"/>
              </a:ext>
            </a:extLst>
          </p:cNvPr>
          <p:cNvSpPr/>
          <p:nvPr/>
        </p:nvSpPr>
        <p:spPr>
          <a:xfrm>
            <a:off x="1282551" y="1665146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52" name="사각형: 둥근 모서리 151">
            <a:extLst>
              <a:ext uri="{FF2B5EF4-FFF2-40B4-BE49-F238E27FC236}">
                <a16:creationId xmlns:a16="http://schemas.microsoft.com/office/drawing/2014/main" id="{175CE1AD-C37E-86B1-F14D-8DCFB0F15608}"/>
              </a:ext>
            </a:extLst>
          </p:cNvPr>
          <p:cNvSpPr/>
          <p:nvPr/>
        </p:nvSpPr>
        <p:spPr>
          <a:xfrm>
            <a:off x="2368473" y="166535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자동부여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C4DE11A6-6BDC-617A-EBA7-CA7D449CACC8}"/>
              </a:ext>
            </a:extLst>
          </p:cNvPr>
          <p:cNvSpPr txBox="1"/>
          <p:nvPr/>
        </p:nvSpPr>
        <p:spPr>
          <a:xfrm>
            <a:off x="4083292" y="308467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60" name="Box">
            <a:extLst>
              <a:ext uri="{FF2B5EF4-FFF2-40B4-BE49-F238E27FC236}">
                <a16:creationId xmlns:a16="http://schemas.microsoft.com/office/drawing/2014/main" id="{322EA9E6-2EC6-A916-3F62-E236AF9B82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81909" y="3734841"/>
            <a:ext cx="126260" cy="1262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C59DF31F-60EB-5272-29B7-30B9CA5E6E2F}"/>
              </a:ext>
            </a:extLst>
          </p:cNvPr>
          <p:cNvSpPr txBox="1"/>
          <p:nvPr/>
        </p:nvSpPr>
        <p:spPr>
          <a:xfrm>
            <a:off x="5079209" y="3688481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여</a:t>
            </a:r>
          </a:p>
        </p:txBody>
      </p:sp>
      <p:pic>
        <p:nvPicPr>
          <p:cNvPr id="162" name="그래픽 161" descr="확인 표시 단색으로 채워진">
            <a:extLst>
              <a:ext uri="{FF2B5EF4-FFF2-40B4-BE49-F238E27FC236}">
                <a16:creationId xmlns:a16="http://schemas.microsoft.com/office/drawing/2014/main" id="{2C3713B0-8C09-58DA-E402-40ACBECCABB5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004836" y="3730889"/>
            <a:ext cx="82916" cy="126261"/>
          </a:xfrm>
          <a:prstGeom prst="rect">
            <a:avLst/>
          </a:prstGeom>
        </p:spPr>
      </p:pic>
      <p:sp>
        <p:nvSpPr>
          <p:cNvPr id="163" name="Box">
            <a:extLst>
              <a:ext uri="{FF2B5EF4-FFF2-40B4-BE49-F238E27FC236}">
                <a16:creationId xmlns:a16="http://schemas.microsoft.com/office/drawing/2014/main" id="{0E98C069-A71A-84FB-58FC-CFB4F247248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76968" y="3734841"/>
            <a:ext cx="126260" cy="126260"/>
          </a:xfrm>
          <a:prstGeom prst="rect">
            <a:avLst/>
          </a:prstGeom>
          <a:solidFill>
            <a:schemeClr val="bg1"/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DA6C2C26-6725-F72C-BBB3-4C1049B5F951}"/>
              </a:ext>
            </a:extLst>
          </p:cNvPr>
          <p:cNvSpPr txBox="1"/>
          <p:nvPr/>
        </p:nvSpPr>
        <p:spPr>
          <a:xfrm>
            <a:off x="5474268" y="3688481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부</a:t>
            </a:r>
          </a:p>
        </p:txBody>
      </p:sp>
      <p:sp>
        <p:nvSpPr>
          <p:cNvPr id="170" name="Box">
            <a:extLst>
              <a:ext uri="{FF2B5EF4-FFF2-40B4-BE49-F238E27FC236}">
                <a16:creationId xmlns:a16="http://schemas.microsoft.com/office/drawing/2014/main" id="{D406A406-4A06-1442-AFCA-E0CB56CC94E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81909" y="4153798"/>
            <a:ext cx="126260" cy="1262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FC1B9A4E-9C4D-0B2A-ED11-61A3FF3AA014}"/>
              </a:ext>
            </a:extLst>
          </p:cNvPr>
          <p:cNvSpPr txBox="1"/>
          <p:nvPr/>
        </p:nvSpPr>
        <p:spPr>
          <a:xfrm>
            <a:off x="5079209" y="4107438"/>
            <a:ext cx="5835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표시함</a:t>
            </a:r>
          </a:p>
        </p:txBody>
      </p:sp>
      <p:pic>
        <p:nvPicPr>
          <p:cNvPr id="172" name="그래픽 171" descr="확인 표시 단색으로 채워진">
            <a:extLst>
              <a:ext uri="{FF2B5EF4-FFF2-40B4-BE49-F238E27FC236}">
                <a16:creationId xmlns:a16="http://schemas.microsoft.com/office/drawing/2014/main" id="{DE3D2F5C-C4CC-2C0E-2E45-D92C6ADD6471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004836" y="4149846"/>
            <a:ext cx="82916" cy="126261"/>
          </a:xfrm>
          <a:prstGeom prst="rect">
            <a:avLst/>
          </a:prstGeom>
        </p:spPr>
      </p:pic>
      <p:sp>
        <p:nvSpPr>
          <p:cNvPr id="173" name="Box">
            <a:extLst>
              <a:ext uri="{FF2B5EF4-FFF2-40B4-BE49-F238E27FC236}">
                <a16:creationId xmlns:a16="http://schemas.microsoft.com/office/drawing/2014/main" id="{B6152373-6E34-919E-A555-87F3B06C788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05568" y="4153798"/>
            <a:ext cx="126260" cy="126260"/>
          </a:xfrm>
          <a:prstGeom prst="rect">
            <a:avLst/>
          </a:prstGeom>
          <a:solidFill>
            <a:schemeClr val="bg1"/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A63AB7CC-E184-7D2E-E692-EC8CE398BAFA}"/>
              </a:ext>
            </a:extLst>
          </p:cNvPr>
          <p:cNvSpPr txBox="1"/>
          <p:nvPr/>
        </p:nvSpPr>
        <p:spPr>
          <a:xfrm>
            <a:off x="5702867" y="4107438"/>
            <a:ext cx="75590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표시 안 함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7B336DE2-728C-8594-C2F5-89D7412E997B}"/>
              </a:ext>
            </a:extLst>
          </p:cNvPr>
          <p:cNvSpPr txBox="1"/>
          <p:nvPr/>
        </p:nvSpPr>
        <p:spPr>
          <a:xfrm>
            <a:off x="4084579" y="3653501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77" name="사각형: 둥근 모서리 176">
            <a:extLst>
              <a:ext uri="{FF2B5EF4-FFF2-40B4-BE49-F238E27FC236}">
                <a16:creationId xmlns:a16="http://schemas.microsoft.com/office/drawing/2014/main" id="{AE2583CD-8CE6-7F65-FE58-527DFE845709}"/>
              </a:ext>
            </a:extLst>
          </p:cNvPr>
          <p:cNvSpPr/>
          <p:nvPr/>
        </p:nvSpPr>
        <p:spPr>
          <a:xfrm>
            <a:off x="2368473" y="208332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코드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55D9137F-AD5E-7A16-3BCF-E6D081B1C2F3}"/>
              </a:ext>
            </a:extLst>
          </p:cNvPr>
          <p:cNvSpPr txBox="1"/>
          <p:nvPr/>
        </p:nvSpPr>
        <p:spPr>
          <a:xfrm>
            <a:off x="4065733" y="4063444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6565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342618"/>
              </p:ext>
            </p:extLst>
          </p:nvPr>
        </p:nvGraphicFramePr>
        <p:xfrm>
          <a:off x="7794170" y="725881"/>
          <a:ext cx="439783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쿠폰 등록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쿠폰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775384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쇼핑몰 이름 입력 및 검색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114882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848778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쿠폰의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224347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678337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쿠폰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68082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쿠폰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317798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쿠폰명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범위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쿠폰 상세 화면 표시 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쿠폰 등록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02641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쿠폰 추가 팝업 생성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쿠폰 등록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952014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쿠폰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924220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쿠폰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112668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649412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507235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쿠폰 등록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온라인몰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AD-07-0006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52</a:t>
            </a:fld>
            <a:endParaRPr lang="ko-KR" altLang="en-US"/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E005EE12-440F-E43F-DC6B-FA165BBACD0E}"/>
              </a:ext>
            </a:extLst>
          </p:cNvPr>
          <p:cNvSpPr txBox="1"/>
          <p:nvPr/>
        </p:nvSpPr>
        <p:spPr>
          <a:xfrm>
            <a:off x="352424" y="10551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쿠폰 이름</a:t>
            </a:r>
            <a:endParaRPr lang="en-US" altLang="ko-KR" sz="900"/>
          </a:p>
        </p:txBody>
      </p:sp>
      <p:sp>
        <p:nvSpPr>
          <p:cNvPr id="172" name="사각형: 둥근 모서리 171">
            <a:extLst>
              <a:ext uri="{FF2B5EF4-FFF2-40B4-BE49-F238E27FC236}">
                <a16:creationId xmlns:a16="http://schemas.microsoft.com/office/drawing/2014/main" id="{C4D8B0DA-657B-2386-39AF-A94008AF1099}"/>
              </a:ext>
            </a:extLst>
          </p:cNvPr>
          <p:cNvSpPr/>
          <p:nvPr/>
        </p:nvSpPr>
        <p:spPr>
          <a:xfrm>
            <a:off x="6504429" y="142726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73" name="직선 연결선 172">
            <a:extLst>
              <a:ext uri="{FF2B5EF4-FFF2-40B4-BE49-F238E27FC236}">
                <a16:creationId xmlns:a16="http://schemas.microsoft.com/office/drawing/2014/main" id="{E675142E-4E05-2898-5166-91D017B64629}"/>
              </a:ext>
            </a:extLst>
          </p:cNvPr>
          <p:cNvCxnSpPr>
            <a:cxnSpLocks/>
          </p:cNvCxnSpPr>
          <p:nvPr/>
        </p:nvCxnSpPr>
        <p:spPr>
          <a:xfrm>
            <a:off x="357626" y="1761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6" name="TextBox 175">
            <a:extLst>
              <a:ext uri="{FF2B5EF4-FFF2-40B4-BE49-F238E27FC236}">
                <a16:creationId xmlns:a16="http://schemas.microsoft.com/office/drawing/2014/main" id="{6724F784-07B6-EBD8-CE94-EC7515503C78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온라인몰 관리  </a:t>
            </a:r>
            <a:r>
              <a:rPr lang="en-US" altLang="ko-KR" sz="900"/>
              <a:t>&gt; </a:t>
            </a:r>
            <a:r>
              <a:rPr lang="ko-KR" altLang="en-US" sz="900"/>
              <a:t>쿠폰 등록 관리</a:t>
            </a:r>
            <a:endParaRPr lang="en-US" altLang="ko-KR" sz="900"/>
          </a:p>
        </p:txBody>
      </p:sp>
      <p:cxnSp>
        <p:nvCxnSpPr>
          <p:cNvPr id="177" name="직선 연결선 176">
            <a:extLst>
              <a:ext uri="{FF2B5EF4-FFF2-40B4-BE49-F238E27FC236}">
                <a16:creationId xmlns:a16="http://schemas.microsoft.com/office/drawing/2014/main" id="{33B7CE45-468A-631D-2370-7B10B2A72EB9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78" name="그룹 177">
            <a:extLst>
              <a:ext uri="{FF2B5EF4-FFF2-40B4-BE49-F238E27FC236}">
                <a16:creationId xmlns:a16="http://schemas.microsoft.com/office/drawing/2014/main" id="{9AC1DF24-D4B4-0D6F-2F7C-E9D6294D4B69}"/>
              </a:ext>
            </a:extLst>
          </p:cNvPr>
          <p:cNvGrpSpPr/>
          <p:nvPr/>
        </p:nvGrpSpPr>
        <p:grpSpPr>
          <a:xfrm rot="5400000">
            <a:off x="2230102" y="61383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79" name="이등변 삼각형 178">
              <a:extLst>
                <a:ext uri="{FF2B5EF4-FFF2-40B4-BE49-F238E27FC236}">
                  <a16:creationId xmlns:a16="http://schemas.microsoft.com/office/drawing/2014/main" id="{C0D410EC-F358-2E99-3FFE-D23F251ACD77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80" name="Oval 593">
              <a:extLst>
                <a:ext uri="{FF2B5EF4-FFF2-40B4-BE49-F238E27FC236}">
                  <a16:creationId xmlns:a16="http://schemas.microsoft.com/office/drawing/2014/main" id="{B01175AE-2D39-D337-FCE8-6086F51F4E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84" name="그룹 183">
            <a:extLst>
              <a:ext uri="{FF2B5EF4-FFF2-40B4-BE49-F238E27FC236}">
                <a16:creationId xmlns:a16="http://schemas.microsoft.com/office/drawing/2014/main" id="{C639728F-FBD1-09B6-B78B-F71BEC0B039C}"/>
              </a:ext>
            </a:extLst>
          </p:cNvPr>
          <p:cNvGrpSpPr/>
          <p:nvPr/>
        </p:nvGrpSpPr>
        <p:grpSpPr>
          <a:xfrm rot="5400000">
            <a:off x="7068173" y="144931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85" name="이등변 삼각형 184">
              <a:extLst>
                <a:ext uri="{FF2B5EF4-FFF2-40B4-BE49-F238E27FC236}">
                  <a16:creationId xmlns:a16="http://schemas.microsoft.com/office/drawing/2014/main" id="{122F8D17-8AF1-EB8F-2CE7-EF8B08D7074B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86" name="Oval 593">
              <a:extLst>
                <a:ext uri="{FF2B5EF4-FFF2-40B4-BE49-F238E27FC236}">
                  <a16:creationId xmlns:a16="http://schemas.microsoft.com/office/drawing/2014/main" id="{7111E16D-881F-F0ED-1892-3171D524AB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sp>
        <p:nvSpPr>
          <p:cNvPr id="214" name="TextBox 213">
            <a:extLst>
              <a:ext uri="{FF2B5EF4-FFF2-40B4-BE49-F238E27FC236}">
                <a16:creationId xmlns:a16="http://schemas.microsoft.com/office/drawing/2014/main" id="{647D4414-30D1-34F3-8AE3-C830E1F13B5D}"/>
              </a:ext>
            </a:extLst>
          </p:cNvPr>
          <p:cNvSpPr txBox="1"/>
          <p:nvPr/>
        </p:nvSpPr>
        <p:spPr>
          <a:xfrm>
            <a:off x="351226" y="13555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 이름</a:t>
            </a:r>
            <a:endParaRPr lang="en-US" altLang="ko-KR" sz="900"/>
          </a:p>
        </p:txBody>
      </p:sp>
      <p:grpSp>
        <p:nvGrpSpPr>
          <p:cNvPr id="274" name="그룹 273">
            <a:extLst>
              <a:ext uri="{FF2B5EF4-FFF2-40B4-BE49-F238E27FC236}">
                <a16:creationId xmlns:a16="http://schemas.microsoft.com/office/drawing/2014/main" id="{589AC948-F6E1-57B0-9F20-762F2A7F2D9F}"/>
              </a:ext>
            </a:extLst>
          </p:cNvPr>
          <p:cNvGrpSpPr/>
          <p:nvPr/>
        </p:nvGrpSpPr>
        <p:grpSpPr>
          <a:xfrm rot="5400000">
            <a:off x="3548594" y="107929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75" name="이등변 삼각형 274">
              <a:extLst>
                <a:ext uri="{FF2B5EF4-FFF2-40B4-BE49-F238E27FC236}">
                  <a16:creationId xmlns:a16="http://schemas.microsoft.com/office/drawing/2014/main" id="{06A9A060-230F-0364-FF7C-4DFFB880E56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76" name="Oval 593">
              <a:extLst>
                <a:ext uri="{FF2B5EF4-FFF2-40B4-BE49-F238E27FC236}">
                  <a16:creationId xmlns:a16="http://schemas.microsoft.com/office/drawing/2014/main" id="{A98A19A3-B7DA-3CAA-25EC-4CD9C0ABC7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277" name="사각형: 둥근 모서리 276">
            <a:extLst>
              <a:ext uri="{FF2B5EF4-FFF2-40B4-BE49-F238E27FC236}">
                <a16:creationId xmlns:a16="http://schemas.microsoft.com/office/drawing/2014/main" id="{AF5E0E93-A587-2C9A-442A-3380BC31222E}"/>
              </a:ext>
            </a:extLst>
          </p:cNvPr>
          <p:cNvSpPr/>
          <p:nvPr/>
        </p:nvSpPr>
        <p:spPr>
          <a:xfrm>
            <a:off x="1186840" y="109328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78" name="사각형: 둥근 모서리 277">
            <a:extLst>
              <a:ext uri="{FF2B5EF4-FFF2-40B4-BE49-F238E27FC236}">
                <a16:creationId xmlns:a16="http://schemas.microsoft.com/office/drawing/2014/main" id="{DB2C651B-B184-AF81-B3E3-0F5E3050FD46}"/>
              </a:ext>
            </a:extLst>
          </p:cNvPr>
          <p:cNvSpPr/>
          <p:nvPr/>
        </p:nvSpPr>
        <p:spPr>
          <a:xfrm>
            <a:off x="2272762" y="109349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279" name="그래픽 278" descr="돋보기 단색으로 채워진">
            <a:extLst>
              <a:ext uri="{FF2B5EF4-FFF2-40B4-BE49-F238E27FC236}">
                <a16:creationId xmlns:a16="http://schemas.microsoft.com/office/drawing/2014/main" id="{69C94447-60E7-7D26-1A8B-366311027EC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331936" y="1134859"/>
            <a:ext cx="145373" cy="147683"/>
          </a:xfrm>
          <a:prstGeom prst="rect">
            <a:avLst/>
          </a:prstGeom>
        </p:spPr>
      </p:pic>
      <p:grpSp>
        <p:nvGrpSpPr>
          <p:cNvPr id="280" name="그룹 279">
            <a:extLst>
              <a:ext uri="{FF2B5EF4-FFF2-40B4-BE49-F238E27FC236}">
                <a16:creationId xmlns:a16="http://schemas.microsoft.com/office/drawing/2014/main" id="{8BF9BB23-6190-B9B7-EDF6-ED381E4E1246}"/>
              </a:ext>
            </a:extLst>
          </p:cNvPr>
          <p:cNvGrpSpPr/>
          <p:nvPr/>
        </p:nvGrpSpPr>
        <p:grpSpPr>
          <a:xfrm rot="5400000">
            <a:off x="3548892" y="138432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81" name="이등변 삼각형 280">
              <a:extLst>
                <a:ext uri="{FF2B5EF4-FFF2-40B4-BE49-F238E27FC236}">
                  <a16:creationId xmlns:a16="http://schemas.microsoft.com/office/drawing/2014/main" id="{34BF6A32-A625-DBA3-2DB2-A8A0C6ED3DAC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82" name="Oval 593">
              <a:extLst>
                <a:ext uri="{FF2B5EF4-FFF2-40B4-BE49-F238E27FC236}">
                  <a16:creationId xmlns:a16="http://schemas.microsoft.com/office/drawing/2014/main" id="{08479941-CB10-F391-5A9C-00D517BDA6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283" name="사각형: 둥근 모서리 282">
            <a:extLst>
              <a:ext uri="{FF2B5EF4-FFF2-40B4-BE49-F238E27FC236}">
                <a16:creationId xmlns:a16="http://schemas.microsoft.com/office/drawing/2014/main" id="{DEE95EF2-FBCF-23B4-4B55-E229C63F61A3}"/>
              </a:ext>
            </a:extLst>
          </p:cNvPr>
          <p:cNvSpPr/>
          <p:nvPr/>
        </p:nvSpPr>
        <p:spPr>
          <a:xfrm>
            <a:off x="1187138" y="139831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84" name="사각형: 둥근 모서리 283">
            <a:extLst>
              <a:ext uri="{FF2B5EF4-FFF2-40B4-BE49-F238E27FC236}">
                <a16:creationId xmlns:a16="http://schemas.microsoft.com/office/drawing/2014/main" id="{7157B5D1-0967-CC12-EE3F-57D5259F97F0}"/>
              </a:ext>
            </a:extLst>
          </p:cNvPr>
          <p:cNvSpPr/>
          <p:nvPr/>
        </p:nvSpPr>
        <p:spPr>
          <a:xfrm>
            <a:off x="2273060" y="139852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285" name="그래픽 284" descr="돋보기 단색으로 채워진">
            <a:extLst>
              <a:ext uri="{FF2B5EF4-FFF2-40B4-BE49-F238E27FC236}">
                <a16:creationId xmlns:a16="http://schemas.microsoft.com/office/drawing/2014/main" id="{B8BDC4E3-F419-1524-2990-FD48FEF1D68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332234" y="1439891"/>
            <a:ext cx="145373" cy="147683"/>
          </a:xfrm>
          <a:prstGeom prst="rect">
            <a:avLst/>
          </a:prstGeom>
        </p:spPr>
      </p:pic>
      <p:graphicFrame>
        <p:nvGraphicFramePr>
          <p:cNvPr id="286" name="표 15">
            <a:extLst>
              <a:ext uri="{FF2B5EF4-FFF2-40B4-BE49-F238E27FC236}">
                <a16:creationId xmlns:a16="http://schemas.microsoft.com/office/drawing/2014/main" id="{D0AE155A-5CB5-F9C9-4D79-D0DA14EEB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837598"/>
              </p:ext>
            </p:extLst>
          </p:nvPr>
        </p:nvGraphicFramePr>
        <p:xfrm>
          <a:off x="457083" y="2607535"/>
          <a:ext cx="6718048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09488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681126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817880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902017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524193">
                  <a:extLst>
                    <a:ext uri="{9D8B030D-6E8A-4147-A177-3AD203B41FA5}">
                      <a16:colId xmlns:a16="http://schemas.microsoft.com/office/drawing/2014/main" val="3122155704"/>
                    </a:ext>
                  </a:extLst>
                </a:gridCol>
                <a:gridCol w="1681480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936359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쿠폰명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다운로드 기간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 기간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할인 금액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할인율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 조건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대상 쇼핑몰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쿠폰명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2023-03-15~..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~2023-04-01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3,000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온라인몰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15,000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 이상 구매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쿠폰명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2023-03-03~..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~2023-04-01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10%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이벤트 품목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30,000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 이상 구매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287" name="사각형: 둥근 모서리 286">
            <a:extLst>
              <a:ext uri="{FF2B5EF4-FFF2-40B4-BE49-F238E27FC236}">
                <a16:creationId xmlns:a16="http://schemas.microsoft.com/office/drawing/2014/main" id="{BB6126AF-E38E-87E2-C15C-FCF0D6E39553}"/>
              </a:ext>
            </a:extLst>
          </p:cNvPr>
          <p:cNvSpPr/>
          <p:nvPr/>
        </p:nvSpPr>
        <p:spPr>
          <a:xfrm>
            <a:off x="542859" y="268295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8" name="사각형: 둥근 모서리 287">
            <a:extLst>
              <a:ext uri="{FF2B5EF4-FFF2-40B4-BE49-F238E27FC236}">
                <a16:creationId xmlns:a16="http://schemas.microsoft.com/office/drawing/2014/main" id="{1EF2A43B-43EC-6905-6BFD-4D9C838E4C3B}"/>
              </a:ext>
            </a:extLst>
          </p:cNvPr>
          <p:cNvSpPr/>
          <p:nvPr/>
        </p:nvSpPr>
        <p:spPr>
          <a:xfrm>
            <a:off x="542859" y="296443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9" name="사각형: 둥근 모서리 288">
            <a:extLst>
              <a:ext uri="{FF2B5EF4-FFF2-40B4-BE49-F238E27FC236}">
                <a16:creationId xmlns:a16="http://schemas.microsoft.com/office/drawing/2014/main" id="{07988ECC-04F1-0627-DCA7-DA88168CDD45}"/>
              </a:ext>
            </a:extLst>
          </p:cNvPr>
          <p:cNvSpPr/>
          <p:nvPr/>
        </p:nvSpPr>
        <p:spPr>
          <a:xfrm>
            <a:off x="542859" y="323618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24ED94B3-AC73-608E-B959-26E30380B728}"/>
              </a:ext>
            </a:extLst>
          </p:cNvPr>
          <p:cNvSpPr txBox="1"/>
          <p:nvPr/>
        </p:nvSpPr>
        <p:spPr>
          <a:xfrm>
            <a:off x="399989" y="2345997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쿠폰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291" name="그룹 290">
            <a:extLst>
              <a:ext uri="{FF2B5EF4-FFF2-40B4-BE49-F238E27FC236}">
                <a16:creationId xmlns:a16="http://schemas.microsoft.com/office/drawing/2014/main" id="{F15737D0-F9AF-8D0A-AA8D-8885B1B0309A}"/>
              </a:ext>
            </a:extLst>
          </p:cNvPr>
          <p:cNvGrpSpPr/>
          <p:nvPr/>
        </p:nvGrpSpPr>
        <p:grpSpPr>
          <a:xfrm>
            <a:off x="275929" y="2662017"/>
            <a:ext cx="278496" cy="200053"/>
            <a:chOff x="1014019" y="2643309"/>
            <a:chExt cx="278496" cy="200053"/>
          </a:xfrm>
        </p:grpSpPr>
        <p:sp>
          <p:nvSpPr>
            <p:cNvPr id="292" name="이등변 삼각형 291">
              <a:extLst>
                <a:ext uri="{FF2B5EF4-FFF2-40B4-BE49-F238E27FC236}">
                  <a16:creationId xmlns:a16="http://schemas.microsoft.com/office/drawing/2014/main" id="{2B6E8920-4832-A87A-DACE-A370D0DFB577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93" name="그룹 292">
              <a:extLst>
                <a:ext uri="{FF2B5EF4-FFF2-40B4-BE49-F238E27FC236}">
                  <a16:creationId xmlns:a16="http://schemas.microsoft.com/office/drawing/2014/main" id="{D5FA99A2-8A70-1EF8-C4C1-5C4F963B8820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94" name="Oval 593">
                <a:extLst>
                  <a:ext uri="{FF2B5EF4-FFF2-40B4-BE49-F238E27FC236}">
                    <a16:creationId xmlns:a16="http://schemas.microsoft.com/office/drawing/2014/main" id="{0DE1F6DB-94BF-8198-10D7-C70FA8E473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95" name="TextBox 14">
                <a:extLst>
                  <a:ext uri="{FF2B5EF4-FFF2-40B4-BE49-F238E27FC236}">
                    <a16:creationId xmlns:a16="http://schemas.microsoft.com/office/drawing/2014/main" id="{2D0810CE-7134-97A9-9DBF-2918DD2A8621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296" name="그룹 295">
            <a:extLst>
              <a:ext uri="{FF2B5EF4-FFF2-40B4-BE49-F238E27FC236}">
                <a16:creationId xmlns:a16="http://schemas.microsoft.com/office/drawing/2014/main" id="{DAB40C53-B7A7-A019-4375-199A8F880662}"/>
              </a:ext>
            </a:extLst>
          </p:cNvPr>
          <p:cNvGrpSpPr/>
          <p:nvPr/>
        </p:nvGrpSpPr>
        <p:grpSpPr>
          <a:xfrm>
            <a:off x="275929" y="2932781"/>
            <a:ext cx="278496" cy="200053"/>
            <a:chOff x="1014019" y="2643309"/>
            <a:chExt cx="278496" cy="200053"/>
          </a:xfrm>
        </p:grpSpPr>
        <p:sp>
          <p:nvSpPr>
            <p:cNvPr id="297" name="이등변 삼각형 296">
              <a:extLst>
                <a:ext uri="{FF2B5EF4-FFF2-40B4-BE49-F238E27FC236}">
                  <a16:creationId xmlns:a16="http://schemas.microsoft.com/office/drawing/2014/main" id="{0F02F4E0-2DC9-255E-0F94-B86F3E1F2805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98" name="그룹 297">
              <a:extLst>
                <a:ext uri="{FF2B5EF4-FFF2-40B4-BE49-F238E27FC236}">
                  <a16:creationId xmlns:a16="http://schemas.microsoft.com/office/drawing/2014/main" id="{FED71E5D-2CD5-CDA6-6187-FF2E0D166353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99" name="Oval 593">
                <a:extLst>
                  <a:ext uri="{FF2B5EF4-FFF2-40B4-BE49-F238E27FC236}">
                    <a16:creationId xmlns:a16="http://schemas.microsoft.com/office/drawing/2014/main" id="{FB7A82C3-DD7D-2EAA-8700-9208E5D758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00" name="TextBox 14">
                <a:extLst>
                  <a:ext uri="{FF2B5EF4-FFF2-40B4-BE49-F238E27FC236}">
                    <a16:creationId xmlns:a16="http://schemas.microsoft.com/office/drawing/2014/main" id="{F0802E20-629D-447A-F754-A55A9F2B14B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301" name="그룹 300">
            <a:extLst>
              <a:ext uri="{FF2B5EF4-FFF2-40B4-BE49-F238E27FC236}">
                <a16:creationId xmlns:a16="http://schemas.microsoft.com/office/drawing/2014/main" id="{1F932499-DD20-3526-9156-C69EFD3E0079}"/>
              </a:ext>
            </a:extLst>
          </p:cNvPr>
          <p:cNvGrpSpPr/>
          <p:nvPr/>
        </p:nvGrpSpPr>
        <p:grpSpPr>
          <a:xfrm>
            <a:off x="3106499" y="2407500"/>
            <a:ext cx="244417" cy="258694"/>
            <a:chOff x="1098607" y="3056422"/>
            <a:chExt cx="244417" cy="258694"/>
          </a:xfrm>
        </p:grpSpPr>
        <p:sp>
          <p:nvSpPr>
            <p:cNvPr id="302" name="이등변 삼각형 301">
              <a:extLst>
                <a:ext uri="{FF2B5EF4-FFF2-40B4-BE49-F238E27FC236}">
                  <a16:creationId xmlns:a16="http://schemas.microsoft.com/office/drawing/2014/main" id="{BC3A5E67-CF7E-0AB9-C251-5C46BF821341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03" name="그룹 302">
              <a:extLst>
                <a:ext uri="{FF2B5EF4-FFF2-40B4-BE49-F238E27FC236}">
                  <a16:creationId xmlns:a16="http://schemas.microsoft.com/office/drawing/2014/main" id="{C8FD0CF8-EF80-564C-5E37-9640A9A79319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304" name="Oval 593">
                <a:extLst>
                  <a:ext uri="{FF2B5EF4-FFF2-40B4-BE49-F238E27FC236}">
                    <a16:creationId xmlns:a16="http://schemas.microsoft.com/office/drawing/2014/main" id="{7B3F5F47-440C-75B8-1F86-B75BA76418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05" name="TextBox 14">
                <a:extLst>
                  <a:ext uri="{FF2B5EF4-FFF2-40B4-BE49-F238E27FC236}">
                    <a16:creationId xmlns:a16="http://schemas.microsoft.com/office/drawing/2014/main" id="{FCC68E0C-C639-5FF9-D038-856C43C8F57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306" name="사각형: 둥근 모서리 305">
            <a:extLst>
              <a:ext uri="{FF2B5EF4-FFF2-40B4-BE49-F238E27FC236}">
                <a16:creationId xmlns:a16="http://schemas.microsoft.com/office/drawing/2014/main" id="{D708D7C0-6C13-F5E5-4E8C-C0D966C2DB0D}"/>
              </a:ext>
            </a:extLst>
          </p:cNvPr>
          <p:cNvSpPr/>
          <p:nvPr/>
        </p:nvSpPr>
        <p:spPr>
          <a:xfrm>
            <a:off x="5924870" y="19456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307" name="사각형: 둥근 모서리 306">
            <a:extLst>
              <a:ext uri="{FF2B5EF4-FFF2-40B4-BE49-F238E27FC236}">
                <a16:creationId xmlns:a16="http://schemas.microsoft.com/office/drawing/2014/main" id="{2C5CAB6B-0CD8-BFF5-593A-0FF0DBA23166}"/>
              </a:ext>
            </a:extLst>
          </p:cNvPr>
          <p:cNvSpPr/>
          <p:nvPr/>
        </p:nvSpPr>
        <p:spPr>
          <a:xfrm>
            <a:off x="6521422" y="19456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308" name="그룹 307">
            <a:extLst>
              <a:ext uri="{FF2B5EF4-FFF2-40B4-BE49-F238E27FC236}">
                <a16:creationId xmlns:a16="http://schemas.microsoft.com/office/drawing/2014/main" id="{3ECD08C5-7B4F-4BB2-C42F-928D8A62A9B6}"/>
              </a:ext>
            </a:extLst>
          </p:cNvPr>
          <p:cNvGrpSpPr/>
          <p:nvPr/>
        </p:nvGrpSpPr>
        <p:grpSpPr>
          <a:xfrm>
            <a:off x="5939128" y="1774171"/>
            <a:ext cx="244417" cy="258694"/>
            <a:chOff x="1098607" y="3056422"/>
            <a:chExt cx="244417" cy="258694"/>
          </a:xfrm>
        </p:grpSpPr>
        <p:sp>
          <p:nvSpPr>
            <p:cNvPr id="309" name="이등변 삼각형 308">
              <a:extLst>
                <a:ext uri="{FF2B5EF4-FFF2-40B4-BE49-F238E27FC236}">
                  <a16:creationId xmlns:a16="http://schemas.microsoft.com/office/drawing/2014/main" id="{400BB2AD-AB6E-799D-08FB-5E3BB65BD0C9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10" name="그룹 309">
              <a:extLst>
                <a:ext uri="{FF2B5EF4-FFF2-40B4-BE49-F238E27FC236}">
                  <a16:creationId xmlns:a16="http://schemas.microsoft.com/office/drawing/2014/main" id="{41C4439A-9B46-5139-087D-8CE2B5E21C8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311" name="Oval 593">
                <a:extLst>
                  <a:ext uri="{FF2B5EF4-FFF2-40B4-BE49-F238E27FC236}">
                    <a16:creationId xmlns:a16="http://schemas.microsoft.com/office/drawing/2014/main" id="{CA85489E-883F-6F53-746F-D34D90987D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12" name="TextBox 14">
                <a:extLst>
                  <a:ext uri="{FF2B5EF4-FFF2-40B4-BE49-F238E27FC236}">
                    <a16:creationId xmlns:a16="http://schemas.microsoft.com/office/drawing/2014/main" id="{B1ECE621-8CB8-B450-A796-0F4F56C5919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313" name="그룹 312">
            <a:extLst>
              <a:ext uri="{FF2B5EF4-FFF2-40B4-BE49-F238E27FC236}">
                <a16:creationId xmlns:a16="http://schemas.microsoft.com/office/drawing/2014/main" id="{12DF79E6-F762-3830-9D54-26F399452E78}"/>
              </a:ext>
            </a:extLst>
          </p:cNvPr>
          <p:cNvGrpSpPr/>
          <p:nvPr/>
        </p:nvGrpSpPr>
        <p:grpSpPr>
          <a:xfrm>
            <a:off x="6550381" y="1774171"/>
            <a:ext cx="244417" cy="258694"/>
            <a:chOff x="1098607" y="3056422"/>
            <a:chExt cx="244417" cy="258694"/>
          </a:xfrm>
        </p:grpSpPr>
        <p:sp>
          <p:nvSpPr>
            <p:cNvPr id="314" name="이등변 삼각형 313">
              <a:extLst>
                <a:ext uri="{FF2B5EF4-FFF2-40B4-BE49-F238E27FC236}">
                  <a16:creationId xmlns:a16="http://schemas.microsoft.com/office/drawing/2014/main" id="{299325AD-025A-C310-6174-50A246A6B7F3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15" name="그룹 314">
              <a:extLst>
                <a:ext uri="{FF2B5EF4-FFF2-40B4-BE49-F238E27FC236}">
                  <a16:creationId xmlns:a16="http://schemas.microsoft.com/office/drawing/2014/main" id="{BA1AD279-05F5-1FC8-9F72-B6388F82C778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316" name="Oval 593">
                <a:extLst>
                  <a:ext uri="{FF2B5EF4-FFF2-40B4-BE49-F238E27FC236}">
                    <a16:creationId xmlns:a16="http://schemas.microsoft.com/office/drawing/2014/main" id="{8FCF769D-129B-C105-508C-8F2B3DC8D6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17" name="TextBox 14">
                <a:extLst>
                  <a:ext uri="{FF2B5EF4-FFF2-40B4-BE49-F238E27FC236}">
                    <a16:creationId xmlns:a16="http://schemas.microsoft.com/office/drawing/2014/main" id="{2953B271-A7DD-C985-A466-F91362AED74D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318" name="그림 317">
            <a:extLst>
              <a:ext uri="{FF2B5EF4-FFF2-40B4-BE49-F238E27FC236}">
                <a16:creationId xmlns:a16="http://schemas.microsoft.com/office/drawing/2014/main" id="{0098B50D-B4BC-59FF-1AC7-338F1AF955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0411" y="3558547"/>
            <a:ext cx="765615" cy="288135"/>
          </a:xfrm>
          <a:prstGeom prst="rect">
            <a:avLst/>
          </a:prstGeom>
        </p:spPr>
      </p:pic>
      <p:grpSp>
        <p:nvGrpSpPr>
          <p:cNvPr id="319" name="그룹 318">
            <a:extLst>
              <a:ext uri="{FF2B5EF4-FFF2-40B4-BE49-F238E27FC236}">
                <a16:creationId xmlns:a16="http://schemas.microsoft.com/office/drawing/2014/main" id="{6C104A90-204A-1014-FCA2-D3F5945FEB0A}"/>
              </a:ext>
            </a:extLst>
          </p:cNvPr>
          <p:cNvGrpSpPr/>
          <p:nvPr/>
        </p:nvGrpSpPr>
        <p:grpSpPr>
          <a:xfrm rot="5400000">
            <a:off x="1656040" y="233356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20" name="이등변 삼각형 319">
              <a:extLst>
                <a:ext uri="{FF2B5EF4-FFF2-40B4-BE49-F238E27FC236}">
                  <a16:creationId xmlns:a16="http://schemas.microsoft.com/office/drawing/2014/main" id="{21FED01D-7240-4EAF-258D-5BF733BEF03E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21" name="Oval 593">
              <a:extLst>
                <a:ext uri="{FF2B5EF4-FFF2-40B4-BE49-F238E27FC236}">
                  <a16:creationId xmlns:a16="http://schemas.microsoft.com/office/drawing/2014/main" id="{AC4C370F-1329-045E-2941-D8A8E0ABF6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sp>
        <p:nvSpPr>
          <p:cNvPr id="322" name="직사각형 321">
            <a:extLst>
              <a:ext uri="{FF2B5EF4-FFF2-40B4-BE49-F238E27FC236}">
                <a16:creationId xmlns:a16="http://schemas.microsoft.com/office/drawing/2014/main" id="{E08706E8-89C6-1903-FAEF-A9FB107BFC48}"/>
              </a:ext>
            </a:extLst>
          </p:cNvPr>
          <p:cNvSpPr/>
          <p:nvPr/>
        </p:nvSpPr>
        <p:spPr>
          <a:xfrm>
            <a:off x="779449" y="2895259"/>
            <a:ext cx="610596" cy="562157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23" name="그룹 322">
            <a:extLst>
              <a:ext uri="{FF2B5EF4-FFF2-40B4-BE49-F238E27FC236}">
                <a16:creationId xmlns:a16="http://schemas.microsoft.com/office/drawing/2014/main" id="{32149B67-E16B-4739-672C-14B21236EAE4}"/>
              </a:ext>
            </a:extLst>
          </p:cNvPr>
          <p:cNvGrpSpPr/>
          <p:nvPr/>
        </p:nvGrpSpPr>
        <p:grpSpPr>
          <a:xfrm>
            <a:off x="3067742" y="3611823"/>
            <a:ext cx="278496" cy="200053"/>
            <a:chOff x="1014019" y="2643309"/>
            <a:chExt cx="278496" cy="200053"/>
          </a:xfrm>
        </p:grpSpPr>
        <p:sp>
          <p:nvSpPr>
            <p:cNvPr id="324" name="이등변 삼각형 323">
              <a:extLst>
                <a:ext uri="{FF2B5EF4-FFF2-40B4-BE49-F238E27FC236}">
                  <a16:creationId xmlns:a16="http://schemas.microsoft.com/office/drawing/2014/main" id="{860E169C-84D2-7906-851E-0AAB8D2B49C5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25" name="그룹 324">
              <a:extLst>
                <a:ext uri="{FF2B5EF4-FFF2-40B4-BE49-F238E27FC236}">
                  <a16:creationId xmlns:a16="http://schemas.microsoft.com/office/drawing/2014/main" id="{38230789-7D43-4788-515A-9530E2AD6EEC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326" name="Oval 593">
                <a:extLst>
                  <a:ext uri="{FF2B5EF4-FFF2-40B4-BE49-F238E27FC236}">
                    <a16:creationId xmlns:a16="http://schemas.microsoft.com/office/drawing/2014/main" id="{7265ADDF-6B7A-885E-199B-643223DD7C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27" name="TextBox 14">
                <a:extLst>
                  <a:ext uri="{FF2B5EF4-FFF2-40B4-BE49-F238E27FC236}">
                    <a16:creationId xmlns:a16="http://schemas.microsoft.com/office/drawing/2014/main" id="{2686EC30-45D1-AFF9-A7F3-CD0977357B9C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328" name="그룹 327">
            <a:extLst>
              <a:ext uri="{FF2B5EF4-FFF2-40B4-BE49-F238E27FC236}">
                <a16:creationId xmlns:a16="http://schemas.microsoft.com/office/drawing/2014/main" id="{50CE64A1-2870-5C57-9273-204939877318}"/>
              </a:ext>
            </a:extLst>
          </p:cNvPr>
          <p:cNvGrpSpPr/>
          <p:nvPr/>
        </p:nvGrpSpPr>
        <p:grpSpPr>
          <a:xfrm>
            <a:off x="1283141" y="2671784"/>
            <a:ext cx="244417" cy="258694"/>
            <a:chOff x="1098607" y="3056422"/>
            <a:chExt cx="244417" cy="258694"/>
          </a:xfrm>
        </p:grpSpPr>
        <p:sp>
          <p:nvSpPr>
            <p:cNvPr id="329" name="이등변 삼각형 328">
              <a:extLst>
                <a:ext uri="{FF2B5EF4-FFF2-40B4-BE49-F238E27FC236}">
                  <a16:creationId xmlns:a16="http://schemas.microsoft.com/office/drawing/2014/main" id="{CA55C0D4-DB06-1A46-EE9D-9960A622609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30" name="그룹 329">
              <a:extLst>
                <a:ext uri="{FF2B5EF4-FFF2-40B4-BE49-F238E27FC236}">
                  <a16:creationId xmlns:a16="http://schemas.microsoft.com/office/drawing/2014/main" id="{5FEC3AA0-C589-A18F-53EC-A14B6FDC30E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331" name="Oval 593">
                <a:extLst>
                  <a:ext uri="{FF2B5EF4-FFF2-40B4-BE49-F238E27FC236}">
                    <a16:creationId xmlns:a16="http://schemas.microsoft.com/office/drawing/2014/main" id="{E4856886-A108-9A80-0FF8-6199AFA2E6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32" name="TextBox 14">
                <a:extLst>
                  <a:ext uri="{FF2B5EF4-FFF2-40B4-BE49-F238E27FC236}">
                    <a16:creationId xmlns:a16="http://schemas.microsoft.com/office/drawing/2014/main" id="{4BE81E19-B152-A0A4-EEA3-5173F40BF87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333" name="사각형: 둥근 모서리 332">
            <a:extLst>
              <a:ext uri="{FF2B5EF4-FFF2-40B4-BE49-F238E27FC236}">
                <a16:creationId xmlns:a16="http://schemas.microsoft.com/office/drawing/2014/main" id="{881D0FCA-ADAC-D347-C8EA-17E2E3D75CC5}"/>
              </a:ext>
            </a:extLst>
          </p:cNvPr>
          <p:cNvSpPr/>
          <p:nvPr/>
        </p:nvSpPr>
        <p:spPr>
          <a:xfrm>
            <a:off x="6223766" y="2249507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334" name="그래픽 333" descr="다운로드 윤곽선">
            <a:extLst>
              <a:ext uri="{FF2B5EF4-FFF2-40B4-BE49-F238E27FC236}">
                <a16:creationId xmlns:a16="http://schemas.microsoft.com/office/drawing/2014/main" id="{4BFC98AF-8A65-8328-9492-B8EE425E7C2D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259258" y="2262470"/>
            <a:ext cx="204905" cy="204905"/>
          </a:xfrm>
          <a:prstGeom prst="rect">
            <a:avLst/>
          </a:prstGeom>
        </p:spPr>
      </p:pic>
      <p:grpSp>
        <p:nvGrpSpPr>
          <p:cNvPr id="335" name="그룹 334">
            <a:extLst>
              <a:ext uri="{FF2B5EF4-FFF2-40B4-BE49-F238E27FC236}">
                <a16:creationId xmlns:a16="http://schemas.microsoft.com/office/drawing/2014/main" id="{B0366463-803B-EC9F-9D55-47415800A07F}"/>
              </a:ext>
            </a:extLst>
          </p:cNvPr>
          <p:cNvGrpSpPr/>
          <p:nvPr/>
        </p:nvGrpSpPr>
        <p:grpSpPr>
          <a:xfrm>
            <a:off x="5960939" y="2270760"/>
            <a:ext cx="278496" cy="200053"/>
            <a:chOff x="1014019" y="2643309"/>
            <a:chExt cx="278496" cy="200053"/>
          </a:xfrm>
        </p:grpSpPr>
        <p:sp>
          <p:nvSpPr>
            <p:cNvPr id="336" name="이등변 삼각형 335">
              <a:extLst>
                <a:ext uri="{FF2B5EF4-FFF2-40B4-BE49-F238E27FC236}">
                  <a16:creationId xmlns:a16="http://schemas.microsoft.com/office/drawing/2014/main" id="{D82A935A-77C5-CEED-2302-42DD4FA6D602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37" name="그룹 336">
              <a:extLst>
                <a:ext uri="{FF2B5EF4-FFF2-40B4-BE49-F238E27FC236}">
                  <a16:creationId xmlns:a16="http://schemas.microsoft.com/office/drawing/2014/main" id="{C3FCDB3B-C974-CDD1-A6FA-BFC33972144A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338" name="Oval 593">
                <a:extLst>
                  <a:ext uri="{FF2B5EF4-FFF2-40B4-BE49-F238E27FC236}">
                    <a16:creationId xmlns:a16="http://schemas.microsoft.com/office/drawing/2014/main" id="{A3CF345D-4D47-B9B0-D8A5-E1473C95BA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39" name="TextBox 14">
                <a:extLst>
                  <a:ext uri="{FF2B5EF4-FFF2-40B4-BE49-F238E27FC236}">
                    <a16:creationId xmlns:a16="http://schemas.microsoft.com/office/drawing/2014/main" id="{9747E1C6-AD56-A88F-BA86-BA0905C90FD8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340" name="TextBox 339">
            <a:extLst>
              <a:ext uri="{FF2B5EF4-FFF2-40B4-BE49-F238E27FC236}">
                <a16:creationId xmlns:a16="http://schemas.microsoft.com/office/drawing/2014/main" id="{116D7EDA-2DF2-BE4F-7D9E-A29A0768EBB3}"/>
              </a:ext>
            </a:extLst>
          </p:cNvPr>
          <p:cNvSpPr txBox="1"/>
          <p:nvPr/>
        </p:nvSpPr>
        <p:spPr>
          <a:xfrm>
            <a:off x="7832269" y="4273439"/>
            <a:ext cx="4234582" cy="1104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선택된 데이터가 없을 경우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선택한 데이터가 없습니다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 후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완료하였습니다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856686" y="774962"/>
            <a:ext cx="3633537" cy="604780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온라인몰 관리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쿠폰 등록관리 </a:t>
            </a:r>
            <a:r>
              <a:rPr lang="en-US" altLang="ko-KR" sz="900" dirty="0" smtClean="0"/>
              <a:t>(coupon management)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2.Search options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쿠폰 이름 </a:t>
            </a:r>
            <a:r>
              <a:rPr lang="en-US" altLang="ko-KR" sz="900" dirty="0" smtClean="0"/>
              <a:t>: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1</a:t>
            </a:r>
            <a:r>
              <a:rPr lang="en-US" altLang="ko-KR" sz="900" baseline="30000" dirty="0" smtClean="0"/>
              <a:t>st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inputbox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coupon_name</a:t>
            </a:r>
            <a:r>
              <a:rPr lang="en-US" altLang="ko-KR" sz="900" dirty="0" smtClean="0"/>
              <a:t>} LIKE</a:t>
            </a:r>
            <a:br>
              <a:rPr lang="en-US" altLang="ko-KR" sz="900" dirty="0" smtClean="0"/>
            </a:br>
            <a:r>
              <a:rPr lang="en-US" altLang="ko-KR" sz="900" dirty="0" smtClean="0"/>
              <a:t>    b) 2</a:t>
            </a:r>
            <a:r>
              <a:rPr lang="en-US" altLang="ko-KR" sz="900" baseline="30000" dirty="0" smtClean="0"/>
              <a:t>nd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inputbox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coupon_code</a:t>
            </a:r>
            <a:r>
              <a:rPr lang="en-US" altLang="ko-KR" sz="900" dirty="0" smtClean="0"/>
              <a:t>} LIKE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쇼핑몰 이름 </a:t>
            </a:r>
            <a:r>
              <a:rPr lang="en-US" altLang="ko-KR" sz="900" dirty="0" smtClean="0"/>
              <a:t>:</a:t>
            </a:r>
          </a:p>
          <a:p>
            <a:r>
              <a:rPr lang="en-US" altLang="ko-KR" sz="900" dirty="0" smtClean="0"/>
              <a:t>    </a:t>
            </a:r>
            <a:r>
              <a:rPr lang="en-US" altLang="ko-KR" sz="900" dirty="0"/>
              <a:t>a) 1</a:t>
            </a:r>
            <a:r>
              <a:rPr lang="en-US" altLang="ko-KR" sz="900" baseline="30000" dirty="0"/>
              <a:t>st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st_mall.mall_name</a:t>
            </a:r>
            <a:r>
              <a:rPr lang="en-US" altLang="ko-KR" sz="900" dirty="0"/>
              <a:t>} </a:t>
            </a:r>
            <a:r>
              <a:rPr lang="en-US" altLang="ko-KR" sz="900" dirty="0" smtClean="0"/>
              <a:t>LIKE </a:t>
            </a:r>
            <a:r>
              <a:rPr lang="en-US" altLang="ko-KR" sz="900" dirty="0"/>
              <a:t>(with </a:t>
            </a:r>
            <a:r>
              <a:rPr lang="en-US" altLang="ko-KR" sz="900" dirty="0" err="1" smtClean="0"/>
              <a:t>st_coupon_targets</a:t>
            </a:r>
            <a:r>
              <a:rPr lang="en-US" altLang="ko-KR" sz="900" dirty="0"/>
              <a:t>. </a:t>
            </a:r>
            <a:r>
              <a:rPr lang="en-US" altLang="ko-KR" sz="900" dirty="0" err="1" smtClean="0"/>
              <a:t>mall_code</a:t>
            </a:r>
            <a:r>
              <a:rPr lang="en-US" altLang="ko-KR" sz="900" dirty="0" smtClean="0"/>
              <a:t>)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/>
              <a:t>    b) 2</a:t>
            </a:r>
            <a:r>
              <a:rPr lang="en-US" altLang="ko-KR" sz="900" baseline="30000" dirty="0"/>
              <a:t>nd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: </a:t>
            </a:r>
            <a:r>
              <a:rPr lang="en-US" altLang="ko-KR" sz="900" dirty="0" err="1" smtClean="0"/>
              <a:t>st_coupon_targets.mall_code</a:t>
            </a:r>
            <a:r>
              <a:rPr lang="en-US" altLang="ko-KR" sz="900" dirty="0" smtClean="0"/>
              <a:t> </a:t>
            </a:r>
            <a:r>
              <a:rPr lang="en-US" altLang="ko-KR" sz="900" dirty="0"/>
              <a:t>LIKE</a:t>
            </a:r>
            <a:endParaRPr lang="en-US" altLang="ko-KR" sz="900" dirty="0" smtClean="0"/>
          </a:p>
          <a:p>
            <a:endParaRPr lang="en-US" altLang="ko-KR" sz="900" dirty="0" smtClean="0"/>
          </a:p>
          <a:p>
            <a:r>
              <a:rPr lang="en-US" altLang="ko-KR" sz="900" dirty="0" smtClean="0"/>
              <a:t>3.Grid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logic</a:t>
            </a:r>
            <a:br>
              <a:rPr lang="en-US" altLang="ko-KR" sz="900" dirty="0" smtClean="0"/>
            </a:br>
            <a:r>
              <a:rPr lang="en-US" altLang="ko-KR" sz="900" dirty="0" smtClean="0"/>
              <a:t>    DB: </a:t>
            </a:r>
            <a:r>
              <a:rPr lang="en-US" altLang="ko-KR" sz="900" dirty="0" err="1"/>
              <a:t>st_coupon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sort: </a:t>
            </a:r>
            <a:r>
              <a:rPr lang="en-US" altLang="ko-KR" sz="900" dirty="0" err="1"/>
              <a:t>use_start_date</a:t>
            </a:r>
            <a:r>
              <a:rPr lang="en-US" altLang="ko-KR" sz="900" dirty="0"/>
              <a:t> </a:t>
            </a:r>
            <a:r>
              <a:rPr lang="en-US" altLang="ko-KR" sz="900" dirty="0" smtClean="0"/>
              <a:t>DESC</a:t>
            </a:r>
            <a:r>
              <a:rPr lang="en-US" altLang="ko-KR" sz="900" dirty="0"/>
              <a:t>, </a:t>
            </a:r>
            <a:r>
              <a:rPr lang="en-US" altLang="ko-KR" sz="900" dirty="0" err="1" smtClean="0"/>
              <a:t>use_end_date</a:t>
            </a:r>
            <a:r>
              <a:rPr lang="en-US" altLang="ko-KR" sz="900" dirty="0" smtClean="0"/>
              <a:t> DESC</a:t>
            </a:r>
            <a:br>
              <a:rPr lang="en-US" altLang="ko-KR" sz="900" dirty="0" smtClean="0"/>
            </a:br>
            <a:r>
              <a:rPr lang="en-US" altLang="ko-KR" sz="900" dirty="0" smtClean="0"/>
              <a:t>    conditions:</a:t>
            </a:r>
            <a:endParaRPr lang="en-US" altLang="ko-KR" sz="900" b="1" dirty="0" smtClean="0"/>
          </a:p>
          <a:p>
            <a:r>
              <a:rPr lang="en-US" altLang="ko-KR" sz="900" dirty="0" smtClean="0"/>
              <a:t>      - set by search options</a:t>
            </a:r>
          </a:p>
          <a:p>
            <a:r>
              <a:rPr lang="en-US" altLang="ko-KR" sz="900" dirty="0" smtClean="0"/>
              <a:t>  2) grid </a:t>
            </a:r>
            <a:br>
              <a:rPr lang="en-US" altLang="ko-KR" sz="900" dirty="0" smtClean="0"/>
            </a:br>
            <a:r>
              <a:rPr lang="en-US" altLang="ko-KR" sz="900" dirty="0" smtClean="0"/>
              <a:t>    a) columns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</a:t>
            </a:r>
            <a:r>
              <a:rPr lang="ko-KR" altLang="en-US" sz="900" dirty="0" smtClean="0"/>
              <a:t>쿠폰명</a:t>
            </a:r>
            <a:r>
              <a:rPr lang="en-US" altLang="ko-KR" sz="900" dirty="0"/>
              <a:t>: {</a:t>
            </a:r>
            <a:r>
              <a:rPr lang="en-US" altLang="ko-KR" sz="900" dirty="0" err="1"/>
              <a:t>coupon_name</a:t>
            </a:r>
            <a:r>
              <a:rPr lang="en-US" altLang="ko-KR" sz="900" dirty="0"/>
              <a:t>} 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    + if clicks, open coupon modify modal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</a:t>
            </a:r>
            <a:r>
              <a:rPr lang="ko-KR" altLang="en-US" sz="900" dirty="0" smtClean="0"/>
              <a:t>다운로드 기간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download_start_date</a:t>
            </a:r>
            <a:r>
              <a:rPr lang="en-US" altLang="ko-KR" sz="900" dirty="0"/>
              <a:t>} ~ {</a:t>
            </a:r>
            <a:r>
              <a:rPr lang="en-US" altLang="ko-KR" sz="900" dirty="0" err="1" smtClean="0"/>
              <a:t>download_end_date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</a:t>
            </a:r>
            <a:r>
              <a:rPr lang="ko-KR" altLang="en-US" sz="900" dirty="0" smtClean="0"/>
              <a:t>사용 기간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use_start_date</a:t>
            </a:r>
            <a:r>
              <a:rPr lang="en-US" altLang="ko-KR" sz="900" dirty="0"/>
              <a:t>} ~ {</a:t>
            </a:r>
            <a:r>
              <a:rPr lang="en-US" altLang="ko-KR" sz="900" dirty="0" err="1" smtClean="0"/>
              <a:t>use_end_date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</a:t>
            </a:r>
            <a:r>
              <a:rPr lang="ko-KR" altLang="en-US" sz="900" dirty="0" smtClean="0"/>
              <a:t>할인 금액 </a:t>
            </a:r>
            <a:r>
              <a:rPr lang="en-US" altLang="ko-KR" sz="900" dirty="0"/>
              <a:t>: </a:t>
            </a:r>
            <a:r>
              <a:rPr lang="en-US" altLang="ko-KR" sz="900" dirty="0" smtClean="0"/>
              <a:t>{</a:t>
            </a:r>
            <a:r>
              <a:rPr lang="en-US" altLang="ko-KR" sz="900" dirty="0" err="1" smtClean="0"/>
              <a:t>discount_amount</a:t>
            </a:r>
            <a:r>
              <a:rPr lang="en-US" altLang="ko-KR" sz="900" dirty="0" smtClean="0"/>
              <a:t>}+’</a:t>
            </a:r>
            <a:r>
              <a:rPr lang="ko-KR" altLang="en-US" sz="900" dirty="0" smtClean="0"/>
              <a:t>원</a:t>
            </a:r>
            <a:r>
              <a:rPr lang="en-US" altLang="ko-KR" sz="900" dirty="0" smtClean="0"/>
              <a:t>’ (if NULL, show -)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</a:t>
            </a:r>
            <a:r>
              <a:rPr lang="ko-KR" altLang="en-US" sz="900" dirty="0" smtClean="0"/>
              <a:t>할인율</a:t>
            </a:r>
            <a:r>
              <a:rPr lang="en-US" altLang="ko-KR" sz="900" dirty="0"/>
              <a:t>: {</a:t>
            </a:r>
            <a:r>
              <a:rPr lang="en-US" altLang="ko-KR" sz="900" dirty="0" err="1"/>
              <a:t>discount_rate</a:t>
            </a:r>
            <a:r>
              <a:rPr lang="en-US" altLang="ko-KR" sz="900" dirty="0" smtClean="0"/>
              <a:t>} </a:t>
            </a:r>
            <a:r>
              <a:rPr lang="en-US" altLang="ko-KR" sz="900" dirty="0"/>
              <a:t>(if NULL, show -) 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</a:t>
            </a:r>
            <a:r>
              <a:rPr lang="ko-KR" altLang="en-US" sz="900" dirty="0" smtClean="0"/>
              <a:t>사용조건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use_condition</a:t>
            </a:r>
            <a:r>
              <a:rPr lang="en-US" altLang="ko-KR" sz="900" dirty="0"/>
              <a:t>}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</a:t>
            </a:r>
            <a:r>
              <a:rPr lang="ko-KR" altLang="en-US" sz="900" dirty="0" smtClean="0"/>
              <a:t>대상 쇼핑몰 </a:t>
            </a:r>
            <a:r>
              <a:rPr lang="en-US" altLang="ko-KR" sz="900" dirty="0"/>
              <a:t>: </a:t>
            </a:r>
            <a:r>
              <a:rPr lang="en-US" altLang="ko-KR" sz="900" dirty="0" smtClean="0"/>
              <a:t>{mall name list</a:t>
            </a:r>
            <a:r>
              <a:rPr lang="en-US" altLang="ko-KR" sz="900" dirty="0"/>
              <a:t>} with </a:t>
            </a:r>
            <a:r>
              <a:rPr lang="en-US" altLang="ko-KR" sz="900" dirty="0" err="1" smtClean="0"/>
              <a:t>st_coupon_targets</a:t>
            </a:r>
            <a:r>
              <a:rPr lang="en-US" altLang="ko-KR" sz="900" dirty="0"/>
              <a:t>. </a:t>
            </a:r>
            <a:r>
              <a:rPr lang="en-US" altLang="ko-KR" sz="900" dirty="0" err="1" smtClean="0"/>
              <a:t>mall_code</a:t>
            </a:r>
            <a:r>
              <a:rPr lang="en-US" altLang="ko-KR" sz="900" dirty="0" smtClean="0"/>
              <a:t> of the </a:t>
            </a:r>
            <a:r>
              <a:rPr lang="en-US" altLang="ko-KR" sz="900" dirty="0" err="1" smtClean="0"/>
              <a:t>coupon_code</a:t>
            </a:r>
            <a:r>
              <a:rPr lang="en-US" altLang="ko-KR" sz="900" dirty="0" smtClean="0"/>
              <a:t> (ex: </a:t>
            </a:r>
            <a:r>
              <a:rPr lang="ko-KR" altLang="en-US" sz="900" dirty="0" smtClean="0"/>
              <a:t>쇼핑몰</a:t>
            </a:r>
            <a:r>
              <a:rPr lang="en-US" altLang="ko-KR" sz="900" dirty="0" smtClean="0"/>
              <a:t>1, </a:t>
            </a:r>
            <a:r>
              <a:rPr lang="ko-KR" altLang="en-US" sz="900" dirty="0" smtClean="0"/>
              <a:t>쇼핑몰</a:t>
            </a:r>
            <a:r>
              <a:rPr lang="en-US" altLang="ko-KR" sz="900" dirty="0" smtClean="0"/>
              <a:t>2, …)</a:t>
            </a:r>
          </a:p>
          <a:p>
            <a:r>
              <a:rPr lang="en-US" altLang="ko-KR" sz="900" dirty="0" smtClean="0"/>
              <a:t>4. </a:t>
            </a:r>
            <a:r>
              <a:rPr lang="ko-KR" altLang="en-US" sz="900" dirty="0" smtClean="0"/>
              <a:t>엑셀 다운 </a:t>
            </a:r>
            <a:r>
              <a:rPr lang="en-US" altLang="ko-KR" sz="900" dirty="0" smtClean="0"/>
              <a:t>(download excel)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- if clicks, download excel</a:t>
            </a:r>
            <a:br>
              <a:rPr lang="en-US" altLang="ko-KR" sz="900" dirty="0" smtClean="0"/>
            </a:br>
            <a:r>
              <a:rPr lang="en-US" altLang="ko-KR" sz="900" dirty="0" smtClean="0"/>
              <a:t>   - file name: ‘</a:t>
            </a:r>
            <a:r>
              <a:rPr lang="ko-KR" altLang="en-US" sz="900" dirty="0" smtClean="0"/>
              <a:t>쿠폰목록</a:t>
            </a:r>
            <a:r>
              <a:rPr lang="en-US" altLang="ko-KR" sz="900" dirty="0" smtClean="0"/>
              <a:t>’.xlsx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- columns: </a:t>
            </a:r>
            <a:r>
              <a:rPr lang="ko-KR" altLang="en-US" sz="900" dirty="0" smtClean="0"/>
              <a:t>쿠폰명 </a:t>
            </a:r>
            <a:r>
              <a:rPr lang="en-US" altLang="ko-KR" sz="900" dirty="0" smtClean="0"/>
              <a:t>/ … / </a:t>
            </a:r>
            <a:r>
              <a:rPr lang="ko-KR" altLang="en-US" sz="900" dirty="0" smtClean="0"/>
              <a:t>대상 쇼핑몰</a:t>
            </a:r>
            <a:endParaRPr lang="en-US" altLang="ko-KR" sz="900" dirty="0" smtClean="0"/>
          </a:p>
          <a:p>
            <a:r>
              <a:rPr lang="en-US" altLang="ko-KR" sz="900" dirty="0"/>
              <a:t>5.Buttons</a:t>
            </a:r>
          </a:p>
          <a:p>
            <a:r>
              <a:rPr lang="en-US" altLang="ko-KR" sz="900" dirty="0"/>
              <a:t>  1) </a:t>
            </a:r>
            <a:r>
              <a:rPr lang="ko-KR" altLang="en-US" sz="900" dirty="0"/>
              <a:t>추가 </a:t>
            </a:r>
            <a:r>
              <a:rPr lang="en-US" altLang="ko-KR" sz="900" dirty="0"/>
              <a:t>(add) button : if clicks, open </a:t>
            </a:r>
            <a:r>
              <a:rPr lang="en-US" altLang="ko-KR" sz="900" dirty="0" smtClean="0"/>
              <a:t>coupon </a:t>
            </a:r>
            <a:r>
              <a:rPr lang="en-US" altLang="ko-KR" sz="900" dirty="0"/>
              <a:t>add modal</a:t>
            </a:r>
            <a:br>
              <a:rPr lang="en-US" altLang="ko-KR" sz="900" dirty="0"/>
            </a:br>
            <a:r>
              <a:rPr lang="en-US" altLang="ko-KR" sz="900" dirty="0"/>
              <a:t>  2) </a:t>
            </a:r>
            <a:r>
              <a:rPr lang="ko-KR" altLang="en-US" sz="900" dirty="0"/>
              <a:t>삭제 </a:t>
            </a:r>
            <a:r>
              <a:rPr lang="en-US" altLang="ko-KR" sz="900" dirty="0"/>
              <a:t>(delete) button</a:t>
            </a:r>
          </a:p>
          <a:p>
            <a:r>
              <a:rPr lang="en-US" altLang="ko-KR" sz="900" dirty="0"/>
              <a:t>    - if no selection, alert common no-selection </a:t>
            </a:r>
            <a:r>
              <a:rPr lang="en-US" altLang="ko-KR" sz="900" dirty="0" err="1"/>
              <a:t>msg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/>
              <a:t>    - if clicks, show common delete confirm msg.</a:t>
            </a:r>
          </a:p>
          <a:p>
            <a:r>
              <a:rPr lang="en-US" altLang="ko-KR" sz="900" dirty="0"/>
              <a:t>    - if </a:t>
            </a:r>
            <a:r>
              <a:rPr lang="en-US" altLang="ko-KR" sz="900" dirty="0">
                <a:latin typeface="+mn-ea"/>
              </a:rPr>
              <a:t>YES, do the process and alert common delete complete </a:t>
            </a:r>
            <a:r>
              <a:rPr lang="en-US" altLang="ko-KR" sz="900" dirty="0" err="1">
                <a:latin typeface="+mn-ea"/>
              </a:rPr>
              <a:t>msg</a:t>
            </a:r>
            <a:r>
              <a:rPr lang="en-US" altLang="ko-KR" sz="900" dirty="0">
                <a:latin typeface="+mn-ea"/>
              </a:rPr>
              <a:t> and reload the grid</a:t>
            </a:r>
          </a:p>
          <a:p>
            <a:r>
              <a:rPr lang="en-US" altLang="ko-KR" sz="900" dirty="0">
                <a:latin typeface="+mn-ea"/>
              </a:rPr>
              <a:t>      [PROCESS]</a:t>
            </a:r>
          </a:p>
          <a:p>
            <a:r>
              <a:rPr lang="en-US" altLang="ko-KR" sz="900" dirty="0">
                <a:latin typeface="+mn-ea"/>
              </a:rPr>
              <a:t>      DELETE </a:t>
            </a:r>
            <a:r>
              <a:rPr lang="en-US" altLang="ko-KR" sz="900" dirty="0" err="1"/>
              <a:t>st_coupon</a:t>
            </a:r>
            <a:endParaRPr lang="en-US" altLang="ko-KR" sz="900" dirty="0" smtClean="0"/>
          </a:p>
        </p:txBody>
      </p:sp>
    </p:spTree>
    <p:extLst>
      <p:ext uri="{BB962C8B-B14F-4D97-AF65-F5344CB8AC3E}">
        <p14:creationId xmlns:p14="http://schemas.microsoft.com/office/powerpoint/2010/main" val="239067728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713936"/>
              </p:ext>
            </p:extLst>
          </p:nvPr>
        </p:nvGraphicFramePr>
        <p:xfrm>
          <a:off x="7794170" y="725881"/>
          <a:ext cx="439783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쿠폰 등록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775384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모든 쇼핑몰 선택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미조회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쇼핑몰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114882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쇼핑몰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8487784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342244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쿠폰 등록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온라인몰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AD-07-0007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53</a:t>
            </a:fld>
            <a:endParaRPr lang="ko-KR" altLang="en-US"/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E005EE12-440F-E43F-DC6B-FA165BBACD0E}"/>
              </a:ext>
            </a:extLst>
          </p:cNvPr>
          <p:cNvSpPr txBox="1"/>
          <p:nvPr/>
        </p:nvSpPr>
        <p:spPr>
          <a:xfrm>
            <a:off x="352424" y="10551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쿠폰 이름</a:t>
            </a:r>
            <a:endParaRPr lang="en-US" altLang="ko-KR" sz="900"/>
          </a:p>
        </p:txBody>
      </p:sp>
      <p:sp>
        <p:nvSpPr>
          <p:cNvPr id="172" name="사각형: 둥근 모서리 171">
            <a:extLst>
              <a:ext uri="{FF2B5EF4-FFF2-40B4-BE49-F238E27FC236}">
                <a16:creationId xmlns:a16="http://schemas.microsoft.com/office/drawing/2014/main" id="{C4D8B0DA-657B-2386-39AF-A94008AF1099}"/>
              </a:ext>
            </a:extLst>
          </p:cNvPr>
          <p:cNvSpPr/>
          <p:nvPr/>
        </p:nvSpPr>
        <p:spPr>
          <a:xfrm>
            <a:off x="6504429" y="142726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73" name="직선 연결선 172">
            <a:extLst>
              <a:ext uri="{FF2B5EF4-FFF2-40B4-BE49-F238E27FC236}">
                <a16:creationId xmlns:a16="http://schemas.microsoft.com/office/drawing/2014/main" id="{E675142E-4E05-2898-5166-91D017B64629}"/>
              </a:ext>
            </a:extLst>
          </p:cNvPr>
          <p:cNvCxnSpPr>
            <a:cxnSpLocks/>
          </p:cNvCxnSpPr>
          <p:nvPr/>
        </p:nvCxnSpPr>
        <p:spPr>
          <a:xfrm>
            <a:off x="357626" y="1761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6" name="TextBox 175">
            <a:extLst>
              <a:ext uri="{FF2B5EF4-FFF2-40B4-BE49-F238E27FC236}">
                <a16:creationId xmlns:a16="http://schemas.microsoft.com/office/drawing/2014/main" id="{6724F784-07B6-EBD8-CE94-EC7515503C78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온라인몰 관리  </a:t>
            </a:r>
            <a:r>
              <a:rPr lang="en-US" altLang="ko-KR" sz="900"/>
              <a:t>&gt; </a:t>
            </a:r>
            <a:r>
              <a:rPr lang="ko-KR" altLang="en-US" sz="900"/>
              <a:t>쿠폰 등록 관리</a:t>
            </a:r>
            <a:endParaRPr lang="en-US" altLang="ko-KR" sz="900"/>
          </a:p>
        </p:txBody>
      </p:sp>
      <p:cxnSp>
        <p:nvCxnSpPr>
          <p:cNvPr id="177" name="직선 연결선 176">
            <a:extLst>
              <a:ext uri="{FF2B5EF4-FFF2-40B4-BE49-F238E27FC236}">
                <a16:creationId xmlns:a16="http://schemas.microsoft.com/office/drawing/2014/main" id="{33B7CE45-468A-631D-2370-7B10B2A72EB9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84" name="그룹 183">
            <a:extLst>
              <a:ext uri="{FF2B5EF4-FFF2-40B4-BE49-F238E27FC236}">
                <a16:creationId xmlns:a16="http://schemas.microsoft.com/office/drawing/2014/main" id="{C639728F-FBD1-09B6-B78B-F71BEC0B039C}"/>
              </a:ext>
            </a:extLst>
          </p:cNvPr>
          <p:cNvGrpSpPr/>
          <p:nvPr/>
        </p:nvGrpSpPr>
        <p:grpSpPr>
          <a:xfrm rot="5400000">
            <a:off x="7068173" y="144931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85" name="이등변 삼각형 184">
              <a:extLst>
                <a:ext uri="{FF2B5EF4-FFF2-40B4-BE49-F238E27FC236}">
                  <a16:creationId xmlns:a16="http://schemas.microsoft.com/office/drawing/2014/main" id="{122F8D17-8AF1-EB8F-2CE7-EF8B08D7074B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86" name="Oval 593">
              <a:extLst>
                <a:ext uri="{FF2B5EF4-FFF2-40B4-BE49-F238E27FC236}">
                  <a16:creationId xmlns:a16="http://schemas.microsoft.com/office/drawing/2014/main" id="{7111E16D-881F-F0ED-1892-3171D524AB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sp>
        <p:nvSpPr>
          <p:cNvPr id="214" name="TextBox 213">
            <a:extLst>
              <a:ext uri="{FF2B5EF4-FFF2-40B4-BE49-F238E27FC236}">
                <a16:creationId xmlns:a16="http://schemas.microsoft.com/office/drawing/2014/main" id="{647D4414-30D1-34F3-8AE3-C830E1F13B5D}"/>
              </a:ext>
            </a:extLst>
          </p:cNvPr>
          <p:cNvSpPr txBox="1"/>
          <p:nvPr/>
        </p:nvSpPr>
        <p:spPr>
          <a:xfrm>
            <a:off x="351226" y="13555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 이름</a:t>
            </a:r>
            <a:endParaRPr lang="en-US" altLang="ko-KR" sz="900"/>
          </a:p>
        </p:txBody>
      </p:sp>
      <p:grpSp>
        <p:nvGrpSpPr>
          <p:cNvPr id="274" name="그룹 273">
            <a:extLst>
              <a:ext uri="{FF2B5EF4-FFF2-40B4-BE49-F238E27FC236}">
                <a16:creationId xmlns:a16="http://schemas.microsoft.com/office/drawing/2014/main" id="{589AC948-F6E1-57B0-9F20-762F2A7F2D9F}"/>
              </a:ext>
            </a:extLst>
          </p:cNvPr>
          <p:cNvGrpSpPr/>
          <p:nvPr/>
        </p:nvGrpSpPr>
        <p:grpSpPr>
          <a:xfrm rot="5400000">
            <a:off x="3548594" y="107929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75" name="이등변 삼각형 274">
              <a:extLst>
                <a:ext uri="{FF2B5EF4-FFF2-40B4-BE49-F238E27FC236}">
                  <a16:creationId xmlns:a16="http://schemas.microsoft.com/office/drawing/2014/main" id="{06A9A060-230F-0364-FF7C-4DFFB880E56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76" name="Oval 593">
              <a:extLst>
                <a:ext uri="{FF2B5EF4-FFF2-40B4-BE49-F238E27FC236}">
                  <a16:creationId xmlns:a16="http://schemas.microsoft.com/office/drawing/2014/main" id="{A98A19A3-B7DA-3CAA-25EC-4CD9C0ABC7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277" name="사각형: 둥근 모서리 276">
            <a:extLst>
              <a:ext uri="{FF2B5EF4-FFF2-40B4-BE49-F238E27FC236}">
                <a16:creationId xmlns:a16="http://schemas.microsoft.com/office/drawing/2014/main" id="{AF5E0E93-A587-2C9A-442A-3380BC31222E}"/>
              </a:ext>
            </a:extLst>
          </p:cNvPr>
          <p:cNvSpPr/>
          <p:nvPr/>
        </p:nvSpPr>
        <p:spPr>
          <a:xfrm>
            <a:off x="1186840" y="109328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78" name="사각형: 둥근 모서리 277">
            <a:extLst>
              <a:ext uri="{FF2B5EF4-FFF2-40B4-BE49-F238E27FC236}">
                <a16:creationId xmlns:a16="http://schemas.microsoft.com/office/drawing/2014/main" id="{DB2C651B-B184-AF81-B3E3-0F5E3050FD46}"/>
              </a:ext>
            </a:extLst>
          </p:cNvPr>
          <p:cNvSpPr/>
          <p:nvPr/>
        </p:nvSpPr>
        <p:spPr>
          <a:xfrm>
            <a:off x="2272762" y="109349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279" name="그래픽 278" descr="돋보기 단색으로 채워진">
            <a:extLst>
              <a:ext uri="{FF2B5EF4-FFF2-40B4-BE49-F238E27FC236}">
                <a16:creationId xmlns:a16="http://schemas.microsoft.com/office/drawing/2014/main" id="{69C94447-60E7-7D26-1A8B-366311027EC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331936" y="1134859"/>
            <a:ext cx="145373" cy="147683"/>
          </a:xfrm>
          <a:prstGeom prst="rect">
            <a:avLst/>
          </a:prstGeom>
        </p:spPr>
      </p:pic>
      <p:grpSp>
        <p:nvGrpSpPr>
          <p:cNvPr id="280" name="그룹 279">
            <a:extLst>
              <a:ext uri="{FF2B5EF4-FFF2-40B4-BE49-F238E27FC236}">
                <a16:creationId xmlns:a16="http://schemas.microsoft.com/office/drawing/2014/main" id="{8BF9BB23-6190-B9B7-EDF6-ED381E4E1246}"/>
              </a:ext>
            </a:extLst>
          </p:cNvPr>
          <p:cNvGrpSpPr/>
          <p:nvPr/>
        </p:nvGrpSpPr>
        <p:grpSpPr>
          <a:xfrm rot="5400000">
            <a:off x="3548892" y="138432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81" name="이등변 삼각형 280">
              <a:extLst>
                <a:ext uri="{FF2B5EF4-FFF2-40B4-BE49-F238E27FC236}">
                  <a16:creationId xmlns:a16="http://schemas.microsoft.com/office/drawing/2014/main" id="{34BF6A32-A625-DBA3-2DB2-A8A0C6ED3DAC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82" name="Oval 593">
              <a:extLst>
                <a:ext uri="{FF2B5EF4-FFF2-40B4-BE49-F238E27FC236}">
                  <a16:creationId xmlns:a16="http://schemas.microsoft.com/office/drawing/2014/main" id="{08479941-CB10-F391-5A9C-00D517BDA6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283" name="사각형: 둥근 모서리 282">
            <a:extLst>
              <a:ext uri="{FF2B5EF4-FFF2-40B4-BE49-F238E27FC236}">
                <a16:creationId xmlns:a16="http://schemas.microsoft.com/office/drawing/2014/main" id="{DEE95EF2-FBCF-23B4-4B55-E229C63F61A3}"/>
              </a:ext>
            </a:extLst>
          </p:cNvPr>
          <p:cNvSpPr/>
          <p:nvPr/>
        </p:nvSpPr>
        <p:spPr>
          <a:xfrm>
            <a:off x="1187138" y="139831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84" name="사각형: 둥근 모서리 283">
            <a:extLst>
              <a:ext uri="{FF2B5EF4-FFF2-40B4-BE49-F238E27FC236}">
                <a16:creationId xmlns:a16="http://schemas.microsoft.com/office/drawing/2014/main" id="{7157B5D1-0967-CC12-EE3F-57D5259F97F0}"/>
              </a:ext>
            </a:extLst>
          </p:cNvPr>
          <p:cNvSpPr/>
          <p:nvPr/>
        </p:nvSpPr>
        <p:spPr>
          <a:xfrm>
            <a:off x="2273060" y="139852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285" name="그래픽 284" descr="돋보기 단색으로 채워진">
            <a:extLst>
              <a:ext uri="{FF2B5EF4-FFF2-40B4-BE49-F238E27FC236}">
                <a16:creationId xmlns:a16="http://schemas.microsoft.com/office/drawing/2014/main" id="{B8BDC4E3-F419-1524-2990-FD48FEF1D68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332234" y="1439891"/>
            <a:ext cx="145373" cy="147683"/>
          </a:xfrm>
          <a:prstGeom prst="rect">
            <a:avLst/>
          </a:prstGeom>
        </p:spPr>
      </p:pic>
      <p:graphicFrame>
        <p:nvGraphicFramePr>
          <p:cNvPr id="286" name="표 15">
            <a:extLst>
              <a:ext uri="{FF2B5EF4-FFF2-40B4-BE49-F238E27FC236}">
                <a16:creationId xmlns:a16="http://schemas.microsoft.com/office/drawing/2014/main" id="{D0AE155A-5CB5-F9C9-4D79-D0DA14EEB22F}"/>
              </a:ext>
            </a:extLst>
          </p:cNvPr>
          <p:cNvGraphicFramePr>
            <a:graphicFrameLocks noGrp="1"/>
          </p:cNvGraphicFramePr>
          <p:nvPr/>
        </p:nvGraphicFramePr>
        <p:xfrm>
          <a:off x="428508" y="2607535"/>
          <a:ext cx="6629329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64296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801749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871080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801749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1006793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1681480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1102182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쿠폰명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다운로드 기간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 기간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할인 금액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할인율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 조건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대상 쇼핑몰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쿠폰명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2023-03-15~..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~2023-04-01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3,000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온라인몰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15,000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 이상 구매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쿠폰명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2023-03-03~..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~2023-04-01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10%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이벤트 품목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30,000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 이상 구매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287" name="사각형: 둥근 모서리 286">
            <a:extLst>
              <a:ext uri="{FF2B5EF4-FFF2-40B4-BE49-F238E27FC236}">
                <a16:creationId xmlns:a16="http://schemas.microsoft.com/office/drawing/2014/main" id="{BB6126AF-E38E-87E2-C15C-FCF0D6E39553}"/>
              </a:ext>
            </a:extLst>
          </p:cNvPr>
          <p:cNvSpPr/>
          <p:nvPr/>
        </p:nvSpPr>
        <p:spPr>
          <a:xfrm>
            <a:off x="542859" y="302690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8" name="사각형: 둥근 모서리 287">
            <a:extLst>
              <a:ext uri="{FF2B5EF4-FFF2-40B4-BE49-F238E27FC236}">
                <a16:creationId xmlns:a16="http://schemas.microsoft.com/office/drawing/2014/main" id="{1EF2A43B-43EC-6905-6BFD-4D9C838E4C3B}"/>
              </a:ext>
            </a:extLst>
          </p:cNvPr>
          <p:cNvSpPr/>
          <p:nvPr/>
        </p:nvSpPr>
        <p:spPr>
          <a:xfrm>
            <a:off x="542859" y="330837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9" name="사각형: 둥근 모서리 288">
            <a:extLst>
              <a:ext uri="{FF2B5EF4-FFF2-40B4-BE49-F238E27FC236}">
                <a16:creationId xmlns:a16="http://schemas.microsoft.com/office/drawing/2014/main" id="{07988ECC-04F1-0627-DCA7-DA88168CDD45}"/>
              </a:ext>
            </a:extLst>
          </p:cNvPr>
          <p:cNvSpPr/>
          <p:nvPr/>
        </p:nvSpPr>
        <p:spPr>
          <a:xfrm>
            <a:off x="542859" y="358852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24ED94B3-AC73-608E-B959-26E30380B728}"/>
              </a:ext>
            </a:extLst>
          </p:cNvPr>
          <p:cNvSpPr txBox="1"/>
          <p:nvPr/>
        </p:nvSpPr>
        <p:spPr>
          <a:xfrm>
            <a:off x="399989" y="2689946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쿠폰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291" name="그룹 290">
            <a:extLst>
              <a:ext uri="{FF2B5EF4-FFF2-40B4-BE49-F238E27FC236}">
                <a16:creationId xmlns:a16="http://schemas.microsoft.com/office/drawing/2014/main" id="{F15737D0-F9AF-8D0A-AA8D-8885B1B0309A}"/>
              </a:ext>
            </a:extLst>
          </p:cNvPr>
          <p:cNvGrpSpPr/>
          <p:nvPr/>
        </p:nvGrpSpPr>
        <p:grpSpPr>
          <a:xfrm>
            <a:off x="275929" y="3005966"/>
            <a:ext cx="278496" cy="200053"/>
            <a:chOff x="1014019" y="2643309"/>
            <a:chExt cx="278496" cy="200053"/>
          </a:xfrm>
        </p:grpSpPr>
        <p:sp>
          <p:nvSpPr>
            <p:cNvPr id="292" name="이등변 삼각형 291">
              <a:extLst>
                <a:ext uri="{FF2B5EF4-FFF2-40B4-BE49-F238E27FC236}">
                  <a16:creationId xmlns:a16="http://schemas.microsoft.com/office/drawing/2014/main" id="{2B6E8920-4832-A87A-DACE-A370D0DFB577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93" name="그룹 292">
              <a:extLst>
                <a:ext uri="{FF2B5EF4-FFF2-40B4-BE49-F238E27FC236}">
                  <a16:creationId xmlns:a16="http://schemas.microsoft.com/office/drawing/2014/main" id="{D5FA99A2-8A70-1EF8-C4C1-5C4F963B8820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94" name="Oval 593">
                <a:extLst>
                  <a:ext uri="{FF2B5EF4-FFF2-40B4-BE49-F238E27FC236}">
                    <a16:creationId xmlns:a16="http://schemas.microsoft.com/office/drawing/2014/main" id="{0DE1F6DB-94BF-8198-10D7-C70FA8E473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95" name="TextBox 14">
                <a:extLst>
                  <a:ext uri="{FF2B5EF4-FFF2-40B4-BE49-F238E27FC236}">
                    <a16:creationId xmlns:a16="http://schemas.microsoft.com/office/drawing/2014/main" id="{2D0810CE-7134-97A9-9DBF-2918DD2A8621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296" name="그룹 295">
            <a:extLst>
              <a:ext uri="{FF2B5EF4-FFF2-40B4-BE49-F238E27FC236}">
                <a16:creationId xmlns:a16="http://schemas.microsoft.com/office/drawing/2014/main" id="{DAB40C53-B7A7-A019-4375-199A8F880662}"/>
              </a:ext>
            </a:extLst>
          </p:cNvPr>
          <p:cNvGrpSpPr/>
          <p:nvPr/>
        </p:nvGrpSpPr>
        <p:grpSpPr>
          <a:xfrm>
            <a:off x="275929" y="3276730"/>
            <a:ext cx="278496" cy="200053"/>
            <a:chOff x="1014019" y="2643309"/>
            <a:chExt cx="278496" cy="200053"/>
          </a:xfrm>
        </p:grpSpPr>
        <p:sp>
          <p:nvSpPr>
            <p:cNvPr id="297" name="이등변 삼각형 296">
              <a:extLst>
                <a:ext uri="{FF2B5EF4-FFF2-40B4-BE49-F238E27FC236}">
                  <a16:creationId xmlns:a16="http://schemas.microsoft.com/office/drawing/2014/main" id="{0F02F4E0-2DC9-255E-0F94-B86F3E1F2805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98" name="그룹 297">
              <a:extLst>
                <a:ext uri="{FF2B5EF4-FFF2-40B4-BE49-F238E27FC236}">
                  <a16:creationId xmlns:a16="http://schemas.microsoft.com/office/drawing/2014/main" id="{FED71E5D-2CD5-CDA6-6187-FF2E0D166353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99" name="Oval 593">
                <a:extLst>
                  <a:ext uri="{FF2B5EF4-FFF2-40B4-BE49-F238E27FC236}">
                    <a16:creationId xmlns:a16="http://schemas.microsoft.com/office/drawing/2014/main" id="{FB7A82C3-DD7D-2EAA-8700-9208E5D758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00" name="TextBox 14">
                <a:extLst>
                  <a:ext uri="{FF2B5EF4-FFF2-40B4-BE49-F238E27FC236}">
                    <a16:creationId xmlns:a16="http://schemas.microsoft.com/office/drawing/2014/main" id="{F0802E20-629D-447A-F754-A55A9F2B14B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301" name="그룹 300">
            <a:extLst>
              <a:ext uri="{FF2B5EF4-FFF2-40B4-BE49-F238E27FC236}">
                <a16:creationId xmlns:a16="http://schemas.microsoft.com/office/drawing/2014/main" id="{1F932499-DD20-3526-9156-C69EFD3E0079}"/>
              </a:ext>
            </a:extLst>
          </p:cNvPr>
          <p:cNvGrpSpPr/>
          <p:nvPr/>
        </p:nvGrpSpPr>
        <p:grpSpPr>
          <a:xfrm>
            <a:off x="3106499" y="2407500"/>
            <a:ext cx="244417" cy="258694"/>
            <a:chOff x="1098607" y="3056422"/>
            <a:chExt cx="244417" cy="258694"/>
          </a:xfrm>
        </p:grpSpPr>
        <p:sp>
          <p:nvSpPr>
            <p:cNvPr id="302" name="이등변 삼각형 301">
              <a:extLst>
                <a:ext uri="{FF2B5EF4-FFF2-40B4-BE49-F238E27FC236}">
                  <a16:creationId xmlns:a16="http://schemas.microsoft.com/office/drawing/2014/main" id="{BC3A5E67-CF7E-0AB9-C251-5C46BF821341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03" name="그룹 302">
              <a:extLst>
                <a:ext uri="{FF2B5EF4-FFF2-40B4-BE49-F238E27FC236}">
                  <a16:creationId xmlns:a16="http://schemas.microsoft.com/office/drawing/2014/main" id="{C8FD0CF8-EF80-564C-5E37-9640A9A79319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304" name="Oval 593">
                <a:extLst>
                  <a:ext uri="{FF2B5EF4-FFF2-40B4-BE49-F238E27FC236}">
                    <a16:creationId xmlns:a16="http://schemas.microsoft.com/office/drawing/2014/main" id="{7B3F5F47-440C-75B8-1F86-B75BA76418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05" name="TextBox 14">
                <a:extLst>
                  <a:ext uri="{FF2B5EF4-FFF2-40B4-BE49-F238E27FC236}">
                    <a16:creationId xmlns:a16="http://schemas.microsoft.com/office/drawing/2014/main" id="{FCC68E0C-C639-5FF9-D038-856C43C8F57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306" name="사각형: 둥근 모서리 305">
            <a:extLst>
              <a:ext uri="{FF2B5EF4-FFF2-40B4-BE49-F238E27FC236}">
                <a16:creationId xmlns:a16="http://schemas.microsoft.com/office/drawing/2014/main" id="{D708D7C0-6C13-F5E5-4E8C-C0D966C2DB0D}"/>
              </a:ext>
            </a:extLst>
          </p:cNvPr>
          <p:cNvSpPr/>
          <p:nvPr/>
        </p:nvSpPr>
        <p:spPr>
          <a:xfrm>
            <a:off x="6025538" y="19456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307" name="사각형: 둥근 모서리 306">
            <a:extLst>
              <a:ext uri="{FF2B5EF4-FFF2-40B4-BE49-F238E27FC236}">
                <a16:creationId xmlns:a16="http://schemas.microsoft.com/office/drawing/2014/main" id="{2C5CAB6B-0CD8-BFF5-593A-0FF0DBA23166}"/>
              </a:ext>
            </a:extLst>
          </p:cNvPr>
          <p:cNvSpPr/>
          <p:nvPr/>
        </p:nvSpPr>
        <p:spPr>
          <a:xfrm>
            <a:off x="6622090" y="19456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308" name="그룹 307">
            <a:extLst>
              <a:ext uri="{FF2B5EF4-FFF2-40B4-BE49-F238E27FC236}">
                <a16:creationId xmlns:a16="http://schemas.microsoft.com/office/drawing/2014/main" id="{3ECD08C5-7B4F-4BB2-C42F-928D8A62A9B6}"/>
              </a:ext>
            </a:extLst>
          </p:cNvPr>
          <p:cNvGrpSpPr/>
          <p:nvPr/>
        </p:nvGrpSpPr>
        <p:grpSpPr>
          <a:xfrm>
            <a:off x="6039796" y="1774171"/>
            <a:ext cx="244417" cy="258694"/>
            <a:chOff x="1098607" y="3056422"/>
            <a:chExt cx="244417" cy="258694"/>
          </a:xfrm>
        </p:grpSpPr>
        <p:sp>
          <p:nvSpPr>
            <p:cNvPr id="309" name="이등변 삼각형 308">
              <a:extLst>
                <a:ext uri="{FF2B5EF4-FFF2-40B4-BE49-F238E27FC236}">
                  <a16:creationId xmlns:a16="http://schemas.microsoft.com/office/drawing/2014/main" id="{400BB2AD-AB6E-799D-08FB-5E3BB65BD0C9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10" name="그룹 309">
              <a:extLst>
                <a:ext uri="{FF2B5EF4-FFF2-40B4-BE49-F238E27FC236}">
                  <a16:creationId xmlns:a16="http://schemas.microsoft.com/office/drawing/2014/main" id="{41C4439A-9B46-5139-087D-8CE2B5E21C8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311" name="Oval 593">
                <a:extLst>
                  <a:ext uri="{FF2B5EF4-FFF2-40B4-BE49-F238E27FC236}">
                    <a16:creationId xmlns:a16="http://schemas.microsoft.com/office/drawing/2014/main" id="{CA85489E-883F-6F53-746F-D34D90987D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12" name="TextBox 14">
                <a:extLst>
                  <a:ext uri="{FF2B5EF4-FFF2-40B4-BE49-F238E27FC236}">
                    <a16:creationId xmlns:a16="http://schemas.microsoft.com/office/drawing/2014/main" id="{B1ECE621-8CB8-B450-A796-0F4F56C5919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313" name="그룹 312">
            <a:extLst>
              <a:ext uri="{FF2B5EF4-FFF2-40B4-BE49-F238E27FC236}">
                <a16:creationId xmlns:a16="http://schemas.microsoft.com/office/drawing/2014/main" id="{12DF79E6-F762-3830-9D54-26F399452E78}"/>
              </a:ext>
            </a:extLst>
          </p:cNvPr>
          <p:cNvGrpSpPr/>
          <p:nvPr/>
        </p:nvGrpSpPr>
        <p:grpSpPr>
          <a:xfrm>
            <a:off x="6651049" y="1774171"/>
            <a:ext cx="244417" cy="258694"/>
            <a:chOff x="1098607" y="3056422"/>
            <a:chExt cx="244417" cy="258694"/>
          </a:xfrm>
        </p:grpSpPr>
        <p:sp>
          <p:nvSpPr>
            <p:cNvPr id="314" name="이등변 삼각형 313">
              <a:extLst>
                <a:ext uri="{FF2B5EF4-FFF2-40B4-BE49-F238E27FC236}">
                  <a16:creationId xmlns:a16="http://schemas.microsoft.com/office/drawing/2014/main" id="{299325AD-025A-C310-6174-50A246A6B7F3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15" name="그룹 314">
              <a:extLst>
                <a:ext uri="{FF2B5EF4-FFF2-40B4-BE49-F238E27FC236}">
                  <a16:creationId xmlns:a16="http://schemas.microsoft.com/office/drawing/2014/main" id="{BA1AD279-05F5-1FC8-9F72-B6388F82C778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316" name="Oval 593">
                <a:extLst>
                  <a:ext uri="{FF2B5EF4-FFF2-40B4-BE49-F238E27FC236}">
                    <a16:creationId xmlns:a16="http://schemas.microsoft.com/office/drawing/2014/main" id="{8FCF769D-129B-C105-508C-8F2B3DC8D6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17" name="TextBox 14">
                <a:extLst>
                  <a:ext uri="{FF2B5EF4-FFF2-40B4-BE49-F238E27FC236}">
                    <a16:creationId xmlns:a16="http://schemas.microsoft.com/office/drawing/2014/main" id="{2953B271-A7DD-C985-A466-F91362AED74D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318" name="그림 317">
            <a:extLst>
              <a:ext uri="{FF2B5EF4-FFF2-40B4-BE49-F238E27FC236}">
                <a16:creationId xmlns:a16="http://schemas.microsoft.com/office/drawing/2014/main" id="{0098B50D-B4BC-59FF-1AC7-338F1AF955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0411" y="3558547"/>
            <a:ext cx="765615" cy="288135"/>
          </a:xfrm>
          <a:prstGeom prst="rect">
            <a:avLst/>
          </a:prstGeom>
        </p:spPr>
      </p:pic>
      <p:grpSp>
        <p:nvGrpSpPr>
          <p:cNvPr id="319" name="그룹 318">
            <a:extLst>
              <a:ext uri="{FF2B5EF4-FFF2-40B4-BE49-F238E27FC236}">
                <a16:creationId xmlns:a16="http://schemas.microsoft.com/office/drawing/2014/main" id="{6C104A90-204A-1014-FCA2-D3F5945FEB0A}"/>
              </a:ext>
            </a:extLst>
          </p:cNvPr>
          <p:cNvGrpSpPr/>
          <p:nvPr/>
        </p:nvGrpSpPr>
        <p:grpSpPr>
          <a:xfrm rot="5400000">
            <a:off x="1656040" y="2677510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20" name="이등변 삼각형 319">
              <a:extLst>
                <a:ext uri="{FF2B5EF4-FFF2-40B4-BE49-F238E27FC236}">
                  <a16:creationId xmlns:a16="http://schemas.microsoft.com/office/drawing/2014/main" id="{21FED01D-7240-4EAF-258D-5BF733BEF03E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21" name="Oval 593">
              <a:extLst>
                <a:ext uri="{FF2B5EF4-FFF2-40B4-BE49-F238E27FC236}">
                  <a16:creationId xmlns:a16="http://schemas.microsoft.com/office/drawing/2014/main" id="{AC4C370F-1329-045E-2941-D8A8E0ABF6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sp>
        <p:nvSpPr>
          <p:cNvPr id="322" name="직사각형 321">
            <a:extLst>
              <a:ext uri="{FF2B5EF4-FFF2-40B4-BE49-F238E27FC236}">
                <a16:creationId xmlns:a16="http://schemas.microsoft.com/office/drawing/2014/main" id="{E08706E8-89C6-1903-FAEF-A9FB107BFC48}"/>
              </a:ext>
            </a:extLst>
          </p:cNvPr>
          <p:cNvSpPr/>
          <p:nvPr/>
        </p:nvSpPr>
        <p:spPr>
          <a:xfrm>
            <a:off x="814025" y="3239208"/>
            <a:ext cx="780851" cy="562157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23" name="그룹 322">
            <a:extLst>
              <a:ext uri="{FF2B5EF4-FFF2-40B4-BE49-F238E27FC236}">
                <a16:creationId xmlns:a16="http://schemas.microsoft.com/office/drawing/2014/main" id="{32149B67-E16B-4739-672C-14B21236EAE4}"/>
              </a:ext>
            </a:extLst>
          </p:cNvPr>
          <p:cNvGrpSpPr/>
          <p:nvPr/>
        </p:nvGrpSpPr>
        <p:grpSpPr>
          <a:xfrm>
            <a:off x="3067742" y="4358444"/>
            <a:ext cx="278496" cy="200053"/>
            <a:chOff x="1014019" y="2643309"/>
            <a:chExt cx="278496" cy="200053"/>
          </a:xfrm>
        </p:grpSpPr>
        <p:sp>
          <p:nvSpPr>
            <p:cNvPr id="324" name="이등변 삼각형 323">
              <a:extLst>
                <a:ext uri="{FF2B5EF4-FFF2-40B4-BE49-F238E27FC236}">
                  <a16:creationId xmlns:a16="http://schemas.microsoft.com/office/drawing/2014/main" id="{860E169C-84D2-7906-851E-0AAB8D2B49C5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25" name="그룹 324">
              <a:extLst>
                <a:ext uri="{FF2B5EF4-FFF2-40B4-BE49-F238E27FC236}">
                  <a16:creationId xmlns:a16="http://schemas.microsoft.com/office/drawing/2014/main" id="{38230789-7D43-4788-515A-9530E2AD6EEC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326" name="Oval 593">
                <a:extLst>
                  <a:ext uri="{FF2B5EF4-FFF2-40B4-BE49-F238E27FC236}">
                    <a16:creationId xmlns:a16="http://schemas.microsoft.com/office/drawing/2014/main" id="{7265ADDF-6B7A-885E-199B-643223DD7C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27" name="TextBox 14">
                <a:extLst>
                  <a:ext uri="{FF2B5EF4-FFF2-40B4-BE49-F238E27FC236}">
                    <a16:creationId xmlns:a16="http://schemas.microsoft.com/office/drawing/2014/main" id="{2686EC30-45D1-AFF9-A7F3-CD0977357B9C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328" name="그룹 327">
            <a:extLst>
              <a:ext uri="{FF2B5EF4-FFF2-40B4-BE49-F238E27FC236}">
                <a16:creationId xmlns:a16="http://schemas.microsoft.com/office/drawing/2014/main" id="{50CE64A1-2870-5C57-9273-204939877318}"/>
              </a:ext>
            </a:extLst>
          </p:cNvPr>
          <p:cNvGrpSpPr/>
          <p:nvPr/>
        </p:nvGrpSpPr>
        <p:grpSpPr>
          <a:xfrm>
            <a:off x="1350459" y="3020904"/>
            <a:ext cx="244417" cy="258694"/>
            <a:chOff x="1098607" y="3056422"/>
            <a:chExt cx="244417" cy="258694"/>
          </a:xfrm>
        </p:grpSpPr>
        <p:sp>
          <p:nvSpPr>
            <p:cNvPr id="329" name="이등변 삼각형 328">
              <a:extLst>
                <a:ext uri="{FF2B5EF4-FFF2-40B4-BE49-F238E27FC236}">
                  <a16:creationId xmlns:a16="http://schemas.microsoft.com/office/drawing/2014/main" id="{CA55C0D4-DB06-1A46-EE9D-9960A622609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30" name="그룹 329">
              <a:extLst>
                <a:ext uri="{FF2B5EF4-FFF2-40B4-BE49-F238E27FC236}">
                  <a16:creationId xmlns:a16="http://schemas.microsoft.com/office/drawing/2014/main" id="{5FEC3AA0-C589-A18F-53EC-A14B6FDC30E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331" name="Oval 593">
                <a:extLst>
                  <a:ext uri="{FF2B5EF4-FFF2-40B4-BE49-F238E27FC236}">
                    <a16:creationId xmlns:a16="http://schemas.microsoft.com/office/drawing/2014/main" id="{E4856886-A108-9A80-0FF8-6199AFA2E6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32" name="TextBox 14">
                <a:extLst>
                  <a:ext uri="{FF2B5EF4-FFF2-40B4-BE49-F238E27FC236}">
                    <a16:creationId xmlns:a16="http://schemas.microsoft.com/office/drawing/2014/main" id="{4BE81E19-B152-A0A4-EEA3-5173F40BF87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333" name="사각형: 둥근 모서리 332">
            <a:extLst>
              <a:ext uri="{FF2B5EF4-FFF2-40B4-BE49-F238E27FC236}">
                <a16:creationId xmlns:a16="http://schemas.microsoft.com/office/drawing/2014/main" id="{881D0FCA-ADAC-D347-C8EA-17E2E3D75CC5}"/>
              </a:ext>
            </a:extLst>
          </p:cNvPr>
          <p:cNvSpPr/>
          <p:nvPr/>
        </p:nvSpPr>
        <p:spPr>
          <a:xfrm>
            <a:off x="6324434" y="2249507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334" name="그래픽 333" descr="다운로드 윤곽선">
            <a:extLst>
              <a:ext uri="{FF2B5EF4-FFF2-40B4-BE49-F238E27FC236}">
                <a16:creationId xmlns:a16="http://schemas.microsoft.com/office/drawing/2014/main" id="{4BFC98AF-8A65-8328-9492-B8EE425E7C2D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359926" y="2262470"/>
            <a:ext cx="204905" cy="204905"/>
          </a:xfrm>
          <a:prstGeom prst="rect">
            <a:avLst/>
          </a:prstGeom>
        </p:spPr>
      </p:pic>
      <p:grpSp>
        <p:nvGrpSpPr>
          <p:cNvPr id="335" name="그룹 334">
            <a:extLst>
              <a:ext uri="{FF2B5EF4-FFF2-40B4-BE49-F238E27FC236}">
                <a16:creationId xmlns:a16="http://schemas.microsoft.com/office/drawing/2014/main" id="{B0366463-803B-EC9F-9D55-47415800A07F}"/>
              </a:ext>
            </a:extLst>
          </p:cNvPr>
          <p:cNvGrpSpPr/>
          <p:nvPr/>
        </p:nvGrpSpPr>
        <p:grpSpPr>
          <a:xfrm>
            <a:off x="6061607" y="2270760"/>
            <a:ext cx="278496" cy="200053"/>
            <a:chOff x="1014019" y="2643309"/>
            <a:chExt cx="278496" cy="200053"/>
          </a:xfrm>
        </p:grpSpPr>
        <p:sp>
          <p:nvSpPr>
            <p:cNvPr id="336" name="이등변 삼각형 335">
              <a:extLst>
                <a:ext uri="{FF2B5EF4-FFF2-40B4-BE49-F238E27FC236}">
                  <a16:creationId xmlns:a16="http://schemas.microsoft.com/office/drawing/2014/main" id="{D82A935A-77C5-CEED-2302-42DD4FA6D602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37" name="그룹 336">
              <a:extLst>
                <a:ext uri="{FF2B5EF4-FFF2-40B4-BE49-F238E27FC236}">
                  <a16:creationId xmlns:a16="http://schemas.microsoft.com/office/drawing/2014/main" id="{C3FCDB3B-C974-CDD1-A6FA-BFC33972144A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338" name="Oval 593">
                <a:extLst>
                  <a:ext uri="{FF2B5EF4-FFF2-40B4-BE49-F238E27FC236}">
                    <a16:creationId xmlns:a16="http://schemas.microsoft.com/office/drawing/2014/main" id="{A3CF345D-4D47-B9B0-D8A5-E1473C95BA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39" name="TextBox 14">
                <a:extLst>
                  <a:ext uri="{FF2B5EF4-FFF2-40B4-BE49-F238E27FC236}">
                    <a16:creationId xmlns:a16="http://schemas.microsoft.com/office/drawing/2014/main" id="{9747E1C6-AD56-A88F-BA86-BA0905C90FD8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3" name="직사각형 2">
            <a:extLst>
              <a:ext uri="{FF2B5EF4-FFF2-40B4-BE49-F238E27FC236}">
                <a16:creationId xmlns:a16="http://schemas.microsoft.com/office/drawing/2014/main" id="{54B49635-DA92-A92F-EA92-0F4ED81A8036}"/>
              </a:ext>
            </a:extLst>
          </p:cNvPr>
          <p:cNvSpPr/>
          <p:nvPr/>
        </p:nvSpPr>
        <p:spPr>
          <a:xfrm>
            <a:off x="0" y="483236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F8D0D21-8F98-EEC6-897C-55255A2F6102}"/>
              </a:ext>
            </a:extLst>
          </p:cNvPr>
          <p:cNvSpPr/>
          <p:nvPr/>
        </p:nvSpPr>
        <p:spPr>
          <a:xfrm>
            <a:off x="192399" y="1099036"/>
            <a:ext cx="3703824" cy="470379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99957D-96E6-7ACE-8DA3-0D80776D8F6F}"/>
              </a:ext>
            </a:extLst>
          </p:cNvPr>
          <p:cNvSpPr/>
          <p:nvPr/>
        </p:nvSpPr>
        <p:spPr>
          <a:xfrm>
            <a:off x="4035354" y="1097913"/>
            <a:ext cx="3570019" cy="401028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곱하기 기호 8">
            <a:extLst>
              <a:ext uri="{FF2B5EF4-FFF2-40B4-BE49-F238E27FC236}">
                <a16:creationId xmlns:a16="http://schemas.microsoft.com/office/drawing/2014/main" id="{D987EB15-C1D9-6135-847F-A1978442528B}"/>
              </a:ext>
            </a:extLst>
          </p:cNvPr>
          <p:cNvSpPr/>
          <p:nvPr/>
        </p:nvSpPr>
        <p:spPr>
          <a:xfrm>
            <a:off x="3573314" y="1214518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A695D9-D1E1-55F0-1804-F25FAA4E0311}"/>
              </a:ext>
            </a:extLst>
          </p:cNvPr>
          <p:cNvSpPr txBox="1"/>
          <p:nvPr/>
        </p:nvSpPr>
        <p:spPr>
          <a:xfrm>
            <a:off x="309786" y="1649064"/>
            <a:ext cx="1023602" cy="147732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ko-KR" altLang="en-US" sz="900"/>
              <a:t>쿠폰명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할인 유형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 ㄴ 정액 할인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 ㄴ 정률 할인</a:t>
            </a:r>
            <a:endParaRPr lang="en-US" altLang="ko-KR" sz="9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E3AD154-3F3E-D98E-02AC-D2E204AFD222}"/>
              </a:ext>
            </a:extLst>
          </p:cNvPr>
          <p:cNvSpPr txBox="1"/>
          <p:nvPr/>
        </p:nvSpPr>
        <p:spPr>
          <a:xfrm>
            <a:off x="275656" y="1616527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75BE5EB7-851D-1D54-4E0B-2FDFE38CAB61}"/>
              </a:ext>
            </a:extLst>
          </p:cNvPr>
          <p:cNvSpPr/>
          <p:nvPr/>
        </p:nvSpPr>
        <p:spPr>
          <a:xfrm>
            <a:off x="2243611" y="2861972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%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단위 입력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99B310-0F7D-790E-5FA4-44B1B6B1FC7C}"/>
              </a:ext>
            </a:extLst>
          </p:cNvPr>
          <p:cNvSpPr txBox="1"/>
          <p:nvPr/>
        </p:nvSpPr>
        <p:spPr>
          <a:xfrm>
            <a:off x="4088251" y="1711064"/>
            <a:ext cx="1023602" cy="27238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ko-KR" altLang="en-US" sz="900"/>
              <a:t>사용 가능 기간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대상 </a:t>
            </a:r>
            <a:endParaRPr lang="en-US" altLang="ko-KR" sz="900"/>
          </a:p>
          <a:p>
            <a:r>
              <a:rPr lang="ko-KR" altLang="en-US" sz="900"/>
              <a:t>쇼핑몰</a:t>
            </a:r>
            <a:r>
              <a:rPr lang="en-US" altLang="ko-KR" sz="900"/>
              <a:t>/</a:t>
            </a:r>
            <a:r>
              <a:rPr lang="ko-KR" altLang="en-US" sz="900"/>
              <a:t>상품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쿠폰 이미지</a:t>
            </a:r>
            <a:endParaRPr lang="en-US" altLang="ko-KR" sz="900"/>
          </a:p>
          <a:p>
            <a:r>
              <a:rPr lang="en-US" altLang="ko-KR" sz="900"/>
              <a:t>(1920*620)</a:t>
            </a:r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링크</a:t>
            </a:r>
            <a:r>
              <a:rPr lang="en-US" altLang="ko-KR" sz="900"/>
              <a:t> URL</a:t>
            </a:r>
          </a:p>
          <a:p>
            <a:r>
              <a:rPr lang="en-US" altLang="ko-KR" sz="900"/>
              <a:t> </a:t>
            </a:r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6BE026B8-F105-0262-F699-EF95A54CB0E4}"/>
              </a:ext>
            </a:extLst>
          </p:cNvPr>
          <p:cNvSpPr/>
          <p:nvPr/>
        </p:nvSpPr>
        <p:spPr>
          <a:xfrm>
            <a:off x="5064678" y="3131213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AA4281EC-2BF6-D3C7-E584-CADD97F0E063}"/>
              </a:ext>
            </a:extLst>
          </p:cNvPr>
          <p:cNvSpPr/>
          <p:nvPr/>
        </p:nvSpPr>
        <p:spPr>
          <a:xfrm>
            <a:off x="6862236" y="3131213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6606D40E-C54E-536C-D0DC-531182F8826A}"/>
              </a:ext>
            </a:extLst>
          </p:cNvPr>
          <p:cNvSpPr/>
          <p:nvPr/>
        </p:nvSpPr>
        <p:spPr>
          <a:xfrm>
            <a:off x="5064678" y="3461816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0DC8D33-1EB2-4215-3F74-E0F37B01C6F7}"/>
              </a:ext>
            </a:extLst>
          </p:cNvPr>
          <p:cNvSpPr txBox="1"/>
          <p:nvPr/>
        </p:nvSpPr>
        <p:spPr>
          <a:xfrm>
            <a:off x="5623591" y="3540816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16170996-6B4C-D092-F6DC-947C9C7EA269}"/>
              </a:ext>
            </a:extLst>
          </p:cNvPr>
          <p:cNvSpPr/>
          <p:nvPr/>
        </p:nvSpPr>
        <p:spPr>
          <a:xfrm>
            <a:off x="6901213" y="4691169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5B0AD9B9-63CE-0558-FECC-598002C70878}"/>
              </a:ext>
            </a:extLst>
          </p:cNvPr>
          <p:cNvSpPr/>
          <p:nvPr/>
        </p:nvSpPr>
        <p:spPr>
          <a:xfrm>
            <a:off x="6305648" y="4691169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grpSp>
        <p:nvGrpSpPr>
          <p:cNvPr id="20" name="그룹 19">
            <a:extLst>
              <a:ext uri="{FF2B5EF4-FFF2-40B4-BE49-F238E27FC236}">
                <a16:creationId xmlns:a16="http://schemas.microsoft.com/office/drawing/2014/main" id="{3124151A-9E11-2D53-3D33-1E322AB5DD49}"/>
              </a:ext>
            </a:extLst>
          </p:cNvPr>
          <p:cNvGrpSpPr/>
          <p:nvPr/>
        </p:nvGrpSpPr>
        <p:grpSpPr>
          <a:xfrm>
            <a:off x="6582605" y="4460305"/>
            <a:ext cx="244417" cy="258694"/>
            <a:chOff x="1098607" y="3056422"/>
            <a:chExt cx="244417" cy="258694"/>
          </a:xfrm>
        </p:grpSpPr>
        <p:sp>
          <p:nvSpPr>
            <p:cNvPr id="21" name="이등변 삼각형 20">
              <a:extLst>
                <a:ext uri="{FF2B5EF4-FFF2-40B4-BE49-F238E27FC236}">
                  <a16:creationId xmlns:a16="http://schemas.microsoft.com/office/drawing/2014/main" id="{8B842C5E-5144-E540-731F-8B2CE9E11A68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2" name="그룹 21">
              <a:extLst>
                <a:ext uri="{FF2B5EF4-FFF2-40B4-BE49-F238E27FC236}">
                  <a16:creationId xmlns:a16="http://schemas.microsoft.com/office/drawing/2014/main" id="{F6F8860C-35D5-2532-1A12-8688271F9E80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23" name="Oval 593">
                <a:extLst>
                  <a:ext uri="{FF2B5EF4-FFF2-40B4-BE49-F238E27FC236}">
                    <a16:creationId xmlns:a16="http://schemas.microsoft.com/office/drawing/2014/main" id="{9603274F-7F36-344A-C51E-E1353DFAAA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4" name="TextBox 14">
                <a:extLst>
                  <a:ext uri="{FF2B5EF4-FFF2-40B4-BE49-F238E27FC236}">
                    <a16:creationId xmlns:a16="http://schemas.microsoft.com/office/drawing/2014/main" id="{ECF94B7D-B60B-D6AF-516F-E8CD35421F61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25" name="그룹 24">
            <a:extLst>
              <a:ext uri="{FF2B5EF4-FFF2-40B4-BE49-F238E27FC236}">
                <a16:creationId xmlns:a16="http://schemas.microsoft.com/office/drawing/2014/main" id="{8862180E-3515-10E1-94A6-C20E4B891093}"/>
              </a:ext>
            </a:extLst>
          </p:cNvPr>
          <p:cNvGrpSpPr/>
          <p:nvPr/>
        </p:nvGrpSpPr>
        <p:grpSpPr>
          <a:xfrm>
            <a:off x="7198891" y="4454911"/>
            <a:ext cx="244417" cy="258694"/>
            <a:chOff x="1098607" y="3056422"/>
            <a:chExt cx="244417" cy="258694"/>
          </a:xfrm>
        </p:grpSpPr>
        <p:sp>
          <p:nvSpPr>
            <p:cNvPr id="26" name="이등변 삼각형 25">
              <a:extLst>
                <a:ext uri="{FF2B5EF4-FFF2-40B4-BE49-F238E27FC236}">
                  <a16:creationId xmlns:a16="http://schemas.microsoft.com/office/drawing/2014/main" id="{8B4D99AB-C0E2-52AB-16D8-318ADBBE7BF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7" name="그룹 26">
              <a:extLst>
                <a:ext uri="{FF2B5EF4-FFF2-40B4-BE49-F238E27FC236}">
                  <a16:creationId xmlns:a16="http://schemas.microsoft.com/office/drawing/2014/main" id="{0729170F-6452-0A5D-411F-BBC510659D54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28" name="Oval 593">
                <a:extLst>
                  <a:ext uri="{FF2B5EF4-FFF2-40B4-BE49-F238E27FC236}">
                    <a16:creationId xmlns:a16="http://schemas.microsoft.com/office/drawing/2014/main" id="{3206DE37-F6DD-9643-55B1-5B2430593D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9" name="TextBox 14">
                <a:extLst>
                  <a:ext uri="{FF2B5EF4-FFF2-40B4-BE49-F238E27FC236}">
                    <a16:creationId xmlns:a16="http://schemas.microsoft.com/office/drawing/2014/main" id="{2793CC29-A936-403E-6CCE-D601C29CF14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2BCF0646-AA61-51D2-09F3-613AEAF03463}"/>
              </a:ext>
            </a:extLst>
          </p:cNvPr>
          <p:cNvSpPr/>
          <p:nvPr/>
        </p:nvSpPr>
        <p:spPr>
          <a:xfrm>
            <a:off x="192399" y="5498378"/>
            <a:ext cx="3703824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AF96E362-F7FB-C5C9-8578-CE28CB86B4F2}"/>
              </a:ext>
            </a:extLst>
          </p:cNvPr>
          <p:cNvSpPr/>
          <p:nvPr/>
        </p:nvSpPr>
        <p:spPr>
          <a:xfrm>
            <a:off x="4038921" y="1103130"/>
            <a:ext cx="3566452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91EBCA8-C02A-48FF-E209-D3FE4961FEAC}"/>
              </a:ext>
            </a:extLst>
          </p:cNvPr>
          <p:cNvSpPr txBox="1"/>
          <p:nvPr/>
        </p:nvSpPr>
        <p:spPr>
          <a:xfrm>
            <a:off x="4051668" y="165118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id="{0E1CE984-A99E-C9A7-EF0D-94EE104D58E2}"/>
              </a:ext>
            </a:extLst>
          </p:cNvPr>
          <p:cNvSpPr/>
          <p:nvPr/>
        </p:nvSpPr>
        <p:spPr>
          <a:xfrm>
            <a:off x="5059209" y="4030585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34" name="사각형: 둥근 모서리 33">
            <a:extLst>
              <a:ext uri="{FF2B5EF4-FFF2-40B4-BE49-F238E27FC236}">
                <a16:creationId xmlns:a16="http://schemas.microsoft.com/office/drawing/2014/main" id="{C561F9A9-95F4-D393-7571-41F123592D6F}"/>
              </a:ext>
            </a:extLst>
          </p:cNvPr>
          <p:cNvSpPr/>
          <p:nvPr/>
        </p:nvSpPr>
        <p:spPr>
          <a:xfrm>
            <a:off x="1320651" y="1648106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35" name="사각형: 둥근 모서리 34">
            <a:extLst>
              <a:ext uri="{FF2B5EF4-FFF2-40B4-BE49-F238E27FC236}">
                <a16:creationId xmlns:a16="http://schemas.microsoft.com/office/drawing/2014/main" id="{B6D022C2-B35F-E34C-28B9-7F0C4E1413BA}"/>
              </a:ext>
            </a:extLst>
          </p:cNvPr>
          <p:cNvSpPr/>
          <p:nvPr/>
        </p:nvSpPr>
        <p:spPr>
          <a:xfrm>
            <a:off x="2406573" y="164831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sp>
        <p:nvSpPr>
          <p:cNvPr id="36" name="사각형: 둥근 모서리 35">
            <a:extLst>
              <a:ext uri="{FF2B5EF4-FFF2-40B4-BE49-F238E27FC236}">
                <a16:creationId xmlns:a16="http://schemas.microsoft.com/office/drawing/2014/main" id="{E30C39EA-99D1-23AF-E500-67039856AB3A}"/>
              </a:ext>
            </a:extLst>
          </p:cNvPr>
          <p:cNvSpPr/>
          <p:nvPr/>
        </p:nvSpPr>
        <p:spPr>
          <a:xfrm>
            <a:off x="2243611" y="3141547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 단위 입력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7" name="사각형: 둥근 모서리 36">
            <a:extLst>
              <a:ext uri="{FF2B5EF4-FFF2-40B4-BE49-F238E27FC236}">
                <a16:creationId xmlns:a16="http://schemas.microsoft.com/office/drawing/2014/main" id="{8471A464-526A-BF70-EA67-A67DBAD5364D}"/>
              </a:ext>
            </a:extLst>
          </p:cNvPr>
          <p:cNvSpPr/>
          <p:nvPr/>
        </p:nvSpPr>
        <p:spPr>
          <a:xfrm>
            <a:off x="1320363" y="3492157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id="{900A9850-054C-CCA1-D559-48D9504B5340}"/>
              </a:ext>
            </a:extLst>
          </p:cNvPr>
          <p:cNvSpPr/>
          <p:nvPr/>
        </p:nvSpPr>
        <p:spPr>
          <a:xfrm>
            <a:off x="1320602" y="3919978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39" name="사각형: 둥근 모서리 38">
            <a:extLst>
              <a:ext uri="{FF2B5EF4-FFF2-40B4-BE49-F238E27FC236}">
                <a16:creationId xmlns:a16="http://schemas.microsoft.com/office/drawing/2014/main" id="{346366D9-6A00-7A1E-E4B5-38B82F4EF65B}"/>
              </a:ext>
            </a:extLst>
          </p:cNvPr>
          <p:cNvSpPr/>
          <p:nvPr/>
        </p:nvSpPr>
        <p:spPr>
          <a:xfrm>
            <a:off x="1320363" y="4306293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0" name="그림 39" descr="렌치, 도구이(가) 표시된 사진&#10;&#10;자동 생성된 설명">
            <a:extLst>
              <a:ext uri="{FF2B5EF4-FFF2-40B4-BE49-F238E27FC236}">
                <a16:creationId xmlns:a16="http://schemas.microsoft.com/office/drawing/2014/main" id="{264031A3-5B72-4FFC-711A-B5B95BEDE078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301" y="4338215"/>
            <a:ext cx="195806" cy="193744"/>
          </a:xfrm>
          <a:prstGeom prst="rect">
            <a:avLst/>
          </a:prstGeom>
        </p:spPr>
      </p:pic>
      <p:sp>
        <p:nvSpPr>
          <p:cNvPr id="41" name="사각형: 둥근 모서리 40">
            <a:extLst>
              <a:ext uri="{FF2B5EF4-FFF2-40B4-BE49-F238E27FC236}">
                <a16:creationId xmlns:a16="http://schemas.microsoft.com/office/drawing/2014/main" id="{BCBE1452-95A5-C2AB-875C-E9866A96C17D}"/>
              </a:ext>
            </a:extLst>
          </p:cNvPr>
          <p:cNvSpPr/>
          <p:nvPr/>
        </p:nvSpPr>
        <p:spPr>
          <a:xfrm>
            <a:off x="2546545" y="4301989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2" name="그림 41" descr="렌치, 도구이(가) 표시된 사진&#10;&#10;자동 생성된 설명">
            <a:extLst>
              <a:ext uri="{FF2B5EF4-FFF2-40B4-BE49-F238E27FC236}">
                <a16:creationId xmlns:a16="http://schemas.microsoft.com/office/drawing/2014/main" id="{703AE7FC-347D-9481-B3E2-448C4CFCB5D0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775" y="4630377"/>
            <a:ext cx="195806" cy="193744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1F1340CD-AF18-D9E2-C175-9FAF1822A42A}"/>
              </a:ext>
            </a:extLst>
          </p:cNvPr>
          <p:cNvSpPr txBox="1"/>
          <p:nvPr/>
        </p:nvSpPr>
        <p:spPr>
          <a:xfrm>
            <a:off x="2315277" y="4303538"/>
            <a:ext cx="23884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/>
              <a:t>~</a:t>
            </a:r>
            <a:endParaRPr lang="ko-KR" altLang="en-US" sz="900"/>
          </a:p>
        </p:txBody>
      </p:sp>
      <p:sp>
        <p:nvSpPr>
          <p:cNvPr id="49" name="사각형: 둥근 모서리 48">
            <a:extLst>
              <a:ext uri="{FF2B5EF4-FFF2-40B4-BE49-F238E27FC236}">
                <a16:creationId xmlns:a16="http://schemas.microsoft.com/office/drawing/2014/main" id="{DBA4A5C1-54B4-C621-D74F-49BEFAEA3288}"/>
              </a:ext>
            </a:extLst>
          </p:cNvPr>
          <p:cNvSpPr/>
          <p:nvPr/>
        </p:nvSpPr>
        <p:spPr>
          <a:xfrm>
            <a:off x="1320651" y="479272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C90964D8-C830-A7D8-3086-19E5E6A4BF22}"/>
              </a:ext>
            </a:extLst>
          </p:cNvPr>
          <p:cNvSpPr/>
          <p:nvPr/>
        </p:nvSpPr>
        <p:spPr>
          <a:xfrm>
            <a:off x="3345295" y="4716114"/>
            <a:ext cx="2851716" cy="263106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6A2472A-FFC8-FB48-E3B0-2C026AAE6BC2}"/>
              </a:ext>
            </a:extLst>
          </p:cNvPr>
          <p:cNvSpPr txBox="1"/>
          <p:nvPr/>
        </p:nvSpPr>
        <p:spPr>
          <a:xfrm>
            <a:off x="3455418" y="4822460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쇼핑몰 검색</a:t>
            </a:r>
          </a:p>
        </p:txBody>
      </p:sp>
      <p:sp>
        <p:nvSpPr>
          <p:cNvPr id="58" name="곱하기 기호 57">
            <a:extLst>
              <a:ext uri="{FF2B5EF4-FFF2-40B4-BE49-F238E27FC236}">
                <a16:creationId xmlns:a16="http://schemas.microsoft.com/office/drawing/2014/main" id="{31E91376-10B0-198C-4257-54264CC43B69}"/>
              </a:ext>
            </a:extLst>
          </p:cNvPr>
          <p:cNvSpPr/>
          <p:nvPr/>
        </p:nvSpPr>
        <p:spPr>
          <a:xfrm>
            <a:off x="5902468" y="4798369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4C0DF93-81EB-A853-A983-2E128795CD4B}"/>
              </a:ext>
            </a:extLst>
          </p:cNvPr>
          <p:cNvSpPr txBox="1"/>
          <p:nvPr/>
        </p:nvSpPr>
        <p:spPr>
          <a:xfrm>
            <a:off x="3421931" y="5203424"/>
            <a:ext cx="877038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 이름</a:t>
            </a:r>
            <a:endParaRPr lang="en-US" altLang="ko-KR" sz="900"/>
          </a:p>
        </p:txBody>
      </p:sp>
      <p:sp>
        <p:nvSpPr>
          <p:cNvPr id="60" name="사각형: 둥근 모서리 59">
            <a:extLst>
              <a:ext uri="{FF2B5EF4-FFF2-40B4-BE49-F238E27FC236}">
                <a16:creationId xmlns:a16="http://schemas.microsoft.com/office/drawing/2014/main" id="{BD3A73E6-D18B-42D4-2643-7AF84C956A98}"/>
              </a:ext>
            </a:extLst>
          </p:cNvPr>
          <p:cNvSpPr/>
          <p:nvPr/>
        </p:nvSpPr>
        <p:spPr>
          <a:xfrm>
            <a:off x="5509039" y="5575868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61" name="직선 연결선 60">
            <a:extLst>
              <a:ext uri="{FF2B5EF4-FFF2-40B4-BE49-F238E27FC236}">
                <a16:creationId xmlns:a16="http://schemas.microsoft.com/office/drawing/2014/main" id="{573E42EF-7F08-D714-F408-F2B100CE463D}"/>
              </a:ext>
            </a:extLst>
          </p:cNvPr>
          <p:cNvCxnSpPr>
            <a:cxnSpLocks/>
          </p:cNvCxnSpPr>
          <p:nvPr/>
        </p:nvCxnSpPr>
        <p:spPr>
          <a:xfrm>
            <a:off x="3285228" y="6206026"/>
            <a:ext cx="2571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FB9B91C5-5422-84CF-19C5-5AF67F9B261B}"/>
              </a:ext>
            </a:extLst>
          </p:cNvPr>
          <p:cNvSpPr txBox="1"/>
          <p:nvPr/>
        </p:nvSpPr>
        <p:spPr>
          <a:xfrm>
            <a:off x="3455054" y="5934476"/>
            <a:ext cx="256936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 이름</a:t>
            </a:r>
            <a:r>
              <a:rPr lang="en-US" altLang="ko-KR" sz="900"/>
              <a:t>          </a:t>
            </a:r>
            <a:r>
              <a:rPr lang="ko-KR" altLang="en-US" sz="900"/>
              <a:t>쇼핑몰 코드</a:t>
            </a:r>
            <a:endParaRPr lang="en-US" altLang="ko-KR" sz="900"/>
          </a:p>
        </p:txBody>
      </p: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7028DDD3-AE02-E8F6-79FE-B8C1A8E718C0}"/>
              </a:ext>
            </a:extLst>
          </p:cNvPr>
          <p:cNvCxnSpPr>
            <a:cxnSpLocks/>
          </p:cNvCxnSpPr>
          <p:nvPr/>
        </p:nvCxnSpPr>
        <p:spPr>
          <a:xfrm>
            <a:off x="3285228" y="6511942"/>
            <a:ext cx="2571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3A7F3F3C-E7FF-CC76-A17C-505A9E682B8A}"/>
              </a:ext>
            </a:extLst>
          </p:cNvPr>
          <p:cNvSpPr txBox="1"/>
          <p:nvPr/>
        </p:nvSpPr>
        <p:spPr>
          <a:xfrm>
            <a:off x="3445817" y="6238607"/>
            <a:ext cx="256936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 err="1"/>
              <a:t>고향뜨락</a:t>
            </a:r>
            <a:r>
              <a:rPr lang="ko-KR" altLang="en-US" sz="900"/>
              <a:t>              </a:t>
            </a:r>
            <a:r>
              <a:rPr lang="en-US" altLang="ko-KR" sz="900"/>
              <a:t>SHOP_FD_001</a:t>
            </a:r>
          </a:p>
        </p:txBody>
      </p:sp>
      <p:sp>
        <p:nvSpPr>
          <p:cNvPr id="129" name="사각형: 둥근 모서리 128">
            <a:extLst>
              <a:ext uri="{FF2B5EF4-FFF2-40B4-BE49-F238E27FC236}">
                <a16:creationId xmlns:a16="http://schemas.microsoft.com/office/drawing/2014/main" id="{D6C43983-90F9-9980-1D7C-14F01E094D0D}"/>
              </a:ext>
            </a:extLst>
          </p:cNvPr>
          <p:cNvSpPr/>
          <p:nvPr/>
        </p:nvSpPr>
        <p:spPr>
          <a:xfrm>
            <a:off x="4203835" y="522904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30" name="사각형: 둥근 모서리 129">
            <a:extLst>
              <a:ext uri="{FF2B5EF4-FFF2-40B4-BE49-F238E27FC236}">
                <a16:creationId xmlns:a16="http://schemas.microsoft.com/office/drawing/2014/main" id="{DC11A8E2-F17A-6A2C-09BB-AD7F1E35875E}"/>
              </a:ext>
            </a:extLst>
          </p:cNvPr>
          <p:cNvSpPr/>
          <p:nvPr/>
        </p:nvSpPr>
        <p:spPr>
          <a:xfrm>
            <a:off x="4204991" y="550481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cxnSp>
        <p:nvCxnSpPr>
          <p:cNvPr id="132" name="직선 연결선 131">
            <a:extLst>
              <a:ext uri="{FF2B5EF4-FFF2-40B4-BE49-F238E27FC236}">
                <a16:creationId xmlns:a16="http://schemas.microsoft.com/office/drawing/2014/main" id="{40684CD1-5BDF-D34A-B0F9-EC826F8C13A9}"/>
              </a:ext>
            </a:extLst>
          </p:cNvPr>
          <p:cNvCxnSpPr>
            <a:cxnSpLocks/>
          </p:cNvCxnSpPr>
          <p:nvPr/>
        </p:nvCxnSpPr>
        <p:spPr>
          <a:xfrm>
            <a:off x="3479731" y="6941167"/>
            <a:ext cx="2571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33" name="사각형: 둥근 모서리 132">
            <a:extLst>
              <a:ext uri="{FF2B5EF4-FFF2-40B4-BE49-F238E27FC236}">
                <a16:creationId xmlns:a16="http://schemas.microsoft.com/office/drawing/2014/main" id="{7E830332-D664-90D8-66CC-6FCBAE19950A}"/>
              </a:ext>
            </a:extLst>
          </p:cNvPr>
          <p:cNvSpPr/>
          <p:nvPr/>
        </p:nvSpPr>
        <p:spPr>
          <a:xfrm>
            <a:off x="5550307" y="7026180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선택</a:t>
            </a:r>
          </a:p>
        </p:txBody>
      </p:sp>
      <p:sp>
        <p:nvSpPr>
          <p:cNvPr id="134" name="사각형: 둥근 모서리 133">
            <a:extLst>
              <a:ext uri="{FF2B5EF4-FFF2-40B4-BE49-F238E27FC236}">
                <a16:creationId xmlns:a16="http://schemas.microsoft.com/office/drawing/2014/main" id="{4273CA26-04A5-5BDF-1295-100E5876F13E}"/>
              </a:ext>
            </a:extLst>
          </p:cNvPr>
          <p:cNvSpPr/>
          <p:nvPr/>
        </p:nvSpPr>
        <p:spPr>
          <a:xfrm>
            <a:off x="4813866" y="7026180"/>
            <a:ext cx="67427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전체선택</a:t>
            </a:r>
          </a:p>
        </p:txBody>
      </p:sp>
      <p:grpSp>
        <p:nvGrpSpPr>
          <p:cNvPr id="135" name="그룹 134">
            <a:extLst>
              <a:ext uri="{FF2B5EF4-FFF2-40B4-BE49-F238E27FC236}">
                <a16:creationId xmlns:a16="http://schemas.microsoft.com/office/drawing/2014/main" id="{781670BA-F383-760D-ADCB-4D06F4EE64BF}"/>
              </a:ext>
            </a:extLst>
          </p:cNvPr>
          <p:cNvGrpSpPr/>
          <p:nvPr/>
        </p:nvGrpSpPr>
        <p:grpSpPr>
          <a:xfrm>
            <a:off x="4970953" y="6750374"/>
            <a:ext cx="244417" cy="258694"/>
            <a:chOff x="1098607" y="3056422"/>
            <a:chExt cx="244417" cy="258694"/>
          </a:xfrm>
        </p:grpSpPr>
        <p:sp>
          <p:nvSpPr>
            <p:cNvPr id="136" name="이등변 삼각형 135">
              <a:extLst>
                <a:ext uri="{FF2B5EF4-FFF2-40B4-BE49-F238E27FC236}">
                  <a16:creationId xmlns:a16="http://schemas.microsoft.com/office/drawing/2014/main" id="{FDAC68BA-782D-22D1-00AB-EEA0F8B50DC9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37" name="그룹 136">
              <a:extLst>
                <a:ext uri="{FF2B5EF4-FFF2-40B4-BE49-F238E27FC236}">
                  <a16:creationId xmlns:a16="http://schemas.microsoft.com/office/drawing/2014/main" id="{180E1745-CAFF-5C72-9A88-4EBB1FA492FA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38" name="Oval 593">
                <a:extLst>
                  <a:ext uri="{FF2B5EF4-FFF2-40B4-BE49-F238E27FC236}">
                    <a16:creationId xmlns:a16="http://schemas.microsoft.com/office/drawing/2014/main" id="{4345F260-493C-2F93-6F2F-21C4C58420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9" name="TextBox 14">
                <a:extLst>
                  <a:ext uri="{FF2B5EF4-FFF2-40B4-BE49-F238E27FC236}">
                    <a16:creationId xmlns:a16="http://schemas.microsoft.com/office/drawing/2014/main" id="{0909AC4B-C11F-D2D4-FF31-11EF4A0AD1B8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 dirty="0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 dirty="0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40" name="그룹 139">
            <a:extLst>
              <a:ext uri="{FF2B5EF4-FFF2-40B4-BE49-F238E27FC236}">
                <a16:creationId xmlns:a16="http://schemas.microsoft.com/office/drawing/2014/main" id="{B8BB7353-4CCB-A287-9BCA-CE88CFAFF32D}"/>
              </a:ext>
            </a:extLst>
          </p:cNvPr>
          <p:cNvGrpSpPr/>
          <p:nvPr/>
        </p:nvGrpSpPr>
        <p:grpSpPr>
          <a:xfrm>
            <a:off x="5718763" y="6750374"/>
            <a:ext cx="244417" cy="258694"/>
            <a:chOff x="1098607" y="3056422"/>
            <a:chExt cx="244417" cy="258694"/>
          </a:xfrm>
        </p:grpSpPr>
        <p:sp>
          <p:nvSpPr>
            <p:cNvPr id="141" name="이등변 삼각형 140">
              <a:extLst>
                <a:ext uri="{FF2B5EF4-FFF2-40B4-BE49-F238E27FC236}">
                  <a16:creationId xmlns:a16="http://schemas.microsoft.com/office/drawing/2014/main" id="{F9ACF58B-4D7C-2EA8-5AF6-4D69144C9A9E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42" name="그룹 141">
              <a:extLst>
                <a:ext uri="{FF2B5EF4-FFF2-40B4-BE49-F238E27FC236}">
                  <a16:creationId xmlns:a16="http://schemas.microsoft.com/office/drawing/2014/main" id="{89DB6EC1-E51B-5ACD-D607-001F7A7ADF21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43" name="Oval 593">
                <a:extLst>
                  <a:ext uri="{FF2B5EF4-FFF2-40B4-BE49-F238E27FC236}">
                    <a16:creationId xmlns:a16="http://schemas.microsoft.com/office/drawing/2014/main" id="{BA35F1F4-AE89-A0C2-0CEB-631EF95FA1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44" name="TextBox 14">
                <a:extLst>
                  <a:ext uri="{FF2B5EF4-FFF2-40B4-BE49-F238E27FC236}">
                    <a16:creationId xmlns:a16="http://schemas.microsoft.com/office/drawing/2014/main" id="{0B428878-0C53-36B9-A564-B543D8FA1DDC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07EE17BF-3B27-361C-C043-274B4ADE9F7F}"/>
              </a:ext>
            </a:extLst>
          </p:cNvPr>
          <p:cNvSpPr txBox="1"/>
          <p:nvPr/>
        </p:nvSpPr>
        <p:spPr>
          <a:xfrm>
            <a:off x="7835955" y="1994937"/>
            <a:ext cx="4218077" cy="896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44D21069-AD5B-D6BF-5F8D-7506D58EB05A}"/>
              </a:ext>
            </a:extLst>
          </p:cNvPr>
          <p:cNvSpPr txBox="1"/>
          <p:nvPr/>
        </p:nvSpPr>
        <p:spPr>
          <a:xfrm>
            <a:off x="246720" y="1221712"/>
            <a:ext cx="11037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쿠폰 추가</a:t>
            </a:r>
            <a:r>
              <a:rPr lang="en-US" altLang="ko-KR" sz="1000" b="1"/>
              <a:t>/</a:t>
            </a:r>
            <a:r>
              <a:rPr lang="ko-KR" altLang="en-US" sz="1000" b="1"/>
              <a:t>편집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D087D39D-C333-BFBD-6E03-764B56357E17}"/>
              </a:ext>
            </a:extLst>
          </p:cNvPr>
          <p:cNvSpPr txBox="1"/>
          <p:nvPr/>
        </p:nvSpPr>
        <p:spPr>
          <a:xfrm>
            <a:off x="254390" y="385367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B93DEFF6-6F6A-4077-EF7C-B40DE95C1F8E}"/>
              </a:ext>
            </a:extLst>
          </p:cNvPr>
          <p:cNvSpPr txBox="1"/>
          <p:nvPr/>
        </p:nvSpPr>
        <p:spPr>
          <a:xfrm>
            <a:off x="260790" y="4292741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56" name="사각형: 둥근 모서리 155">
            <a:extLst>
              <a:ext uri="{FF2B5EF4-FFF2-40B4-BE49-F238E27FC236}">
                <a16:creationId xmlns:a16="http://schemas.microsoft.com/office/drawing/2014/main" id="{CF1927A9-5D9F-BD11-B3B5-6A1203F46D1A}"/>
              </a:ext>
            </a:extLst>
          </p:cNvPr>
          <p:cNvSpPr/>
          <p:nvPr/>
        </p:nvSpPr>
        <p:spPr>
          <a:xfrm>
            <a:off x="5067151" y="1702205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57" name="그림 156" descr="렌치, 도구이(가) 표시된 사진&#10;&#10;자동 생성된 설명">
            <a:extLst>
              <a:ext uri="{FF2B5EF4-FFF2-40B4-BE49-F238E27FC236}">
                <a16:creationId xmlns:a16="http://schemas.microsoft.com/office/drawing/2014/main" id="{8490E673-3A09-8612-FD63-1F5851C8CF5B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0089" y="1725738"/>
            <a:ext cx="195806" cy="193744"/>
          </a:xfrm>
          <a:prstGeom prst="rect">
            <a:avLst/>
          </a:prstGeom>
        </p:spPr>
      </p:pic>
      <p:sp>
        <p:nvSpPr>
          <p:cNvPr id="158" name="사각형: 둥근 모서리 157">
            <a:extLst>
              <a:ext uri="{FF2B5EF4-FFF2-40B4-BE49-F238E27FC236}">
                <a16:creationId xmlns:a16="http://schemas.microsoft.com/office/drawing/2014/main" id="{03E1AA8E-8D3E-6039-B907-FBD2BB8E973D}"/>
              </a:ext>
            </a:extLst>
          </p:cNvPr>
          <p:cNvSpPr/>
          <p:nvPr/>
        </p:nvSpPr>
        <p:spPr>
          <a:xfrm>
            <a:off x="6293333" y="1697901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59" name="그림 158" descr="렌치, 도구이(가) 표시된 사진&#10;&#10;자동 생성된 설명">
            <a:extLst>
              <a:ext uri="{FF2B5EF4-FFF2-40B4-BE49-F238E27FC236}">
                <a16:creationId xmlns:a16="http://schemas.microsoft.com/office/drawing/2014/main" id="{CE8AE8F6-4DCC-E2A2-CD78-808AD38138FA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271" y="1729823"/>
            <a:ext cx="195806" cy="193744"/>
          </a:xfrm>
          <a:prstGeom prst="rect">
            <a:avLst/>
          </a:prstGeom>
        </p:spPr>
      </p:pic>
      <p:sp>
        <p:nvSpPr>
          <p:cNvPr id="160" name="TextBox 159">
            <a:extLst>
              <a:ext uri="{FF2B5EF4-FFF2-40B4-BE49-F238E27FC236}">
                <a16:creationId xmlns:a16="http://schemas.microsoft.com/office/drawing/2014/main" id="{FED4FAB8-FFBF-D7FE-0ECB-71B2D19E5EB2}"/>
              </a:ext>
            </a:extLst>
          </p:cNvPr>
          <p:cNvSpPr txBox="1"/>
          <p:nvPr/>
        </p:nvSpPr>
        <p:spPr>
          <a:xfrm>
            <a:off x="6062065" y="1699450"/>
            <a:ext cx="23884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/>
              <a:t>~</a:t>
            </a:r>
            <a:endParaRPr lang="ko-KR" altLang="en-US" sz="900"/>
          </a:p>
        </p:txBody>
      </p:sp>
      <p:sp>
        <p:nvSpPr>
          <p:cNvPr id="161" name="사각형: 둥근 모서리 160">
            <a:extLst>
              <a:ext uri="{FF2B5EF4-FFF2-40B4-BE49-F238E27FC236}">
                <a16:creationId xmlns:a16="http://schemas.microsoft.com/office/drawing/2014/main" id="{A40FC9A2-2B34-9C31-EED6-7BC41E0AC240}"/>
              </a:ext>
            </a:extLst>
          </p:cNvPr>
          <p:cNvSpPr/>
          <p:nvPr/>
        </p:nvSpPr>
        <p:spPr>
          <a:xfrm>
            <a:off x="5063403" y="217788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쇼핑몰 선택</a:t>
            </a:r>
          </a:p>
        </p:txBody>
      </p:sp>
      <p:sp>
        <p:nvSpPr>
          <p:cNvPr id="162" name="사각형: 둥근 모서리 161">
            <a:extLst>
              <a:ext uri="{FF2B5EF4-FFF2-40B4-BE49-F238E27FC236}">
                <a16:creationId xmlns:a16="http://schemas.microsoft.com/office/drawing/2014/main" id="{E360A457-024B-6D76-117E-89CC08CA31ED}"/>
              </a:ext>
            </a:extLst>
          </p:cNvPr>
          <p:cNvSpPr/>
          <p:nvPr/>
        </p:nvSpPr>
        <p:spPr>
          <a:xfrm>
            <a:off x="6149325" y="217809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상품 선택</a:t>
            </a:r>
          </a:p>
        </p:txBody>
      </p:sp>
      <p:pic>
        <p:nvPicPr>
          <p:cNvPr id="163" name="그래픽 162" descr="돋보기 단색으로 채워진">
            <a:extLst>
              <a:ext uri="{FF2B5EF4-FFF2-40B4-BE49-F238E27FC236}">
                <a16:creationId xmlns:a16="http://schemas.microsoft.com/office/drawing/2014/main" id="{356D710D-879B-78D9-87B5-7D0740D03FE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64515" y="2216962"/>
            <a:ext cx="145373" cy="147683"/>
          </a:xfrm>
          <a:prstGeom prst="rect">
            <a:avLst/>
          </a:prstGeom>
        </p:spPr>
      </p:pic>
      <p:pic>
        <p:nvPicPr>
          <p:cNvPr id="164" name="그래픽 163" descr="돋보기 단색으로 채워진">
            <a:extLst>
              <a:ext uri="{FF2B5EF4-FFF2-40B4-BE49-F238E27FC236}">
                <a16:creationId xmlns:a16="http://schemas.microsoft.com/office/drawing/2014/main" id="{C3D3EC9B-AEC0-B145-9777-B487701E4E9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948676" y="2218972"/>
            <a:ext cx="145373" cy="147683"/>
          </a:xfrm>
          <a:prstGeom prst="rect">
            <a:avLst/>
          </a:prstGeom>
        </p:spPr>
      </p:pic>
      <p:sp>
        <p:nvSpPr>
          <p:cNvPr id="165" name="직사각형 164">
            <a:extLst>
              <a:ext uri="{FF2B5EF4-FFF2-40B4-BE49-F238E27FC236}">
                <a16:creationId xmlns:a16="http://schemas.microsoft.com/office/drawing/2014/main" id="{64DFE8FD-CE97-FBE2-9D50-A3F7D3F6C829}"/>
              </a:ext>
            </a:extLst>
          </p:cNvPr>
          <p:cNvSpPr/>
          <p:nvPr/>
        </p:nvSpPr>
        <p:spPr>
          <a:xfrm>
            <a:off x="5062255" y="2529961"/>
            <a:ext cx="2231203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1E9F8A75-D631-0280-F256-12B995333EC6}"/>
              </a:ext>
            </a:extLst>
          </p:cNvPr>
          <p:cNvSpPr txBox="1"/>
          <p:nvPr/>
        </p:nvSpPr>
        <p:spPr>
          <a:xfrm>
            <a:off x="5538334" y="2599436"/>
            <a:ext cx="138543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선택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7E5D7890-4DED-28BF-5B5F-256098C14AD0}"/>
              </a:ext>
            </a:extLst>
          </p:cNvPr>
          <p:cNvSpPr txBox="1"/>
          <p:nvPr/>
        </p:nvSpPr>
        <p:spPr>
          <a:xfrm>
            <a:off x="4045960" y="221696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4F8CF1BD-1E73-E8E1-D164-8FCEBDA8DEBE}"/>
              </a:ext>
            </a:extLst>
          </p:cNvPr>
          <p:cNvSpPr txBox="1"/>
          <p:nvPr/>
        </p:nvSpPr>
        <p:spPr>
          <a:xfrm>
            <a:off x="4053329" y="3031064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420FF934-579B-8FC3-B2F0-143503D85005}"/>
              </a:ext>
            </a:extLst>
          </p:cNvPr>
          <p:cNvSpPr txBox="1"/>
          <p:nvPr/>
        </p:nvSpPr>
        <p:spPr>
          <a:xfrm>
            <a:off x="4053329" y="3977921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cxnSp>
        <p:nvCxnSpPr>
          <p:cNvPr id="131" name="직선 화살표 연결선 130">
            <a:extLst>
              <a:ext uri="{FF2B5EF4-FFF2-40B4-BE49-F238E27FC236}">
                <a16:creationId xmlns:a16="http://schemas.microsoft.com/office/drawing/2014/main" id="{8D770F4E-0851-752F-0DD3-DCDC5C2EBC4C}"/>
              </a:ext>
            </a:extLst>
          </p:cNvPr>
          <p:cNvCxnSpPr>
            <a:cxnSpLocks/>
            <a:stCxn id="163" idx="3"/>
            <a:endCxn id="56" idx="0"/>
          </p:cNvCxnSpPr>
          <p:nvPr/>
        </p:nvCxnSpPr>
        <p:spPr>
          <a:xfrm flipH="1">
            <a:off x="4771153" y="2290804"/>
            <a:ext cx="1238735" cy="24253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75" name="TextBox 174">
            <a:extLst>
              <a:ext uri="{FF2B5EF4-FFF2-40B4-BE49-F238E27FC236}">
                <a16:creationId xmlns:a16="http://schemas.microsoft.com/office/drawing/2014/main" id="{48E9C075-7D82-CBB2-30E7-E7E96EBDD167}"/>
              </a:ext>
            </a:extLst>
          </p:cNvPr>
          <p:cNvSpPr txBox="1"/>
          <p:nvPr/>
        </p:nvSpPr>
        <p:spPr>
          <a:xfrm>
            <a:off x="262246" y="470345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C649D75A-17C2-7C7E-C475-B8E124911C4A}"/>
              </a:ext>
            </a:extLst>
          </p:cNvPr>
          <p:cNvSpPr txBox="1"/>
          <p:nvPr/>
        </p:nvSpPr>
        <p:spPr>
          <a:xfrm>
            <a:off x="263958" y="3468701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79" name="사각형: 둥근 모서리 178">
            <a:extLst>
              <a:ext uri="{FF2B5EF4-FFF2-40B4-BE49-F238E27FC236}">
                <a16:creationId xmlns:a16="http://schemas.microsoft.com/office/drawing/2014/main" id="{CABB61A2-081F-CE73-B6A3-0FB7C1875777}"/>
              </a:ext>
            </a:extLst>
          </p:cNvPr>
          <p:cNvSpPr/>
          <p:nvPr/>
        </p:nvSpPr>
        <p:spPr>
          <a:xfrm>
            <a:off x="2243911" y="2473392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 단위 입력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9FC66B78-035C-2C86-5B94-2B29D7A69E65}"/>
              </a:ext>
            </a:extLst>
          </p:cNvPr>
          <p:cNvSpPr txBox="1"/>
          <p:nvPr/>
        </p:nvSpPr>
        <p:spPr>
          <a:xfrm>
            <a:off x="309128" y="3513443"/>
            <a:ext cx="1097586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900"/>
              <a:t>쿠폰 설명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쿠폰 사용 조건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다운로드 기간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다운로드 </a:t>
            </a:r>
            <a:endParaRPr lang="en-US" altLang="ko-KR" sz="900"/>
          </a:p>
          <a:p>
            <a:r>
              <a:rPr lang="ko-KR" altLang="en-US" sz="900"/>
              <a:t>제한 수량</a:t>
            </a:r>
            <a:endParaRPr lang="en-US" altLang="ko-KR" sz="900"/>
          </a:p>
        </p:txBody>
      </p:sp>
      <p:sp>
        <p:nvSpPr>
          <p:cNvPr id="182" name="Box">
            <a:extLst>
              <a:ext uri="{FF2B5EF4-FFF2-40B4-BE49-F238E27FC236}">
                <a16:creationId xmlns:a16="http://schemas.microsoft.com/office/drawing/2014/main" id="{EF31B3B2-644C-C828-A462-A450F416CB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22174" y="2099970"/>
            <a:ext cx="126260" cy="1262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C4412B14-BC13-1FFC-004B-5DC3AB94C8AE}"/>
              </a:ext>
            </a:extLst>
          </p:cNvPr>
          <p:cNvSpPr txBox="1"/>
          <p:nvPr/>
        </p:nvSpPr>
        <p:spPr>
          <a:xfrm>
            <a:off x="1419474" y="2053610"/>
            <a:ext cx="7202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정액 할인</a:t>
            </a:r>
          </a:p>
        </p:txBody>
      </p:sp>
      <p:pic>
        <p:nvPicPr>
          <p:cNvPr id="187" name="그래픽 186" descr="확인 표시 단색으로 채워진">
            <a:extLst>
              <a:ext uri="{FF2B5EF4-FFF2-40B4-BE49-F238E27FC236}">
                <a16:creationId xmlns:a16="http://schemas.microsoft.com/office/drawing/2014/main" id="{A0D7AA81-942C-B23F-007C-07BCD12338D4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1345101" y="2096018"/>
            <a:ext cx="82916" cy="126261"/>
          </a:xfrm>
          <a:prstGeom prst="rect">
            <a:avLst/>
          </a:prstGeom>
        </p:spPr>
      </p:pic>
      <p:sp>
        <p:nvSpPr>
          <p:cNvPr id="188" name="Box">
            <a:extLst>
              <a:ext uri="{FF2B5EF4-FFF2-40B4-BE49-F238E27FC236}">
                <a16:creationId xmlns:a16="http://schemas.microsoft.com/office/drawing/2014/main" id="{6B322A9B-C62D-0AD4-6B0F-576EA48F42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03127" y="2099970"/>
            <a:ext cx="126260" cy="126260"/>
          </a:xfrm>
          <a:prstGeom prst="rect">
            <a:avLst/>
          </a:prstGeom>
          <a:solidFill>
            <a:schemeClr val="bg1"/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41CA73E4-EBD8-B2A0-F7E2-B6FB23123249}"/>
              </a:ext>
            </a:extLst>
          </p:cNvPr>
          <p:cNvSpPr txBox="1"/>
          <p:nvPr/>
        </p:nvSpPr>
        <p:spPr>
          <a:xfrm>
            <a:off x="2200427" y="2053610"/>
            <a:ext cx="7525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정률 할인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E0AF2E46-F795-6643-2140-20199ED92AB3}"/>
              </a:ext>
            </a:extLst>
          </p:cNvPr>
          <p:cNvSpPr txBox="1"/>
          <p:nvPr/>
        </p:nvSpPr>
        <p:spPr>
          <a:xfrm>
            <a:off x="269839" y="2021505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3B3A8FAA-8812-B83F-1CAC-869180772A68}"/>
              </a:ext>
            </a:extLst>
          </p:cNvPr>
          <p:cNvSpPr txBox="1"/>
          <p:nvPr/>
        </p:nvSpPr>
        <p:spPr>
          <a:xfrm>
            <a:off x="1226333" y="2473770"/>
            <a:ext cx="98213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900"/>
              <a:t>할인 금액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할인율</a:t>
            </a:r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할인 제한</a:t>
            </a:r>
            <a:r>
              <a:rPr lang="en-US" altLang="ko-KR" sz="900"/>
              <a:t>(</a:t>
            </a:r>
            <a:r>
              <a:rPr lang="ko-KR" altLang="en-US" sz="900"/>
              <a:t>최대</a:t>
            </a:r>
            <a:r>
              <a:rPr lang="en-US" altLang="ko-KR" sz="900"/>
              <a:t>)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7940551" y="803364"/>
            <a:ext cx="3633537" cy="10202793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[coupon add/modify]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/>
              <a:t>1.Modal title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- if add </a:t>
            </a:r>
            <a:r>
              <a:rPr lang="en-US" altLang="ko-KR" sz="900" dirty="0"/>
              <a:t>coupon, </a:t>
            </a:r>
            <a:r>
              <a:rPr lang="en-US" altLang="ko-KR" sz="900" dirty="0" smtClean="0"/>
              <a:t>‘</a:t>
            </a:r>
            <a:r>
              <a:rPr lang="ko-KR" altLang="en-US" sz="900" dirty="0" smtClean="0"/>
              <a:t>쿠폰 추가</a:t>
            </a:r>
            <a:r>
              <a:rPr lang="en-US" altLang="ko-KR" sz="900" dirty="0" smtClean="0"/>
              <a:t>‘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- if modify </a:t>
            </a:r>
            <a:r>
              <a:rPr lang="en-US" altLang="ko-KR" sz="900" dirty="0"/>
              <a:t>coupon, </a:t>
            </a:r>
            <a:r>
              <a:rPr lang="en-US" altLang="ko-KR" sz="900" dirty="0" smtClean="0"/>
              <a:t>‘</a:t>
            </a:r>
            <a:r>
              <a:rPr lang="ko-KR" altLang="en-US" sz="900" dirty="0" smtClean="0"/>
              <a:t>쿠폰 편집</a:t>
            </a:r>
            <a:r>
              <a:rPr lang="en-US" altLang="ko-KR" sz="900" dirty="0" smtClean="0"/>
              <a:t>‘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2.Fields</a:t>
            </a:r>
            <a:br>
              <a:rPr lang="en-US" altLang="ko-KR" sz="900" dirty="0" smtClean="0"/>
            </a:br>
            <a:r>
              <a:rPr lang="en-US" altLang="ko-KR" sz="900" dirty="0" smtClean="0"/>
              <a:t>  0) common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- if field is required, append</a:t>
            </a:r>
            <a:r>
              <a:rPr lang="en-US" altLang="ko-KR" sz="900" b="1" dirty="0" smtClean="0"/>
              <a:t> * (red) </a:t>
            </a:r>
            <a:r>
              <a:rPr lang="en-US" altLang="ko-KR" sz="900" dirty="0" smtClean="0"/>
              <a:t>before field label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쿠폰명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coupon_name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a)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</a:t>
            </a:r>
            <a:br>
              <a:rPr lang="en-US" altLang="ko-KR" sz="900" dirty="0" smtClean="0"/>
            </a:br>
            <a:r>
              <a:rPr lang="en-US" altLang="ko-KR" sz="900" dirty="0" smtClean="0"/>
              <a:t>       - validation: required, max length (100 </a:t>
            </a:r>
            <a:r>
              <a:rPr lang="en-US" altLang="ko-KR" sz="900" dirty="0"/>
              <a:t>bytes)</a:t>
            </a:r>
            <a:br>
              <a:rPr lang="en-US" altLang="ko-KR" sz="900" dirty="0"/>
            </a:br>
            <a:r>
              <a:rPr lang="en-US" altLang="ko-KR" sz="900" dirty="0"/>
              <a:t>     b) </a:t>
            </a:r>
            <a:r>
              <a:rPr lang="en-US" altLang="ko-KR" sz="900" dirty="0" err="1" smtClean="0"/>
              <a:t>inputbox</a:t>
            </a:r>
            <a:r>
              <a:rPr lang="en-US" altLang="ko-KR" sz="900" dirty="0"/>
              <a:t>: {</a:t>
            </a:r>
            <a:r>
              <a:rPr lang="en-US" altLang="ko-KR" sz="900" dirty="0" err="1"/>
              <a:t>coupon_code</a:t>
            </a:r>
            <a:r>
              <a:rPr lang="en-US" altLang="ko-KR" sz="900" dirty="0"/>
              <a:t>} </a:t>
            </a:r>
            <a:r>
              <a:rPr lang="en-US" altLang="ko-KR" sz="900" dirty="0" smtClean="0"/>
              <a:t>(</a:t>
            </a:r>
            <a:r>
              <a:rPr lang="en-US" altLang="ko-KR" sz="900" dirty="0" err="1" smtClean="0"/>
              <a:t>readonly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- if modify, show it (if not, hide it)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할인 유형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discount_type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radio button options: </a:t>
            </a:r>
            <a:r>
              <a:rPr lang="ko-KR" altLang="en-US" sz="900" dirty="0" smtClean="0"/>
              <a:t>정액 할인 </a:t>
            </a:r>
            <a:r>
              <a:rPr lang="en-US" altLang="ko-KR" sz="900" dirty="0" smtClean="0"/>
              <a:t>/ </a:t>
            </a:r>
            <a:r>
              <a:rPr lang="ko-KR" altLang="en-US" sz="900" dirty="0" smtClean="0"/>
              <a:t>정률 할인 </a:t>
            </a:r>
            <a:r>
              <a:rPr lang="en-US" altLang="ko-KR" sz="900" dirty="0" smtClean="0"/>
              <a:t>(amount/rate)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if </a:t>
            </a:r>
            <a:r>
              <a:rPr lang="ko-KR" altLang="en-US" sz="900" dirty="0" smtClean="0"/>
              <a:t>정액 할인 </a:t>
            </a:r>
            <a:r>
              <a:rPr lang="en-US" altLang="ko-KR" sz="900" dirty="0" smtClean="0"/>
              <a:t>(amount discount) is selected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- enable </a:t>
            </a:r>
            <a:r>
              <a:rPr lang="ko-KR" altLang="en-US" sz="900" dirty="0" smtClean="0"/>
              <a:t>정액 할인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할인 금액 </a:t>
            </a:r>
            <a:r>
              <a:rPr lang="en-US" altLang="ko-KR" sz="900" dirty="0" err="1" smtClean="0"/>
              <a:t>inputbox</a:t>
            </a:r>
            <a:r>
              <a:rPr lang="en-US" altLang="ko-KR" sz="900" dirty="0"/>
              <a:t> : {</a:t>
            </a:r>
            <a:r>
              <a:rPr lang="en-US" altLang="ko-KR" sz="900" dirty="0" err="1" smtClean="0"/>
              <a:t>discount_amount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 + validation: required, number, min (&gt; 0)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c) if </a:t>
            </a:r>
            <a:r>
              <a:rPr lang="ko-KR" altLang="en-US" sz="900" dirty="0" smtClean="0"/>
              <a:t>정률 할인 </a:t>
            </a:r>
            <a:r>
              <a:rPr lang="en-US" altLang="ko-KR" sz="900" dirty="0" smtClean="0"/>
              <a:t>(rate discount) is selected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- </a:t>
            </a:r>
            <a:r>
              <a:rPr lang="en-US" altLang="ko-KR" sz="900" dirty="0"/>
              <a:t>enable </a:t>
            </a:r>
            <a:r>
              <a:rPr lang="ko-KR" altLang="en-US" sz="900" dirty="0"/>
              <a:t>정률</a:t>
            </a:r>
            <a:r>
              <a:rPr lang="ko-KR" altLang="en-US" sz="900" dirty="0" smtClean="0"/>
              <a:t> </a:t>
            </a:r>
            <a:r>
              <a:rPr lang="ko-KR" altLang="en-US" sz="900" dirty="0"/>
              <a:t>할인 </a:t>
            </a:r>
            <a:r>
              <a:rPr lang="en-US" altLang="ko-KR" sz="900" dirty="0"/>
              <a:t>&gt; </a:t>
            </a:r>
            <a:r>
              <a:rPr lang="ko-KR" altLang="en-US" sz="900" dirty="0" smtClean="0"/>
              <a:t>할인율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</a:t>
            </a:r>
            <a:r>
              <a:rPr lang="en-US" altLang="ko-KR" sz="900" dirty="0"/>
              <a:t>: </a:t>
            </a:r>
            <a:r>
              <a:rPr lang="en-US" altLang="ko-KR" sz="900" dirty="0" smtClean="0"/>
              <a:t>{</a:t>
            </a:r>
            <a:r>
              <a:rPr lang="en-US" altLang="ko-KR" sz="900" dirty="0" err="1" smtClean="0"/>
              <a:t>discount_rate</a:t>
            </a:r>
            <a:r>
              <a:rPr lang="en-US" altLang="ko-KR" sz="900" dirty="0"/>
              <a:t>}</a:t>
            </a:r>
          </a:p>
          <a:p>
            <a:r>
              <a:rPr lang="en-US" altLang="ko-KR" sz="900" dirty="0"/>
              <a:t>       </a:t>
            </a:r>
            <a:r>
              <a:rPr lang="en-US" altLang="ko-KR" sz="900" dirty="0" smtClean="0"/>
              <a:t>  + validation</a:t>
            </a:r>
            <a:r>
              <a:rPr lang="en-US" altLang="ko-KR" sz="900" dirty="0"/>
              <a:t>: required, number, </a:t>
            </a:r>
            <a:r>
              <a:rPr lang="en-US" altLang="ko-KR" sz="900" dirty="0" smtClean="0"/>
              <a:t>range (1 ~ 100)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- </a:t>
            </a:r>
            <a:r>
              <a:rPr lang="en-US" altLang="ko-KR" sz="900" dirty="0"/>
              <a:t>enable </a:t>
            </a:r>
            <a:r>
              <a:rPr lang="ko-KR" altLang="en-US" sz="900" dirty="0"/>
              <a:t>정률 할인 </a:t>
            </a:r>
            <a:r>
              <a:rPr lang="en-US" altLang="ko-KR" sz="900" dirty="0"/>
              <a:t>&gt; </a:t>
            </a:r>
            <a:r>
              <a:rPr lang="ko-KR" altLang="en-US" sz="900" dirty="0" smtClean="0"/>
              <a:t>할인 제한</a:t>
            </a:r>
            <a:r>
              <a:rPr lang="en-US" altLang="ko-KR" sz="900" dirty="0" smtClean="0"/>
              <a:t>(</a:t>
            </a:r>
            <a:r>
              <a:rPr lang="ko-KR" altLang="en-US" sz="900" dirty="0" smtClean="0"/>
              <a:t>최대</a:t>
            </a:r>
            <a:r>
              <a:rPr lang="en-US" altLang="ko-KR" sz="900" dirty="0" smtClean="0"/>
              <a:t>)</a:t>
            </a:r>
            <a:r>
              <a:rPr lang="ko-KR" altLang="en-US" sz="900" dirty="0" smtClean="0"/>
              <a:t>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 : {</a:t>
            </a:r>
            <a:r>
              <a:rPr lang="en-US" altLang="ko-KR" sz="900" dirty="0" err="1"/>
              <a:t>discount_max_rate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 smtClean="0"/>
              <a:t>         </a:t>
            </a:r>
            <a:r>
              <a:rPr lang="en-US" altLang="ko-KR" sz="900" dirty="0"/>
              <a:t>+ </a:t>
            </a:r>
            <a:r>
              <a:rPr lang="en-US" altLang="ko-KR" sz="900" dirty="0" smtClean="0"/>
              <a:t>validation: not required</a:t>
            </a:r>
            <a:r>
              <a:rPr lang="en-US" altLang="ko-KR" sz="900" dirty="0"/>
              <a:t>, number, range (1 ~ 100)</a:t>
            </a:r>
            <a:endParaRPr lang="en-US" altLang="ko-KR" sz="900" dirty="0" smtClean="0"/>
          </a:p>
          <a:p>
            <a:r>
              <a:rPr lang="en-US" altLang="ko-KR" sz="900" dirty="0" smtClean="0"/>
              <a:t>  3) </a:t>
            </a:r>
            <a:r>
              <a:rPr lang="ko-KR" altLang="en-US" sz="900" dirty="0" smtClean="0"/>
              <a:t>쿠폰 설명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coupon_desc</a:t>
            </a:r>
            <a:r>
              <a:rPr lang="en-US" altLang="ko-KR" sz="900" dirty="0" smtClean="0"/>
              <a:t>}</a:t>
            </a:r>
            <a:br>
              <a:rPr lang="en-US" altLang="ko-KR" sz="900" dirty="0" smtClean="0"/>
            </a:br>
            <a:r>
              <a:rPr lang="en-US" altLang="ko-KR" sz="900" dirty="0" smtClean="0"/>
              <a:t>     a) </a:t>
            </a:r>
            <a:r>
              <a:rPr lang="en-US" altLang="ko-KR" sz="900" dirty="0" err="1" smtClean="0"/>
              <a:t>textarea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   - validation: required, max length (1024 bytes)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4) </a:t>
            </a:r>
            <a:r>
              <a:rPr lang="ko-KR" altLang="en-US" sz="900" dirty="0"/>
              <a:t>쿠폰 </a:t>
            </a:r>
            <a:r>
              <a:rPr lang="ko-KR" altLang="en-US" sz="900" dirty="0" smtClean="0"/>
              <a:t>사용 조건 </a:t>
            </a:r>
            <a:r>
              <a:rPr lang="en-US" altLang="ko-KR" sz="900" dirty="0" smtClean="0"/>
              <a:t>: </a:t>
            </a:r>
            <a:r>
              <a:rPr lang="en-US" altLang="ko-KR" sz="900" dirty="0"/>
              <a:t>{</a:t>
            </a:r>
            <a:r>
              <a:rPr lang="en-US" altLang="ko-KR" sz="900" dirty="0" err="1" smtClean="0"/>
              <a:t>use_condition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a) </a:t>
            </a:r>
            <a:r>
              <a:rPr lang="en-US" altLang="ko-KR" sz="900" dirty="0" err="1" smtClean="0"/>
              <a:t>inputbox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/>
              <a:t>       - validation: required, max length (1024 bytes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5) </a:t>
            </a:r>
            <a:r>
              <a:rPr lang="ko-KR" altLang="en-US" sz="900" dirty="0" smtClean="0"/>
              <a:t>다운로드 기간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download_start_date</a:t>
            </a:r>
            <a:r>
              <a:rPr lang="en-US" altLang="ko-KR" sz="900" dirty="0"/>
              <a:t>} {</a:t>
            </a:r>
            <a:r>
              <a:rPr lang="en-US" altLang="ko-KR" sz="900" dirty="0" err="1" smtClean="0"/>
              <a:t>download_end_date</a:t>
            </a:r>
            <a:r>
              <a:rPr lang="en-US" altLang="ko-KR" sz="900" dirty="0" smtClean="0"/>
              <a:t>}</a:t>
            </a:r>
            <a:br>
              <a:rPr lang="en-US" altLang="ko-KR" sz="900" dirty="0" smtClean="0"/>
            </a:br>
            <a:r>
              <a:rPr lang="en-US" altLang="ko-KR" sz="900" dirty="0" smtClean="0"/>
              <a:t>     a) </a:t>
            </a:r>
            <a:r>
              <a:rPr lang="en-US" altLang="ko-KR" sz="900" dirty="0" err="1" smtClean="0"/>
              <a:t>inputbox-datepicker</a:t>
            </a:r>
            <a:r>
              <a:rPr lang="en-US" altLang="ko-KR" sz="900" dirty="0" smtClean="0"/>
              <a:t> (from ~ to)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- end date should &gt;= start date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6) </a:t>
            </a:r>
            <a:r>
              <a:rPr lang="ko-KR" altLang="en-US" sz="900" dirty="0" smtClean="0"/>
              <a:t>다운로드 제한 수량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download_count</a:t>
            </a:r>
            <a:r>
              <a:rPr lang="en-US" altLang="ko-KR" sz="900" dirty="0"/>
              <a:t>}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a</a:t>
            </a:r>
            <a:r>
              <a:rPr lang="en-US" altLang="ko-KR" sz="900" dirty="0"/>
              <a:t>)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/>
              <a:t>       - validation: required, </a:t>
            </a:r>
            <a:r>
              <a:rPr lang="en-US" altLang="ko-KR" sz="900" dirty="0" smtClean="0"/>
              <a:t>number, min (&gt;0)</a:t>
            </a:r>
          </a:p>
          <a:p>
            <a:r>
              <a:rPr lang="en-US" altLang="ko-KR" sz="900" dirty="0" smtClean="0"/>
              <a:t>  7) </a:t>
            </a:r>
            <a:r>
              <a:rPr lang="ko-KR" altLang="en-US" sz="900" dirty="0" smtClean="0"/>
              <a:t>사용 가능 </a:t>
            </a:r>
            <a:r>
              <a:rPr lang="ko-KR" altLang="en-US" sz="900" dirty="0"/>
              <a:t>기간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use_start_date</a:t>
            </a:r>
            <a:r>
              <a:rPr lang="en-US" altLang="ko-KR" sz="900" dirty="0"/>
              <a:t>} {</a:t>
            </a:r>
            <a:r>
              <a:rPr lang="en-US" altLang="ko-KR" sz="900" dirty="0" err="1"/>
              <a:t>use_end_date</a:t>
            </a:r>
            <a:r>
              <a:rPr lang="en-US" altLang="ko-KR" sz="900" dirty="0"/>
              <a:t>}</a:t>
            </a:r>
            <a:br>
              <a:rPr lang="en-US" altLang="ko-KR" sz="900" dirty="0"/>
            </a:br>
            <a:r>
              <a:rPr lang="en-US" altLang="ko-KR" sz="900" dirty="0"/>
              <a:t>     a) </a:t>
            </a:r>
            <a:r>
              <a:rPr lang="en-US" altLang="ko-KR" sz="900" dirty="0" err="1"/>
              <a:t>inputbox-datepicker</a:t>
            </a:r>
            <a:r>
              <a:rPr lang="en-US" altLang="ko-KR" sz="900" dirty="0"/>
              <a:t> (from ~ to)</a:t>
            </a:r>
          </a:p>
          <a:p>
            <a:r>
              <a:rPr lang="en-US" altLang="ko-KR" sz="900" dirty="0"/>
              <a:t>       - end date should &gt;= start date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8) </a:t>
            </a:r>
            <a:r>
              <a:rPr lang="ko-KR" altLang="en-US" sz="900" dirty="0" smtClean="0"/>
              <a:t>대상 쇼핑몰 </a:t>
            </a:r>
            <a:r>
              <a:rPr lang="en-US" altLang="ko-KR" sz="900" dirty="0" smtClean="0"/>
              <a:t>/ </a:t>
            </a:r>
            <a:r>
              <a:rPr lang="ko-KR" altLang="en-US" sz="900" dirty="0" smtClean="0"/>
              <a:t>상품 </a:t>
            </a:r>
            <a:r>
              <a:rPr lang="en-US" altLang="ko-KR" sz="900" dirty="0" smtClean="0"/>
              <a:t>: target mall / product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a) 1</a:t>
            </a:r>
            <a:r>
              <a:rPr lang="en-US" altLang="ko-KR" sz="900" baseline="30000" dirty="0" smtClean="0"/>
              <a:t>st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&amp; search icon</a:t>
            </a:r>
            <a:br>
              <a:rPr lang="en-US" altLang="ko-KR" sz="900" dirty="0" smtClean="0"/>
            </a:br>
            <a:r>
              <a:rPr lang="en-US" altLang="ko-KR" sz="900" dirty="0" smtClean="0"/>
              <a:t>       - if clicks, open mall search modal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b) 2</a:t>
            </a:r>
            <a:r>
              <a:rPr lang="en-US" altLang="ko-KR" sz="900" baseline="30000" dirty="0" smtClean="0"/>
              <a:t>nd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&amp; search icon</a:t>
            </a:r>
            <a:br>
              <a:rPr lang="en-US" altLang="ko-KR" sz="900" dirty="0" smtClean="0"/>
            </a:br>
            <a:r>
              <a:rPr lang="en-US" altLang="ko-KR" sz="900" dirty="0" smtClean="0"/>
              <a:t>        - </a:t>
            </a:r>
            <a:r>
              <a:rPr lang="en-US" altLang="ko-KR" sz="900" dirty="0"/>
              <a:t>if clicks, open </a:t>
            </a:r>
            <a:r>
              <a:rPr lang="en-US" altLang="ko-KR" sz="900" dirty="0" smtClean="0"/>
              <a:t>product </a:t>
            </a:r>
            <a:r>
              <a:rPr lang="en-US" altLang="ko-KR" sz="900" dirty="0"/>
              <a:t>search </a:t>
            </a:r>
            <a:r>
              <a:rPr lang="en-US" altLang="ko-KR" sz="900" dirty="0" smtClean="0"/>
              <a:t>modal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c) list box to show selected mall / product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- display mall name (mall code)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- display product name (product code)</a:t>
            </a:r>
          </a:p>
          <a:p>
            <a:r>
              <a:rPr lang="en-US" altLang="ko-KR" sz="900" dirty="0" smtClean="0"/>
              <a:t>  9) </a:t>
            </a:r>
            <a:r>
              <a:rPr lang="ko-KR" altLang="en-US" sz="900" dirty="0" smtClean="0"/>
              <a:t>쿠폰이미지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image_file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a) </a:t>
            </a:r>
            <a:r>
              <a:rPr lang="ko-KR" altLang="en-US" sz="900" dirty="0" smtClean="0"/>
              <a:t>첨부 </a:t>
            </a:r>
            <a:r>
              <a:rPr lang="en-US" altLang="ko-KR" sz="900" dirty="0" smtClean="0"/>
              <a:t>(attach) button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- if clicks, select image file</a:t>
            </a:r>
            <a:br>
              <a:rPr lang="en-US" altLang="ko-KR" sz="900" dirty="0" smtClean="0"/>
            </a:br>
            <a:r>
              <a:rPr lang="en-US" altLang="ko-KR" sz="900" dirty="0" smtClean="0"/>
              <a:t>     b) show selected image on preview area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10) </a:t>
            </a:r>
            <a:r>
              <a:rPr lang="ko-KR" altLang="en-US" sz="900" dirty="0" smtClean="0"/>
              <a:t>링크 </a:t>
            </a:r>
            <a:r>
              <a:rPr lang="en-US" altLang="ko-KR" sz="900" dirty="0" smtClean="0"/>
              <a:t>URL</a:t>
            </a:r>
            <a:r>
              <a:rPr lang="ko-KR" altLang="en-US" sz="900" dirty="0" smtClean="0"/>
              <a:t>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coupon_url</a:t>
            </a:r>
            <a:r>
              <a:rPr lang="en-US" altLang="ko-KR" sz="900" dirty="0"/>
              <a:t>}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a</a:t>
            </a:r>
            <a:r>
              <a:rPr lang="en-US" altLang="ko-KR" sz="900" dirty="0"/>
              <a:t>)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: required, max length </a:t>
            </a:r>
            <a:r>
              <a:rPr lang="en-US" altLang="ko-KR" sz="900" dirty="0" smtClean="0"/>
              <a:t>(256 </a:t>
            </a:r>
            <a:r>
              <a:rPr lang="en-US" altLang="ko-KR" sz="900" dirty="0"/>
              <a:t>bytes</a:t>
            </a:r>
            <a:r>
              <a:rPr lang="en-US" altLang="ko-KR" sz="900" dirty="0" smtClean="0"/>
              <a:t>)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3.Buttons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저장 </a:t>
            </a:r>
            <a:r>
              <a:rPr lang="en-US" altLang="ko-KR" sz="900" dirty="0" smtClean="0"/>
              <a:t>(save)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if clicks, do the process and alert common save complete </a:t>
            </a:r>
            <a:r>
              <a:rPr lang="en-US" altLang="ko-KR" sz="900" dirty="0" err="1" smtClean="0"/>
              <a:t>msg</a:t>
            </a:r>
            <a:r>
              <a:rPr lang="en-US" altLang="ko-KR" sz="900" dirty="0" smtClean="0"/>
              <a:t> and close the modal and return to the list page</a:t>
            </a:r>
            <a:br>
              <a:rPr lang="en-US" altLang="ko-KR" sz="900" dirty="0" smtClean="0"/>
            </a:br>
            <a:r>
              <a:rPr lang="en-US" altLang="ko-KR" sz="900" dirty="0" smtClean="0"/>
              <a:t>      [PROCESS]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a-1) if add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</a:t>
            </a:r>
            <a:r>
              <a:rPr lang="en-US" altLang="ko-KR" sz="900" b="1" dirty="0" smtClean="0"/>
              <a:t>INSERT </a:t>
            </a:r>
            <a:r>
              <a:rPr lang="en-US" altLang="ko-KR" sz="900" b="1" dirty="0" err="1" smtClean="0"/>
              <a:t>st_coupon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/>
              <a:t> </a:t>
            </a:r>
            <a:r>
              <a:rPr lang="en-US" altLang="ko-KR" sz="900" dirty="0" smtClean="0"/>
              <a:t>         </a:t>
            </a:r>
            <a:r>
              <a:rPr lang="en-US" altLang="ko-KR" sz="900" dirty="0" err="1" smtClean="0"/>
              <a:t>product_code</a:t>
            </a:r>
            <a:r>
              <a:rPr lang="en-US" altLang="ko-KR" sz="900" dirty="0" smtClean="0"/>
              <a:t> </a:t>
            </a:r>
            <a:r>
              <a:rPr lang="en-US" altLang="ko-KR" sz="900" dirty="0"/>
              <a:t>: </a:t>
            </a:r>
            <a:r>
              <a:rPr lang="en-US" altLang="ko-KR" sz="900" dirty="0" smtClean="0"/>
              <a:t>‘</a:t>
            </a:r>
            <a:r>
              <a:rPr lang="en-US" altLang="ko-KR" sz="900" b="1" dirty="0" smtClean="0"/>
              <a:t>CP’+{</a:t>
            </a:r>
            <a:r>
              <a:rPr lang="en-US" altLang="ko-KR" sz="900" b="1" dirty="0" err="1" smtClean="0"/>
              <a:t>seqNo</a:t>
            </a:r>
            <a:r>
              <a:rPr lang="en-US" altLang="ko-KR" sz="900" b="1" dirty="0" smtClean="0"/>
              <a:t>} (ex: CP001. CP002,…)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/>
              <a:t> </a:t>
            </a:r>
            <a:r>
              <a:rPr lang="en-US" altLang="ko-KR" sz="900" dirty="0" smtClean="0"/>
              <a:t>         </a:t>
            </a:r>
            <a:r>
              <a:rPr lang="en-US" altLang="ko-KR" sz="900" dirty="0" err="1" smtClean="0"/>
              <a:t>image_file</a:t>
            </a:r>
            <a:r>
              <a:rPr lang="en-US" altLang="ko-KR" sz="900" dirty="0" smtClean="0"/>
              <a:t> </a:t>
            </a:r>
            <a:r>
              <a:rPr lang="en-US" altLang="ko-KR" sz="900" dirty="0"/>
              <a:t>: </a:t>
            </a:r>
            <a:r>
              <a:rPr lang="en-US" altLang="ko-KR" sz="900" b="1" dirty="0"/>
              <a:t>set </a:t>
            </a:r>
            <a:r>
              <a:rPr lang="en-US" altLang="ko-KR" sz="900" b="1" dirty="0" err="1" smtClean="0"/>
              <a:t>st_files.file_code</a:t>
            </a:r>
            <a:r>
              <a:rPr lang="en-US" altLang="ko-KR" sz="900" b="1" dirty="0" smtClean="0"/>
              <a:t> (short UUID)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 </a:t>
            </a:r>
            <a:r>
              <a:rPr lang="en-US" altLang="ko-KR" sz="900" dirty="0" err="1" smtClean="0"/>
              <a:t>reg_date</a:t>
            </a:r>
            <a:r>
              <a:rPr lang="en-US" altLang="ko-KR" sz="900" dirty="0" smtClean="0"/>
              <a:t> / </a:t>
            </a:r>
            <a:r>
              <a:rPr lang="en-US" altLang="ko-KR" sz="900" dirty="0" err="1" smtClean="0"/>
              <a:t>reg_user_no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/>
              <a:t> </a:t>
            </a:r>
            <a:r>
              <a:rPr lang="en-US" altLang="ko-KR" sz="900" dirty="0" smtClean="0"/>
              <a:t>      </a:t>
            </a:r>
            <a:r>
              <a:rPr lang="en-US" altLang="ko-KR" sz="900" b="1" dirty="0" smtClean="0"/>
              <a:t> INSERT </a:t>
            </a:r>
            <a:r>
              <a:rPr lang="en-US" altLang="ko-KR" sz="900" b="1" dirty="0" err="1" smtClean="0"/>
              <a:t>st_coupon_targets</a:t>
            </a:r>
            <a:endParaRPr lang="en-US" altLang="ko-KR" sz="900" b="1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a-2) if modify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</a:t>
            </a:r>
            <a:r>
              <a:rPr lang="en-US" altLang="ko-KR" sz="900" b="1" dirty="0"/>
              <a:t>UPDATE </a:t>
            </a:r>
            <a:r>
              <a:rPr lang="en-US" altLang="ko-KR" sz="900" b="1" dirty="0" err="1"/>
              <a:t>st_coupon</a:t>
            </a:r>
            <a:endParaRPr lang="en-US" altLang="ko-KR" sz="900" b="1" dirty="0" smtClean="0"/>
          </a:p>
          <a:p>
            <a:r>
              <a:rPr lang="en-US" altLang="ko-KR" sz="900" dirty="0"/>
              <a:t>        </a:t>
            </a:r>
            <a:r>
              <a:rPr lang="en-US" altLang="ko-KR" sz="900" dirty="0" smtClean="0"/>
              <a:t>  </a:t>
            </a:r>
            <a:r>
              <a:rPr lang="en-US" altLang="ko-KR" sz="900" dirty="0" err="1" smtClean="0"/>
              <a:t>image_file</a:t>
            </a:r>
            <a:r>
              <a:rPr lang="en-US" altLang="ko-KR" sz="900" dirty="0" smtClean="0"/>
              <a:t> :</a:t>
            </a:r>
            <a:r>
              <a:rPr lang="en-US" altLang="ko-KR" sz="900" b="1" dirty="0" smtClean="0"/>
              <a:t> if file is changed, set new </a:t>
            </a:r>
            <a:r>
              <a:rPr lang="en-US" altLang="ko-KR" sz="900" b="1" dirty="0" err="1" smtClean="0"/>
              <a:t>file_code</a:t>
            </a:r>
            <a:r>
              <a:rPr lang="en-US" altLang="ko-KR" sz="900" b="1" dirty="0" smtClean="0"/>
              <a:t>. (DELETE previous </a:t>
            </a:r>
            <a:r>
              <a:rPr lang="en-US" altLang="ko-KR" sz="900" b="1" dirty="0" err="1" smtClean="0"/>
              <a:t>st_files</a:t>
            </a:r>
            <a:r>
              <a:rPr lang="en-US" altLang="ko-KR" sz="900" b="1" dirty="0" smtClean="0"/>
              <a:t> data and physical file)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        </a:t>
            </a:r>
            <a:r>
              <a:rPr lang="en-US" altLang="ko-KR" sz="900" dirty="0" err="1" smtClean="0"/>
              <a:t>mod_date</a:t>
            </a:r>
            <a:r>
              <a:rPr lang="en-US" altLang="ko-KR" sz="900" dirty="0" smtClean="0"/>
              <a:t> / </a:t>
            </a:r>
            <a:r>
              <a:rPr lang="en-US" altLang="ko-KR" sz="900" dirty="0" err="1" smtClean="0"/>
              <a:t>mod_user_seq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/>
              <a:t> </a:t>
            </a:r>
            <a:r>
              <a:rPr lang="en-US" altLang="ko-KR" sz="900" dirty="0" smtClean="0"/>
              <a:t>       </a:t>
            </a:r>
            <a:r>
              <a:rPr lang="en-US" altLang="ko-KR" sz="900" b="1" dirty="0" smtClean="0"/>
              <a:t>INSERT(UPDATE) </a:t>
            </a:r>
            <a:r>
              <a:rPr lang="en-US" altLang="ko-KR" sz="900" b="1" dirty="0" err="1" smtClean="0"/>
              <a:t>st_coupon_targets</a:t>
            </a:r>
            <a:endParaRPr lang="en-US" altLang="ko-KR" sz="900" b="1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닫기 </a:t>
            </a:r>
            <a:r>
              <a:rPr lang="en-US" altLang="ko-KR" sz="900" dirty="0" smtClean="0"/>
              <a:t>(close) : if clicks, close the modal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4248613" y="7292742"/>
            <a:ext cx="3633537" cy="480131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[coupon add/modify]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/>
              <a:t>4.</a:t>
            </a:r>
            <a:r>
              <a:rPr lang="ko-KR" altLang="en-US" sz="900" dirty="0" smtClean="0"/>
              <a:t>쇼핑몰 검색 </a:t>
            </a:r>
            <a:r>
              <a:rPr lang="en-US" altLang="ko-KR" sz="900" dirty="0" smtClean="0"/>
              <a:t>(search mall) modal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search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a) </a:t>
            </a:r>
            <a:r>
              <a:rPr lang="ko-KR" altLang="en-US" sz="900" dirty="0" smtClean="0"/>
              <a:t>쇼핑몰 이름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a-1) 1</a:t>
            </a:r>
            <a:r>
              <a:rPr lang="en-US" altLang="ko-KR" sz="900" baseline="30000" dirty="0" smtClean="0"/>
              <a:t>st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inputbox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mall_name</a:t>
            </a:r>
            <a:r>
              <a:rPr lang="en-US" altLang="ko-KR" sz="900" dirty="0" smtClean="0"/>
              <a:t>} LIKE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a-2) 2</a:t>
            </a:r>
            <a:r>
              <a:rPr lang="en-US" altLang="ko-KR" sz="900" baseline="30000" dirty="0" smtClean="0"/>
              <a:t>nd</a:t>
            </a:r>
            <a:r>
              <a:rPr lang="en-US" altLang="ko-KR" sz="900" dirty="0" smtClean="0"/>
              <a:t>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: {</a:t>
            </a:r>
            <a:r>
              <a:rPr lang="en-US" altLang="ko-KR" sz="900" dirty="0" err="1"/>
              <a:t>mall_code</a:t>
            </a:r>
            <a:r>
              <a:rPr lang="en-US" altLang="ko-KR" sz="900" dirty="0"/>
              <a:t>} </a:t>
            </a:r>
            <a:r>
              <a:rPr lang="en-US" altLang="ko-KR" sz="900" dirty="0" smtClean="0"/>
              <a:t>LIKE</a:t>
            </a:r>
            <a:endParaRPr lang="en-US" altLang="ko-KR" sz="900" dirty="0"/>
          </a:p>
          <a:p>
            <a:r>
              <a:rPr lang="en-US" altLang="ko-KR" sz="900" dirty="0" smtClean="0"/>
              <a:t>  2) grid columns</a:t>
            </a:r>
            <a:br>
              <a:rPr lang="en-US" altLang="ko-KR" sz="900" dirty="0" smtClean="0"/>
            </a:br>
            <a:r>
              <a:rPr lang="en-US" altLang="ko-KR" sz="900" dirty="0" smtClean="0"/>
              <a:t>    a) checkbox</a:t>
            </a:r>
            <a:br>
              <a:rPr lang="en-US" altLang="ko-KR" sz="900" dirty="0" smtClean="0"/>
            </a:br>
            <a:r>
              <a:rPr lang="en-US" altLang="ko-KR" sz="900" dirty="0" smtClean="0"/>
              <a:t>      - if checked, check all list (if unchecked, uncheck all list)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</a:t>
            </a:r>
            <a:r>
              <a:rPr lang="ko-KR" altLang="en-US" sz="900" dirty="0" smtClean="0"/>
              <a:t>쇼핑몰 이름 </a:t>
            </a:r>
            <a:r>
              <a:rPr lang="en-US" altLang="ko-KR" sz="900" dirty="0" smtClean="0"/>
              <a:t>: </a:t>
            </a:r>
            <a:r>
              <a:rPr lang="en-US" altLang="ko-KR" sz="900" dirty="0"/>
              <a:t>{</a:t>
            </a:r>
            <a:r>
              <a:rPr lang="en-US" altLang="ko-KR" sz="900" dirty="0" err="1"/>
              <a:t>mall_name</a:t>
            </a:r>
            <a:r>
              <a:rPr lang="en-US" altLang="ko-KR" sz="900" dirty="0"/>
              <a:t>}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c) </a:t>
            </a:r>
            <a:r>
              <a:rPr lang="ko-KR" altLang="en-US" sz="900" dirty="0" smtClean="0"/>
              <a:t>쇼핑몰 코드 </a:t>
            </a:r>
            <a:r>
              <a:rPr lang="en-US" altLang="ko-KR" sz="900" dirty="0" smtClean="0"/>
              <a:t>: </a:t>
            </a:r>
            <a:r>
              <a:rPr lang="en-US" altLang="ko-KR" sz="900" dirty="0"/>
              <a:t>{</a:t>
            </a:r>
            <a:r>
              <a:rPr lang="en-US" altLang="ko-KR" sz="900" dirty="0" err="1"/>
              <a:t>mall_code</a:t>
            </a:r>
            <a:r>
              <a:rPr lang="en-US" altLang="ko-KR" sz="900" dirty="0"/>
              <a:t>} 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3) buttons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ko-KR" altLang="en-US" sz="900" dirty="0" smtClean="0"/>
              <a:t>선택 </a:t>
            </a:r>
            <a:r>
              <a:rPr lang="en-US" altLang="ko-KR" sz="900" dirty="0" smtClean="0"/>
              <a:t>(select)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if no selection, show common no selection </a:t>
            </a:r>
            <a:r>
              <a:rPr lang="en-US" altLang="ko-KR" sz="900" dirty="0" err="1" smtClean="0"/>
              <a:t>msg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  - close the modal, append selected mall list into </a:t>
            </a:r>
            <a:r>
              <a:rPr lang="ko-KR" altLang="en-US" sz="900" dirty="0" smtClean="0"/>
              <a:t>대상 쇼핑몰</a:t>
            </a:r>
            <a:r>
              <a:rPr lang="en-US" altLang="ko-KR" sz="900" dirty="0" smtClean="0"/>
              <a:t>/</a:t>
            </a:r>
            <a:r>
              <a:rPr lang="ko-KR" altLang="en-US" sz="900" dirty="0" smtClean="0"/>
              <a:t>상품</a:t>
            </a:r>
            <a:r>
              <a:rPr lang="en-US" altLang="ko-KR" sz="900" dirty="0" smtClean="0"/>
              <a:t> list box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5.</a:t>
            </a:r>
            <a:r>
              <a:rPr lang="ko-KR" altLang="en-US" sz="900" dirty="0" smtClean="0"/>
              <a:t>상품 </a:t>
            </a:r>
            <a:r>
              <a:rPr lang="ko-KR" altLang="en-US" sz="900" dirty="0"/>
              <a:t>검색 </a:t>
            </a:r>
            <a:r>
              <a:rPr lang="en-US" altLang="ko-KR" sz="900" dirty="0"/>
              <a:t>(search </a:t>
            </a:r>
            <a:r>
              <a:rPr lang="en-US" altLang="ko-KR" sz="900" dirty="0" smtClean="0"/>
              <a:t>product) modal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- refer to </a:t>
            </a:r>
            <a:r>
              <a:rPr lang="ko-KR" altLang="en-US" sz="900" dirty="0" smtClean="0"/>
              <a:t>쇼핑몰 검색 </a:t>
            </a:r>
            <a:r>
              <a:rPr lang="en-US" altLang="ko-KR" sz="900" dirty="0" smtClean="0"/>
              <a:t>modal</a:t>
            </a:r>
            <a:endParaRPr lang="en-US" altLang="ko-KR" sz="900" dirty="0"/>
          </a:p>
          <a:p>
            <a:r>
              <a:rPr lang="en-US" altLang="ko-KR" sz="900" dirty="0"/>
              <a:t>  1) search</a:t>
            </a:r>
          </a:p>
          <a:p>
            <a:r>
              <a:rPr lang="en-US" altLang="ko-KR" sz="900" dirty="0"/>
              <a:t>     a) </a:t>
            </a:r>
            <a:r>
              <a:rPr lang="ko-KR" altLang="en-US" sz="900" dirty="0"/>
              <a:t>상품</a:t>
            </a:r>
            <a:r>
              <a:rPr lang="ko-KR" altLang="en-US" sz="900" dirty="0" smtClean="0"/>
              <a:t> </a:t>
            </a:r>
            <a:r>
              <a:rPr lang="ko-KR" altLang="en-US" sz="900" dirty="0"/>
              <a:t>이름</a:t>
            </a:r>
            <a:endParaRPr lang="en-US" altLang="ko-KR" sz="900" dirty="0"/>
          </a:p>
          <a:p>
            <a:r>
              <a:rPr lang="en-US" altLang="ko-KR" sz="900" dirty="0"/>
              <a:t>       a-1) 1</a:t>
            </a:r>
            <a:r>
              <a:rPr lang="en-US" altLang="ko-KR" sz="900" baseline="30000" dirty="0"/>
              <a:t>st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: {</a:t>
            </a:r>
            <a:r>
              <a:rPr lang="en-US" altLang="ko-KR" sz="900" dirty="0" err="1"/>
              <a:t>product_name</a:t>
            </a:r>
            <a:r>
              <a:rPr lang="en-US" altLang="ko-KR" sz="900" dirty="0"/>
              <a:t>} LIKE</a:t>
            </a:r>
          </a:p>
          <a:p>
            <a:r>
              <a:rPr lang="en-US" altLang="ko-KR" sz="900" dirty="0"/>
              <a:t>       a-2) 2</a:t>
            </a:r>
            <a:r>
              <a:rPr lang="en-US" altLang="ko-KR" sz="900" baseline="30000" dirty="0"/>
              <a:t>nd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: </a:t>
            </a:r>
            <a:r>
              <a:rPr lang="en-US" altLang="ko-KR" sz="900" dirty="0" smtClean="0"/>
              <a:t>{</a:t>
            </a:r>
            <a:r>
              <a:rPr lang="en-US" altLang="ko-KR" sz="900" dirty="0" err="1"/>
              <a:t>product</a:t>
            </a:r>
            <a:r>
              <a:rPr lang="en-US" altLang="ko-KR" sz="900" dirty="0" err="1" smtClean="0"/>
              <a:t>_code</a:t>
            </a:r>
            <a:r>
              <a:rPr lang="en-US" altLang="ko-KR" sz="900" dirty="0"/>
              <a:t>} LIKE</a:t>
            </a:r>
          </a:p>
          <a:p>
            <a:r>
              <a:rPr lang="en-US" altLang="ko-KR" sz="900" dirty="0"/>
              <a:t>  2) grid columns</a:t>
            </a:r>
            <a:br>
              <a:rPr lang="en-US" altLang="ko-KR" sz="900" dirty="0"/>
            </a:br>
            <a:r>
              <a:rPr lang="en-US" altLang="ko-KR" sz="900" dirty="0"/>
              <a:t>    a) checkbox</a:t>
            </a:r>
            <a:br>
              <a:rPr lang="en-US" altLang="ko-KR" sz="900" dirty="0"/>
            </a:br>
            <a:r>
              <a:rPr lang="en-US" altLang="ko-KR" sz="900" dirty="0"/>
              <a:t>      - if checked, check all list (if unchecked, uncheck all list)</a:t>
            </a:r>
          </a:p>
          <a:p>
            <a:r>
              <a:rPr lang="en-US" altLang="ko-KR" sz="900" dirty="0"/>
              <a:t>    b) </a:t>
            </a:r>
            <a:r>
              <a:rPr lang="ko-KR" altLang="en-US" sz="900" dirty="0"/>
              <a:t>상품</a:t>
            </a:r>
            <a:r>
              <a:rPr lang="ko-KR" altLang="en-US" sz="900" dirty="0" smtClean="0"/>
              <a:t> </a:t>
            </a:r>
            <a:r>
              <a:rPr lang="ko-KR" altLang="en-US" sz="900" dirty="0"/>
              <a:t>이름 </a:t>
            </a:r>
            <a:r>
              <a:rPr lang="en-US" altLang="ko-KR" sz="900" dirty="0"/>
              <a:t>: </a:t>
            </a:r>
            <a:r>
              <a:rPr lang="en-US" altLang="ko-KR" sz="900" dirty="0" smtClean="0"/>
              <a:t>{</a:t>
            </a:r>
            <a:r>
              <a:rPr lang="en-US" altLang="ko-KR" sz="900" dirty="0" err="1"/>
              <a:t>product_name</a:t>
            </a:r>
            <a:r>
              <a:rPr lang="en-US" altLang="ko-KR" sz="900" dirty="0" smtClean="0"/>
              <a:t>}</a:t>
            </a:r>
            <a:endParaRPr lang="en-US" altLang="ko-KR" sz="900" dirty="0"/>
          </a:p>
          <a:p>
            <a:r>
              <a:rPr lang="en-US" altLang="ko-KR" sz="900" dirty="0"/>
              <a:t>    c) </a:t>
            </a:r>
            <a:r>
              <a:rPr lang="ko-KR" altLang="en-US" sz="900" dirty="0"/>
              <a:t>상품</a:t>
            </a:r>
            <a:r>
              <a:rPr lang="ko-KR" altLang="en-US" sz="900" dirty="0" smtClean="0"/>
              <a:t> </a:t>
            </a:r>
            <a:r>
              <a:rPr lang="ko-KR" altLang="en-US" sz="900" dirty="0"/>
              <a:t>코드 </a:t>
            </a:r>
            <a:r>
              <a:rPr lang="en-US" altLang="ko-KR" sz="900" dirty="0"/>
              <a:t>: </a:t>
            </a:r>
            <a:r>
              <a:rPr lang="en-US" altLang="ko-KR" sz="900" dirty="0" smtClean="0"/>
              <a:t>{</a:t>
            </a:r>
            <a:r>
              <a:rPr lang="en-US" altLang="ko-KR" sz="900" dirty="0" err="1"/>
              <a:t>product_code</a:t>
            </a:r>
            <a:r>
              <a:rPr lang="en-US" altLang="ko-KR" sz="900" dirty="0" smtClean="0"/>
              <a:t>} </a:t>
            </a:r>
            <a:endParaRPr lang="en-US" altLang="ko-KR" sz="900" dirty="0"/>
          </a:p>
          <a:p>
            <a:r>
              <a:rPr lang="en-US" altLang="ko-KR" sz="900" dirty="0"/>
              <a:t>  3) buttons</a:t>
            </a:r>
          </a:p>
          <a:p>
            <a:r>
              <a:rPr lang="en-US" altLang="ko-KR" sz="900" dirty="0"/>
              <a:t>    a) </a:t>
            </a:r>
            <a:r>
              <a:rPr lang="ko-KR" altLang="en-US" sz="900" dirty="0"/>
              <a:t>선택 </a:t>
            </a:r>
            <a:r>
              <a:rPr lang="en-US" altLang="ko-KR" sz="900" dirty="0"/>
              <a:t>(select)</a:t>
            </a:r>
          </a:p>
          <a:p>
            <a:r>
              <a:rPr lang="en-US" altLang="ko-KR" sz="900" dirty="0"/>
              <a:t>      - if no selection, show common no selection </a:t>
            </a:r>
            <a:r>
              <a:rPr lang="en-US" altLang="ko-KR" sz="900" dirty="0" err="1"/>
              <a:t>msg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/>
              <a:t>      - close the modal, append selected mall list into </a:t>
            </a:r>
            <a:r>
              <a:rPr lang="ko-KR" altLang="en-US" sz="900" dirty="0"/>
              <a:t>대상 쇼핑몰</a:t>
            </a:r>
            <a:r>
              <a:rPr lang="en-US" altLang="ko-KR" sz="900" dirty="0"/>
              <a:t>/</a:t>
            </a:r>
            <a:r>
              <a:rPr lang="ko-KR" altLang="en-US" sz="900" dirty="0"/>
              <a:t>상품</a:t>
            </a:r>
            <a:r>
              <a:rPr lang="en-US" altLang="ko-KR" sz="900" dirty="0"/>
              <a:t> list box</a:t>
            </a:r>
          </a:p>
        </p:txBody>
      </p:sp>
    </p:spTree>
    <p:extLst>
      <p:ext uri="{BB962C8B-B14F-4D97-AF65-F5344CB8AC3E}">
        <p14:creationId xmlns:p14="http://schemas.microsoft.com/office/powerpoint/2010/main" val="103284371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898547"/>
              </p:ext>
            </p:extLst>
          </p:nvPr>
        </p:nvGraphicFramePr>
        <p:xfrm>
          <a:off x="7794170" y="725881"/>
          <a:ext cx="439783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온라인몰 주문</a:t>
                      </a:r>
                      <a:r>
                        <a:rPr lang="en-US" altLang="ko-KR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배송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쇼핑몰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73909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18137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주문자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171047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주문번호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381653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007833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226346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456051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정보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169064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주문 번호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영역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주문 상세 화면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배송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774162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배송 정보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878234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536581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페이징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8732260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844550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주문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배송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온라인몰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AD-07-0008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54</a:t>
            </a:fld>
            <a:endParaRPr lang="ko-KR" altLang="en-US"/>
          </a:p>
        </p:txBody>
      </p:sp>
      <p:sp>
        <p:nvSpPr>
          <p:cNvPr id="155" name="사각형: 둥근 모서리 154">
            <a:extLst>
              <a:ext uri="{FF2B5EF4-FFF2-40B4-BE49-F238E27FC236}">
                <a16:creationId xmlns:a16="http://schemas.microsoft.com/office/drawing/2014/main" id="{F0DE71D0-7048-7065-97FF-F0C4B559DFF8}"/>
              </a:ext>
            </a:extLst>
          </p:cNvPr>
          <p:cNvSpPr/>
          <p:nvPr/>
        </p:nvSpPr>
        <p:spPr>
          <a:xfrm>
            <a:off x="6224318" y="1826788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56" name="직선 연결선 155">
            <a:extLst>
              <a:ext uri="{FF2B5EF4-FFF2-40B4-BE49-F238E27FC236}">
                <a16:creationId xmlns:a16="http://schemas.microsoft.com/office/drawing/2014/main" id="{A2B87C22-614E-64B9-F282-4C62034B73A8}"/>
              </a:ext>
            </a:extLst>
          </p:cNvPr>
          <p:cNvCxnSpPr>
            <a:cxnSpLocks/>
          </p:cNvCxnSpPr>
          <p:nvPr/>
        </p:nvCxnSpPr>
        <p:spPr>
          <a:xfrm>
            <a:off x="395726" y="2142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7" name="TextBox 156">
            <a:extLst>
              <a:ext uri="{FF2B5EF4-FFF2-40B4-BE49-F238E27FC236}">
                <a16:creationId xmlns:a16="http://schemas.microsoft.com/office/drawing/2014/main" id="{0D2FF634-C6C1-57B6-C710-7D739C490FCB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온라인몰 관리  </a:t>
            </a:r>
            <a:r>
              <a:rPr lang="en-US" altLang="ko-KR" sz="900"/>
              <a:t>&gt; </a:t>
            </a:r>
            <a:r>
              <a:rPr lang="ko-KR" altLang="en-US" sz="900"/>
              <a:t>주문</a:t>
            </a:r>
            <a:r>
              <a:rPr lang="en-US" altLang="ko-KR" sz="900"/>
              <a:t>/</a:t>
            </a:r>
            <a:r>
              <a:rPr lang="ko-KR" altLang="en-US" sz="900"/>
              <a:t>배송 관리</a:t>
            </a:r>
            <a:endParaRPr lang="en-US" altLang="ko-KR" sz="900"/>
          </a:p>
        </p:txBody>
      </p:sp>
      <p:cxnSp>
        <p:nvCxnSpPr>
          <p:cNvPr id="158" name="직선 연결선 157">
            <a:extLst>
              <a:ext uri="{FF2B5EF4-FFF2-40B4-BE49-F238E27FC236}">
                <a16:creationId xmlns:a16="http://schemas.microsoft.com/office/drawing/2014/main" id="{BD3E3101-DC50-ADDD-C2A1-322FD160CA12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59" name="그룹 158">
            <a:extLst>
              <a:ext uri="{FF2B5EF4-FFF2-40B4-BE49-F238E27FC236}">
                <a16:creationId xmlns:a16="http://schemas.microsoft.com/office/drawing/2014/main" id="{9F28C0E4-A3EF-E981-BE6A-4CB1CC0052FA}"/>
              </a:ext>
            </a:extLst>
          </p:cNvPr>
          <p:cNvGrpSpPr/>
          <p:nvPr/>
        </p:nvGrpSpPr>
        <p:grpSpPr>
          <a:xfrm rot="5400000">
            <a:off x="2238865" y="60228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60" name="이등변 삼각형 159">
              <a:extLst>
                <a:ext uri="{FF2B5EF4-FFF2-40B4-BE49-F238E27FC236}">
                  <a16:creationId xmlns:a16="http://schemas.microsoft.com/office/drawing/2014/main" id="{F89F1B26-C55E-F56E-DC53-9E1A2BC47DC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61" name="Oval 593">
              <a:extLst>
                <a:ext uri="{FF2B5EF4-FFF2-40B4-BE49-F238E27FC236}">
                  <a16:creationId xmlns:a16="http://schemas.microsoft.com/office/drawing/2014/main" id="{A7C3BE3A-6FE8-B71C-5451-4FF622BCD6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62" name="그룹 161">
            <a:extLst>
              <a:ext uri="{FF2B5EF4-FFF2-40B4-BE49-F238E27FC236}">
                <a16:creationId xmlns:a16="http://schemas.microsoft.com/office/drawing/2014/main" id="{81100327-A9F0-378A-35C5-0F3759BC0D68}"/>
              </a:ext>
            </a:extLst>
          </p:cNvPr>
          <p:cNvGrpSpPr/>
          <p:nvPr/>
        </p:nvGrpSpPr>
        <p:grpSpPr>
          <a:xfrm rot="5400000">
            <a:off x="6788062" y="184884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63" name="이등변 삼각형 162">
              <a:extLst>
                <a:ext uri="{FF2B5EF4-FFF2-40B4-BE49-F238E27FC236}">
                  <a16:creationId xmlns:a16="http://schemas.microsoft.com/office/drawing/2014/main" id="{80828DFD-5F20-DE7B-F673-DFCDD82B94D9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64" name="Oval 593">
              <a:extLst>
                <a:ext uri="{FF2B5EF4-FFF2-40B4-BE49-F238E27FC236}">
                  <a16:creationId xmlns:a16="http://schemas.microsoft.com/office/drawing/2014/main" id="{FC78AF5D-8CC8-8704-59FC-4BEAFE36C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</a:t>
              </a:r>
            </a:p>
          </p:txBody>
        </p:sp>
      </p:grpSp>
      <p:sp>
        <p:nvSpPr>
          <p:cNvPr id="154" name="TextBox 153">
            <a:extLst>
              <a:ext uri="{FF2B5EF4-FFF2-40B4-BE49-F238E27FC236}">
                <a16:creationId xmlns:a16="http://schemas.microsoft.com/office/drawing/2014/main" id="{10FB2F3C-AF08-43D2-B2AE-F95C9D6431E2}"/>
              </a:ext>
            </a:extLst>
          </p:cNvPr>
          <p:cNvSpPr txBox="1"/>
          <p:nvPr/>
        </p:nvSpPr>
        <p:spPr>
          <a:xfrm>
            <a:off x="356597" y="1054646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</a:t>
            </a:r>
            <a:endParaRPr lang="en-US" altLang="ko-KR" sz="900"/>
          </a:p>
        </p:txBody>
      </p:sp>
      <p:grpSp>
        <p:nvGrpSpPr>
          <p:cNvPr id="166" name="그룹 165">
            <a:extLst>
              <a:ext uri="{FF2B5EF4-FFF2-40B4-BE49-F238E27FC236}">
                <a16:creationId xmlns:a16="http://schemas.microsoft.com/office/drawing/2014/main" id="{62D55513-E60C-8161-F5DC-2F57C161A060}"/>
              </a:ext>
            </a:extLst>
          </p:cNvPr>
          <p:cNvGrpSpPr/>
          <p:nvPr/>
        </p:nvGrpSpPr>
        <p:grpSpPr>
          <a:xfrm rot="5400000">
            <a:off x="3267315" y="107876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67" name="이등변 삼각형 166">
              <a:extLst>
                <a:ext uri="{FF2B5EF4-FFF2-40B4-BE49-F238E27FC236}">
                  <a16:creationId xmlns:a16="http://schemas.microsoft.com/office/drawing/2014/main" id="{FAC6FB6C-D8A6-6DEC-76FB-D38AEB0C7B93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68" name="Oval 593">
              <a:extLst>
                <a:ext uri="{FF2B5EF4-FFF2-40B4-BE49-F238E27FC236}">
                  <a16:creationId xmlns:a16="http://schemas.microsoft.com/office/drawing/2014/main" id="{D29386A5-CA8D-8782-5F7B-6CA6D88437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169" name="사각형: 둥근 모서리 168">
            <a:extLst>
              <a:ext uri="{FF2B5EF4-FFF2-40B4-BE49-F238E27FC236}">
                <a16:creationId xmlns:a16="http://schemas.microsoft.com/office/drawing/2014/main" id="{773EDB85-5F7C-405A-DBBF-3C1AC34FA113}"/>
              </a:ext>
            </a:extLst>
          </p:cNvPr>
          <p:cNvSpPr/>
          <p:nvPr/>
        </p:nvSpPr>
        <p:spPr>
          <a:xfrm>
            <a:off x="905561" y="109276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70" name="사각형: 둥근 모서리 169">
            <a:extLst>
              <a:ext uri="{FF2B5EF4-FFF2-40B4-BE49-F238E27FC236}">
                <a16:creationId xmlns:a16="http://schemas.microsoft.com/office/drawing/2014/main" id="{BD2D1E44-1D35-8D59-746F-971A74B26410}"/>
              </a:ext>
            </a:extLst>
          </p:cNvPr>
          <p:cNvSpPr/>
          <p:nvPr/>
        </p:nvSpPr>
        <p:spPr>
          <a:xfrm>
            <a:off x="1991483" y="1092968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1" name="그래픽 170" descr="돋보기 단색으로 채워진">
            <a:extLst>
              <a:ext uri="{FF2B5EF4-FFF2-40B4-BE49-F238E27FC236}">
                <a16:creationId xmlns:a16="http://schemas.microsoft.com/office/drawing/2014/main" id="{8DCD1D43-56E9-C586-DA2A-BD57CA5260A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050657" y="1134334"/>
            <a:ext cx="145373" cy="147683"/>
          </a:xfrm>
          <a:prstGeom prst="rect">
            <a:avLst/>
          </a:prstGeom>
        </p:spPr>
      </p:pic>
      <p:sp>
        <p:nvSpPr>
          <p:cNvPr id="165" name="TextBox 164">
            <a:extLst>
              <a:ext uri="{FF2B5EF4-FFF2-40B4-BE49-F238E27FC236}">
                <a16:creationId xmlns:a16="http://schemas.microsoft.com/office/drawing/2014/main" id="{898DE87D-734A-5377-2540-B279DE6B7105}"/>
              </a:ext>
            </a:extLst>
          </p:cNvPr>
          <p:cNvSpPr txBox="1"/>
          <p:nvPr/>
        </p:nvSpPr>
        <p:spPr>
          <a:xfrm>
            <a:off x="355399" y="1361220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</a:t>
            </a:r>
            <a:endParaRPr lang="en-US" altLang="ko-KR" sz="900"/>
          </a:p>
        </p:txBody>
      </p:sp>
      <p:grpSp>
        <p:nvGrpSpPr>
          <p:cNvPr id="172" name="그룹 171">
            <a:extLst>
              <a:ext uri="{FF2B5EF4-FFF2-40B4-BE49-F238E27FC236}">
                <a16:creationId xmlns:a16="http://schemas.microsoft.com/office/drawing/2014/main" id="{0260AEA7-0F1A-190F-6EEC-1B9A76A33680}"/>
              </a:ext>
            </a:extLst>
          </p:cNvPr>
          <p:cNvGrpSpPr/>
          <p:nvPr/>
        </p:nvGrpSpPr>
        <p:grpSpPr>
          <a:xfrm rot="5400000">
            <a:off x="3267315" y="138997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73" name="이등변 삼각형 172">
              <a:extLst>
                <a:ext uri="{FF2B5EF4-FFF2-40B4-BE49-F238E27FC236}">
                  <a16:creationId xmlns:a16="http://schemas.microsoft.com/office/drawing/2014/main" id="{AABD3CC7-9461-036B-29AC-55405DCC981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74" name="Oval 593">
              <a:extLst>
                <a:ext uri="{FF2B5EF4-FFF2-40B4-BE49-F238E27FC236}">
                  <a16:creationId xmlns:a16="http://schemas.microsoft.com/office/drawing/2014/main" id="{730BC789-6BB7-E83D-A470-E87E06DD73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175" name="사각형: 둥근 모서리 174">
            <a:extLst>
              <a:ext uri="{FF2B5EF4-FFF2-40B4-BE49-F238E27FC236}">
                <a16:creationId xmlns:a16="http://schemas.microsoft.com/office/drawing/2014/main" id="{659560D2-9CC4-F2CE-8C9E-FE18C0597456}"/>
              </a:ext>
            </a:extLst>
          </p:cNvPr>
          <p:cNvSpPr/>
          <p:nvPr/>
        </p:nvSpPr>
        <p:spPr>
          <a:xfrm>
            <a:off x="905561" y="1403966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76" name="사각형: 둥근 모서리 175">
            <a:extLst>
              <a:ext uri="{FF2B5EF4-FFF2-40B4-BE49-F238E27FC236}">
                <a16:creationId xmlns:a16="http://schemas.microsoft.com/office/drawing/2014/main" id="{5165A666-CF81-B9A3-0A8C-203B64238AF0}"/>
              </a:ext>
            </a:extLst>
          </p:cNvPr>
          <p:cNvSpPr/>
          <p:nvPr/>
        </p:nvSpPr>
        <p:spPr>
          <a:xfrm>
            <a:off x="1991483" y="140417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7" name="그래픽 176" descr="돋보기 단색으로 채워진">
            <a:extLst>
              <a:ext uri="{FF2B5EF4-FFF2-40B4-BE49-F238E27FC236}">
                <a16:creationId xmlns:a16="http://schemas.microsoft.com/office/drawing/2014/main" id="{5EB93F3C-CAE0-35C9-D7D0-B903FF23F14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050657" y="1445540"/>
            <a:ext cx="145373" cy="147683"/>
          </a:xfrm>
          <a:prstGeom prst="rect">
            <a:avLst/>
          </a:prstGeom>
        </p:spPr>
      </p:pic>
      <p:graphicFrame>
        <p:nvGraphicFramePr>
          <p:cNvPr id="178" name="표 15">
            <a:extLst>
              <a:ext uri="{FF2B5EF4-FFF2-40B4-BE49-F238E27FC236}">
                <a16:creationId xmlns:a16="http://schemas.microsoft.com/office/drawing/2014/main" id="{E224F4A3-BF1B-34A5-89BF-D300E08DFB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6905630"/>
              </p:ext>
            </p:extLst>
          </p:nvPr>
        </p:nvGraphicFramePr>
        <p:xfrm>
          <a:off x="495504" y="2632935"/>
          <a:ext cx="6600286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76021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766763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524193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624205">
                  <a:extLst>
                    <a:ext uri="{9D8B030D-6E8A-4147-A177-3AD203B41FA5}">
                      <a16:colId xmlns:a16="http://schemas.microsoft.com/office/drawing/2014/main" val="1441676131"/>
                    </a:ext>
                  </a:extLst>
                </a:gridCol>
                <a:gridCol w="625793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862330">
                  <a:extLst>
                    <a:ext uri="{9D8B030D-6E8A-4147-A177-3AD203B41FA5}">
                      <a16:colId xmlns:a16="http://schemas.microsoft.com/office/drawing/2014/main" val="1093012020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676593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3525247711"/>
                    </a:ext>
                  </a:extLst>
                </a:gridCol>
                <a:gridCol w="700703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 번호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주문자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쇼핑몰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쇼핑몰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 상품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 금액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포인트 </a:t>
                      </a:r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사용액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결제 수단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OGD00001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SHOP_FD_001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45,000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네이버페이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OMM00001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명품마루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SHOP_FD_002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특산품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170,000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6,300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신용결제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179" name="사각형: 둥근 모서리 178">
            <a:extLst>
              <a:ext uri="{FF2B5EF4-FFF2-40B4-BE49-F238E27FC236}">
                <a16:creationId xmlns:a16="http://schemas.microsoft.com/office/drawing/2014/main" id="{383026F9-9A0C-D446-921E-222A7C3D8551}"/>
              </a:ext>
            </a:extLst>
          </p:cNvPr>
          <p:cNvSpPr/>
          <p:nvPr/>
        </p:nvSpPr>
        <p:spPr>
          <a:xfrm>
            <a:off x="561434" y="271335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0" name="사각형: 둥근 모서리 179">
            <a:extLst>
              <a:ext uri="{FF2B5EF4-FFF2-40B4-BE49-F238E27FC236}">
                <a16:creationId xmlns:a16="http://schemas.microsoft.com/office/drawing/2014/main" id="{E8CEE381-B6EA-6EAF-DFF0-7C2CC9A8C5F7}"/>
              </a:ext>
            </a:extLst>
          </p:cNvPr>
          <p:cNvSpPr/>
          <p:nvPr/>
        </p:nvSpPr>
        <p:spPr>
          <a:xfrm>
            <a:off x="561434" y="298644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1" name="사각형: 둥근 모서리 180">
            <a:extLst>
              <a:ext uri="{FF2B5EF4-FFF2-40B4-BE49-F238E27FC236}">
                <a16:creationId xmlns:a16="http://schemas.microsoft.com/office/drawing/2014/main" id="{DB9C54FA-30F4-0DA1-23A2-30B30F85B98C}"/>
              </a:ext>
            </a:extLst>
          </p:cNvPr>
          <p:cNvSpPr/>
          <p:nvPr/>
        </p:nvSpPr>
        <p:spPr>
          <a:xfrm>
            <a:off x="561434" y="326658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54FC72AD-A16D-2592-0F21-2071C5908BFB}"/>
              </a:ext>
            </a:extLst>
          </p:cNvPr>
          <p:cNvSpPr txBox="1"/>
          <p:nvPr/>
        </p:nvSpPr>
        <p:spPr>
          <a:xfrm>
            <a:off x="415229" y="2371397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주문</a:t>
            </a:r>
            <a:r>
              <a:rPr lang="en-US" altLang="ko-KR" sz="900"/>
              <a:t>/</a:t>
            </a:r>
            <a:r>
              <a:rPr lang="ko-KR" altLang="en-US" sz="900"/>
              <a:t>배송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83" name="그룹 182">
            <a:extLst>
              <a:ext uri="{FF2B5EF4-FFF2-40B4-BE49-F238E27FC236}">
                <a16:creationId xmlns:a16="http://schemas.microsoft.com/office/drawing/2014/main" id="{BD9E5BFA-9BE5-B7BD-7818-6962196C0D74}"/>
              </a:ext>
            </a:extLst>
          </p:cNvPr>
          <p:cNvGrpSpPr/>
          <p:nvPr/>
        </p:nvGrpSpPr>
        <p:grpSpPr>
          <a:xfrm>
            <a:off x="291169" y="2687417"/>
            <a:ext cx="278496" cy="200053"/>
            <a:chOff x="1014019" y="2643309"/>
            <a:chExt cx="278496" cy="200053"/>
          </a:xfrm>
        </p:grpSpPr>
        <p:sp>
          <p:nvSpPr>
            <p:cNvPr id="184" name="이등변 삼각형 183">
              <a:extLst>
                <a:ext uri="{FF2B5EF4-FFF2-40B4-BE49-F238E27FC236}">
                  <a16:creationId xmlns:a16="http://schemas.microsoft.com/office/drawing/2014/main" id="{7CDC13F1-9D12-7AF9-07CD-6F657197C35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85" name="그룹 184">
              <a:extLst>
                <a:ext uri="{FF2B5EF4-FFF2-40B4-BE49-F238E27FC236}">
                  <a16:creationId xmlns:a16="http://schemas.microsoft.com/office/drawing/2014/main" id="{9883AEB1-B185-2A97-5FFE-FB64C98EF4DA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86" name="Oval 593">
                <a:extLst>
                  <a:ext uri="{FF2B5EF4-FFF2-40B4-BE49-F238E27FC236}">
                    <a16:creationId xmlns:a16="http://schemas.microsoft.com/office/drawing/2014/main" id="{793BFE54-9F44-30EF-F29E-C41CB5467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87" name="TextBox 14">
                <a:extLst>
                  <a:ext uri="{FF2B5EF4-FFF2-40B4-BE49-F238E27FC236}">
                    <a16:creationId xmlns:a16="http://schemas.microsoft.com/office/drawing/2014/main" id="{6A4EC5B7-DD7A-5925-85F1-506F653492F0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88" name="그룹 187">
            <a:extLst>
              <a:ext uri="{FF2B5EF4-FFF2-40B4-BE49-F238E27FC236}">
                <a16:creationId xmlns:a16="http://schemas.microsoft.com/office/drawing/2014/main" id="{A4A71FCC-F668-CEF4-9D28-88884CB774D5}"/>
              </a:ext>
            </a:extLst>
          </p:cNvPr>
          <p:cNvGrpSpPr/>
          <p:nvPr/>
        </p:nvGrpSpPr>
        <p:grpSpPr>
          <a:xfrm>
            <a:off x="291169" y="2958181"/>
            <a:ext cx="278496" cy="200053"/>
            <a:chOff x="1014019" y="2643309"/>
            <a:chExt cx="278496" cy="200053"/>
          </a:xfrm>
        </p:grpSpPr>
        <p:sp>
          <p:nvSpPr>
            <p:cNvPr id="189" name="이등변 삼각형 188">
              <a:extLst>
                <a:ext uri="{FF2B5EF4-FFF2-40B4-BE49-F238E27FC236}">
                  <a16:creationId xmlns:a16="http://schemas.microsoft.com/office/drawing/2014/main" id="{1F404DD7-F456-7048-8BBF-2399AA4786B0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90" name="그룹 189">
              <a:extLst>
                <a:ext uri="{FF2B5EF4-FFF2-40B4-BE49-F238E27FC236}">
                  <a16:creationId xmlns:a16="http://schemas.microsoft.com/office/drawing/2014/main" id="{0528F959-0F8A-1D36-E071-AC5F7D3CBE43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91" name="Oval 593">
                <a:extLst>
                  <a:ext uri="{FF2B5EF4-FFF2-40B4-BE49-F238E27FC236}">
                    <a16:creationId xmlns:a16="http://schemas.microsoft.com/office/drawing/2014/main" id="{CFC92B6D-503D-7513-CE0B-D652589128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92" name="TextBox 14">
                <a:extLst>
                  <a:ext uri="{FF2B5EF4-FFF2-40B4-BE49-F238E27FC236}">
                    <a16:creationId xmlns:a16="http://schemas.microsoft.com/office/drawing/2014/main" id="{30A943F9-FE6F-668E-613F-893EB6B0BEFB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93" name="그룹 192">
            <a:extLst>
              <a:ext uri="{FF2B5EF4-FFF2-40B4-BE49-F238E27FC236}">
                <a16:creationId xmlns:a16="http://schemas.microsoft.com/office/drawing/2014/main" id="{62C55726-4286-B6DC-6E6A-F237A9564444}"/>
              </a:ext>
            </a:extLst>
          </p:cNvPr>
          <p:cNvGrpSpPr/>
          <p:nvPr/>
        </p:nvGrpSpPr>
        <p:grpSpPr>
          <a:xfrm>
            <a:off x="3228931" y="2413439"/>
            <a:ext cx="244417" cy="258694"/>
            <a:chOff x="1098607" y="3056422"/>
            <a:chExt cx="244417" cy="258694"/>
          </a:xfrm>
        </p:grpSpPr>
        <p:sp>
          <p:nvSpPr>
            <p:cNvPr id="194" name="이등변 삼각형 193">
              <a:extLst>
                <a:ext uri="{FF2B5EF4-FFF2-40B4-BE49-F238E27FC236}">
                  <a16:creationId xmlns:a16="http://schemas.microsoft.com/office/drawing/2014/main" id="{61FB21DD-86AB-E82D-9299-48EDFB4421A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95" name="그룹 194">
              <a:extLst>
                <a:ext uri="{FF2B5EF4-FFF2-40B4-BE49-F238E27FC236}">
                  <a16:creationId xmlns:a16="http://schemas.microsoft.com/office/drawing/2014/main" id="{F0548A6D-6B1E-280B-5D0D-262829A2C30E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96" name="Oval 593">
                <a:extLst>
                  <a:ext uri="{FF2B5EF4-FFF2-40B4-BE49-F238E27FC236}">
                    <a16:creationId xmlns:a16="http://schemas.microsoft.com/office/drawing/2014/main" id="{42E164E5-B1D4-940E-EB6D-6AC66A06AE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97" name="TextBox 14">
                <a:extLst>
                  <a:ext uri="{FF2B5EF4-FFF2-40B4-BE49-F238E27FC236}">
                    <a16:creationId xmlns:a16="http://schemas.microsoft.com/office/drawing/2014/main" id="{7688C26E-86E6-5D7B-2A43-A5228B9155A3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210" name="그림 209">
            <a:extLst>
              <a:ext uri="{FF2B5EF4-FFF2-40B4-BE49-F238E27FC236}">
                <a16:creationId xmlns:a16="http://schemas.microsoft.com/office/drawing/2014/main" id="{2B0A015B-DF55-D745-0005-642EF43BDF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1291" y="3721971"/>
            <a:ext cx="765615" cy="288135"/>
          </a:xfrm>
          <a:prstGeom prst="rect">
            <a:avLst/>
          </a:prstGeom>
        </p:spPr>
      </p:pic>
      <p:grpSp>
        <p:nvGrpSpPr>
          <p:cNvPr id="211" name="그룹 210">
            <a:extLst>
              <a:ext uri="{FF2B5EF4-FFF2-40B4-BE49-F238E27FC236}">
                <a16:creationId xmlns:a16="http://schemas.microsoft.com/office/drawing/2014/main" id="{484771A4-CB7E-9EBD-281A-9B7411E50E9E}"/>
              </a:ext>
            </a:extLst>
          </p:cNvPr>
          <p:cNvGrpSpPr/>
          <p:nvPr/>
        </p:nvGrpSpPr>
        <p:grpSpPr>
          <a:xfrm rot="5400000">
            <a:off x="1983700" y="235896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12" name="이등변 삼각형 211">
              <a:extLst>
                <a:ext uri="{FF2B5EF4-FFF2-40B4-BE49-F238E27FC236}">
                  <a16:creationId xmlns:a16="http://schemas.microsoft.com/office/drawing/2014/main" id="{6AB0E6D2-F959-5FEF-9AA9-0F3EA190090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13" name="Oval 593">
              <a:extLst>
                <a:ext uri="{FF2B5EF4-FFF2-40B4-BE49-F238E27FC236}">
                  <a16:creationId xmlns:a16="http://schemas.microsoft.com/office/drawing/2014/main" id="{1BF3877D-6273-FF35-AA22-2E631A4B2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7</a:t>
              </a:r>
            </a:p>
          </p:txBody>
        </p:sp>
      </p:grpSp>
      <p:sp>
        <p:nvSpPr>
          <p:cNvPr id="214" name="직사각형 213">
            <a:extLst>
              <a:ext uri="{FF2B5EF4-FFF2-40B4-BE49-F238E27FC236}">
                <a16:creationId xmlns:a16="http://schemas.microsoft.com/office/drawing/2014/main" id="{A8323294-399B-506E-2038-05F7E4415F8C}"/>
              </a:ext>
            </a:extLst>
          </p:cNvPr>
          <p:cNvSpPr/>
          <p:nvPr/>
        </p:nvSpPr>
        <p:spPr>
          <a:xfrm>
            <a:off x="796155" y="2921318"/>
            <a:ext cx="737616" cy="562157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15" name="그룹 214">
            <a:extLst>
              <a:ext uri="{FF2B5EF4-FFF2-40B4-BE49-F238E27FC236}">
                <a16:creationId xmlns:a16="http://schemas.microsoft.com/office/drawing/2014/main" id="{4EE693C1-C301-E642-592B-E6797E86F6EF}"/>
              </a:ext>
            </a:extLst>
          </p:cNvPr>
          <p:cNvGrpSpPr/>
          <p:nvPr/>
        </p:nvGrpSpPr>
        <p:grpSpPr>
          <a:xfrm>
            <a:off x="2488622" y="3775247"/>
            <a:ext cx="278496" cy="200053"/>
            <a:chOff x="1014019" y="2643309"/>
            <a:chExt cx="278496" cy="200053"/>
          </a:xfrm>
        </p:grpSpPr>
        <p:sp>
          <p:nvSpPr>
            <p:cNvPr id="216" name="이등변 삼각형 215">
              <a:extLst>
                <a:ext uri="{FF2B5EF4-FFF2-40B4-BE49-F238E27FC236}">
                  <a16:creationId xmlns:a16="http://schemas.microsoft.com/office/drawing/2014/main" id="{C35888D9-ACEC-00EA-0F3E-08EC71739677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17" name="그룹 216">
              <a:extLst>
                <a:ext uri="{FF2B5EF4-FFF2-40B4-BE49-F238E27FC236}">
                  <a16:creationId xmlns:a16="http://schemas.microsoft.com/office/drawing/2014/main" id="{67E22129-9E6E-D24C-F9D6-02E1ED4F739B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18" name="Oval 593">
                <a:extLst>
                  <a:ext uri="{FF2B5EF4-FFF2-40B4-BE49-F238E27FC236}">
                    <a16:creationId xmlns:a16="http://schemas.microsoft.com/office/drawing/2014/main" id="{C48C10D1-5680-F4E7-3AE9-22129C1D3D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19" name="TextBox 14">
                <a:extLst>
                  <a:ext uri="{FF2B5EF4-FFF2-40B4-BE49-F238E27FC236}">
                    <a16:creationId xmlns:a16="http://schemas.microsoft.com/office/drawing/2014/main" id="{FBDC3086-7BE7-6C4B-8D98-70004D272402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25" name="사각형: 둥근 모서리 224">
            <a:extLst>
              <a:ext uri="{FF2B5EF4-FFF2-40B4-BE49-F238E27FC236}">
                <a16:creationId xmlns:a16="http://schemas.microsoft.com/office/drawing/2014/main" id="{EBA8A4D0-BEB2-5B04-7F71-A1E9DBD5A888}"/>
              </a:ext>
            </a:extLst>
          </p:cNvPr>
          <p:cNvSpPr/>
          <p:nvPr/>
        </p:nvSpPr>
        <p:spPr>
          <a:xfrm>
            <a:off x="6254246" y="2290147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226" name="그래픽 225" descr="다운로드 윤곽선">
            <a:extLst>
              <a:ext uri="{FF2B5EF4-FFF2-40B4-BE49-F238E27FC236}">
                <a16:creationId xmlns:a16="http://schemas.microsoft.com/office/drawing/2014/main" id="{BA2F9199-40D7-5D23-A009-4929BA1D1E31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289738" y="2303110"/>
            <a:ext cx="204905" cy="204905"/>
          </a:xfrm>
          <a:prstGeom prst="rect">
            <a:avLst/>
          </a:prstGeom>
        </p:spPr>
      </p:pic>
      <p:grpSp>
        <p:nvGrpSpPr>
          <p:cNvPr id="227" name="그룹 226">
            <a:extLst>
              <a:ext uri="{FF2B5EF4-FFF2-40B4-BE49-F238E27FC236}">
                <a16:creationId xmlns:a16="http://schemas.microsoft.com/office/drawing/2014/main" id="{1F3EED40-5D32-4CF3-9CB7-FCBDCE0C3763}"/>
              </a:ext>
            </a:extLst>
          </p:cNvPr>
          <p:cNvGrpSpPr/>
          <p:nvPr/>
        </p:nvGrpSpPr>
        <p:grpSpPr>
          <a:xfrm>
            <a:off x="6006659" y="2311400"/>
            <a:ext cx="278496" cy="200053"/>
            <a:chOff x="1014019" y="2643309"/>
            <a:chExt cx="278496" cy="200053"/>
          </a:xfrm>
        </p:grpSpPr>
        <p:sp>
          <p:nvSpPr>
            <p:cNvPr id="228" name="이등변 삼각형 227">
              <a:extLst>
                <a:ext uri="{FF2B5EF4-FFF2-40B4-BE49-F238E27FC236}">
                  <a16:creationId xmlns:a16="http://schemas.microsoft.com/office/drawing/2014/main" id="{0157E8A5-D21C-3E40-CC52-4969043C449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29" name="그룹 228">
              <a:extLst>
                <a:ext uri="{FF2B5EF4-FFF2-40B4-BE49-F238E27FC236}">
                  <a16:creationId xmlns:a16="http://schemas.microsoft.com/office/drawing/2014/main" id="{D5C98887-E83E-6C45-9A0D-43B468B28C4C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30" name="Oval 593">
                <a:extLst>
                  <a:ext uri="{FF2B5EF4-FFF2-40B4-BE49-F238E27FC236}">
                    <a16:creationId xmlns:a16="http://schemas.microsoft.com/office/drawing/2014/main" id="{9D959316-AC79-4E39-9251-6679D4D7A0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31" name="TextBox 14">
                <a:extLst>
                  <a:ext uri="{FF2B5EF4-FFF2-40B4-BE49-F238E27FC236}">
                    <a16:creationId xmlns:a16="http://schemas.microsoft.com/office/drawing/2014/main" id="{ECF5E4C4-41E1-72EA-AD2A-8E99434560F4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32" name="TextBox 231">
            <a:extLst>
              <a:ext uri="{FF2B5EF4-FFF2-40B4-BE49-F238E27FC236}">
                <a16:creationId xmlns:a16="http://schemas.microsoft.com/office/drawing/2014/main" id="{E60C15B9-B5C0-CFDD-2C6A-247858D3643F}"/>
              </a:ext>
            </a:extLst>
          </p:cNvPr>
          <p:cNvSpPr txBox="1"/>
          <p:nvPr/>
        </p:nvSpPr>
        <p:spPr>
          <a:xfrm>
            <a:off x="3839488" y="1361917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주문번호</a:t>
            </a:r>
            <a:endParaRPr lang="en-US" altLang="ko-KR" sz="900"/>
          </a:p>
        </p:txBody>
      </p:sp>
      <p:grpSp>
        <p:nvGrpSpPr>
          <p:cNvPr id="233" name="그룹 232">
            <a:extLst>
              <a:ext uri="{FF2B5EF4-FFF2-40B4-BE49-F238E27FC236}">
                <a16:creationId xmlns:a16="http://schemas.microsoft.com/office/drawing/2014/main" id="{9783A0B9-CEB5-D7AD-4038-AD7502E48699}"/>
              </a:ext>
            </a:extLst>
          </p:cNvPr>
          <p:cNvGrpSpPr/>
          <p:nvPr/>
        </p:nvGrpSpPr>
        <p:grpSpPr>
          <a:xfrm rot="5400000">
            <a:off x="5763345" y="139067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34" name="이등변 삼각형 233">
              <a:extLst>
                <a:ext uri="{FF2B5EF4-FFF2-40B4-BE49-F238E27FC236}">
                  <a16:creationId xmlns:a16="http://schemas.microsoft.com/office/drawing/2014/main" id="{1329D374-5D5C-1CAA-013D-BBEA137012F3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35" name="Oval 593">
              <a:extLst>
                <a:ext uri="{FF2B5EF4-FFF2-40B4-BE49-F238E27FC236}">
                  <a16:creationId xmlns:a16="http://schemas.microsoft.com/office/drawing/2014/main" id="{30F2D98C-1708-F4C6-E8CB-6B81321361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sp>
        <p:nvSpPr>
          <p:cNvPr id="236" name="사각형: 둥근 모서리 235">
            <a:extLst>
              <a:ext uri="{FF2B5EF4-FFF2-40B4-BE49-F238E27FC236}">
                <a16:creationId xmlns:a16="http://schemas.microsoft.com/office/drawing/2014/main" id="{DBD4B9FD-747E-6716-E92A-A4F58BB546AA}"/>
              </a:ext>
            </a:extLst>
          </p:cNvPr>
          <p:cNvSpPr/>
          <p:nvPr/>
        </p:nvSpPr>
        <p:spPr>
          <a:xfrm>
            <a:off x="4475383" y="140466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주문번호 입력</a:t>
            </a:r>
          </a:p>
        </p:txBody>
      </p:sp>
      <p:pic>
        <p:nvPicPr>
          <p:cNvPr id="238" name="그래픽 237" descr="돋보기 단색으로 채워진">
            <a:extLst>
              <a:ext uri="{FF2B5EF4-FFF2-40B4-BE49-F238E27FC236}">
                <a16:creationId xmlns:a16="http://schemas.microsoft.com/office/drawing/2014/main" id="{7AF81E72-1A96-A5DD-AA5A-AF5104BDC07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556212" y="1446237"/>
            <a:ext cx="145373" cy="147683"/>
          </a:xfrm>
          <a:prstGeom prst="rect">
            <a:avLst/>
          </a:prstGeom>
        </p:spPr>
      </p:pic>
      <p:sp>
        <p:nvSpPr>
          <p:cNvPr id="242" name="TextBox 241">
            <a:extLst>
              <a:ext uri="{FF2B5EF4-FFF2-40B4-BE49-F238E27FC236}">
                <a16:creationId xmlns:a16="http://schemas.microsoft.com/office/drawing/2014/main" id="{01E47753-6BFF-E287-D71A-0B6F75A912FF}"/>
              </a:ext>
            </a:extLst>
          </p:cNvPr>
          <p:cNvSpPr txBox="1"/>
          <p:nvPr/>
        </p:nvSpPr>
        <p:spPr>
          <a:xfrm>
            <a:off x="3848732" y="105738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주문자</a:t>
            </a:r>
            <a:endParaRPr lang="en-US" altLang="ko-KR" sz="900"/>
          </a:p>
        </p:txBody>
      </p:sp>
      <p:sp>
        <p:nvSpPr>
          <p:cNvPr id="243" name="사각형: 둥근 모서리 242">
            <a:extLst>
              <a:ext uri="{FF2B5EF4-FFF2-40B4-BE49-F238E27FC236}">
                <a16:creationId xmlns:a16="http://schemas.microsoft.com/office/drawing/2014/main" id="{1B68565A-BF35-C746-9E92-B4946B2E13BC}"/>
              </a:ext>
            </a:extLst>
          </p:cNvPr>
          <p:cNvSpPr/>
          <p:nvPr/>
        </p:nvSpPr>
        <p:spPr>
          <a:xfrm>
            <a:off x="4475466" y="109150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44" name="사각형: 둥근 모서리 243">
            <a:extLst>
              <a:ext uri="{FF2B5EF4-FFF2-40B4-BE49-F238E27FC236}">
                <a16:creationId xmlns:a16="http://schemas.microsoft.com/office/drawing/2014/main" id="{0712D8E1-89CB-D743-DADA-951EEFCFBE62}"/>
              </a:ext>
            </a:extLst>
          </p:cNvPr>
          <p:cNvSpPr/>
          <p:nvPr/>
        </p:nvSpPr>
        <p:spPr>
          <a:xfrm>
            <a:off x="5561388" y="1091709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ID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입력</a:t>
            </a:r>
          </a:p>
        </p:txBody>
      </p:sp>
      <p:pic>
        <p:nvPicPr>
          <p:cNvPr id="245" name="그래픽 244" descr="돋보기 단색으로 채워진">
            <a:extLst>
              <a:ext uri="{FF2B5EF4-FFF2-40B4-BE49-F238E27FC236}">
                <a16:creationId xmlns:a16="http://schemas.microsoft.com/office/drawing/2014/main" id="{427D5A70-59E7-0779-C923-6307075CBA7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620562" y="1133075"/>
            <a:ext cx="145373" cy="147683"/>
          </a:xfrm>
          <a:prstGeom prst="rect">
            <a:avLst/>
          </a:prstGeom>
        </p:spPr>
      </p:pic>
      <p:grpSp>
        <p:nvGrpSpPr>
          <p:cNvPr id="250" name="그룹 249">
            <a:extLst>
              <a:ext uri="{FF2B5EF4-FFF2-40B4-BE49-F238E27FC236}">
                <a16:creationId xmlns:a16="http://schemas.microsoft.com/office/drawing/2014/main" id="{9DC2E95B-9CFB-773F-C475-3C9535B199DF}"/>
              </a:ext>
            </a:extLst>
          </p:cNvPr>
          <p:cNvGrpSpPr/>
          <p:nvPr/>
        </p:nvGrpSpPr>
        <p:grpSpPr>
          <a:xfrm rot="5400000">
            <a:off x="6808944" y="108493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51" name="이등변 삼각형 250">
              <a:extLst>
                <a:ext uri="{FF2B5EF4-FFF2-40B4-BE49-F238E27FC236}">
                  <a16:creationId xmlns:a16="http://schemas.microsoft.com/office/drawing/2014/main" id="{C06F52AE-8AC0-E409-49AB-06D3A2EBB9D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52" name="Oval 593">
              <a:extLst>
                <a:ext uri="{FF2B5EF4-FFF2-40B4-BE49-F238E27FC236}">
                  <a16:creationId xmlns:a16="http://schemas.microsoft.com/office/drawing/2014/main" id="{72574AD3-7279-AF28-156E-00B5CAE970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pSp>
        <p:nvGrpSpPr>
          <p:cNvPr id="256" name="그룹 255">
            <a:extLst>
              <a:ext uri="{FF2B5EF4-FFF2-40B4-BE49-F238E27FC236}">
                <a16:creationId xmlns:a16="http://schemas.microsoft.com/office/drawing/2014/main" id="{CFBF650B-6741-47F9-5923-66B1BA2B103B}"/>
              </a:ext>
            </a:extLst>
          </p:cNvPr>
          <p:cNvGrpSpPr/>
          <p:nvPr/>
        </p:nvGrpSpPr>
        <p:grpSpPr>
          <a:xfrm>
            <a:off x="1411562" y="2701867"/>
            <a:ext cx="244417" cy="258694"/>
            <a:chOff x="1098607" y="3056422"/>
            <a:chExt cx="244417" cy="258694"/>
          </a:xfrm>
        </p:grpSpPr>
        <p:sp>
          <p:nvSpPr>
            <p:cNvPr id="257" name="이등변 삼각형 256">
              <a:extLst>
                <a:ext uri="{FF2B5EF4-FFF2-40B4-BE49-F238E27FC236}">
                  <a16:creationId xmlns:a16="http://schemas.microsoft.com/office/drawing/2014/main" id="{EF9583CF-434E-9B43-5FE2-725FF56F60B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58" name="그룹 257">
              <a:extLst>
                <a:ext uri="{FF2B5EF4-FFF2-40B4-BE49-F238E27FC236}">
                  <a16:creationId xmlns:a16="http://schemas.microsoft.com/office/drawing/2014/main" id="{8F2327B3-3B5E-3A74-83D9-A75D4BDD28A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259" name="Oval 593">
                <a:extLst>
                  <a:ext uri="{FF2B5EF4-FFF2-40B4-BE49-F238E27FC236}">
                    <a16:creationId xmlns:a16="http://schemas.microsoft.com/office/drawing/2014/main" id="{1AD78355-7AF2-843C-A6F7-9DE79BDD8C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60" name="TextBox 14">
                <a:extLst>
                  <a:ext uri="{FF2B5EF4-FFF2-40B4-BE49-F238E27FC236}">
                    <a16:creationId xmlns:a16="http://schemas.microsoft.com/office/drawing/2014/main" id="{EB801CC9-42BF-66CA-DE86-1D8A0E49C01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85" name="TextBox 84"/>
          <p:cNvSpPr txBox="1"/>
          <p:nvPr/>
        </p:nvSpPr>
        <p:spPr>
          <a:xfrm>
            <a:off x="7910989" y="811060"/>
            <a:ext cx="3633537" cy="590931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온라인몰 관리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주문</a:t>
            </a:r>
            <a:r>
              <a:rPr lang="en-US" altLang="ko-KR" sz="900" dirty="0" smtClean="0"/>
              <a:t>/</a:t>
            </a:r>
            <a:r>
              <a:rPr lang="ko-KR" altLang="en-US" sz="900" dirty="0" smtClean="0"/>
              <a:t>배송 </a:t>
            </a:r>
            <a:r>
              <a:rPr lang="ko-KR" altLang="en-US" sz="900" dirty="0" smtClean="0"/>
              <a:t>관리 </a:t>
            </a:r>
            <a:r>
              <a:rPr lang="en-US" altLang="ko-KR" sz="900" dirty="0" smtClean="0"/>
              <a:t>(order/delivery </a:t>
            </a:r>
            <a:r>
              <a:rPr lang="en-US" altLang="ko-KR" sz="900" dirty="0" smtClean="0"/>
              <a:t>management)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2.Search options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en-US" altLang="ko-KR" sz="900" dirty="0" smtClean="0"/>
              <a:t>1) </a:t>
            </a:r>
            <a:r>
              <a:rPr lang="ko-KR" altLang="en-US" sz="900" dirty="0" smtClean="0"/>
              <a:t>쇼핑몰 </a:t>
            </a:r>
            <a:r>
              <a:rPr lang="en-US" altLang="ko-KR" sz="900" dirty="0" smtClean="0"/>
              <a:t>: (</a:t>
            </a:r>
            <a:r>
              <a:rPr lang="en-US" altLang="ko-KR" sz="900" dirty="0" smtClean="0"/>
              <a:t>no </a:t>
            </a:r>
            <a:r>
              <a:rPr lang="en-US" altLang="ko-KR" sz="900" dirty="0" err="1" smtClean="0"/>
              <a:t>searech</a:t>
            </a:r>
            <a:r>
              <a:rPr lang="en-US" altLang="ko-KR" sz="900" dirty="0" smtClean="0"/>
              <a:t> icon)</a:t>
            </a:r>
            <a:endParaRPr lang="en-US" altLang="ko-KR" sz="900" dirty="0" smtClean="0"/>
          </a:p>
          <a:p>
            <a:r>
              <a:rPr lang="en-US" altLang="ko-KR" sz="900" dirty="0" smtClean="0"/>
              <a:t>    </a:t>
            </a:r>
            <a:r>
              <a:rPr lang="en-US" altLang="ko-KR" sz="900" dirty="0"/>
              <a:t>a) 1</a:t>
            </a:r>
            <a:r>
              <a:rPr lang="en-US" altLang="ko-KR" sz="900" baseline="30000" dirty="0"/>
              <a:t>st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st_mall.mall_name</a:t>
            </a:r>
            <a:r>
              <a:rPr lang="en-US" altLang="ko-KR" sz="900" dirty="0"/>
              <a:t>} </a:t>
            </a:r>
            <a:r>
              <a:rPr lang="en-US" altLang="ko-KR" sz="900" dirty="0" smtClean="0"/>
              <a:t>LIKE </a:t>
            </a:r>
            <a:r>
              <a:rPr lang="en-US" altLang="ko-KR" sz="900" dirty="0"/>
              <a:t>(with </a:t>
            </a:r>
            <a:r>
              <a:rPr lang="en-US" altLang="ko-KR" sz="900" dirty="0" err="1" smtClean="0"/>
              <a:t>st_coupon_targets</a:t>
            </a:r>
            <a:r>
              <a:rPr lang="en-US" altLang="ko-KR" sz="900" dirty="0"/>
              <a:t>. </a:t>
            </a:r>
            <a:r>
              <a:rPr lang="en-US" altLang="ko-KR" sz="900" dirty="0" err="1" smtClean="0"/>
              <a:t>mall_code</a:t>
            </a:r>
            <a:r>
              <a:rPr lang="en-US" altLang="ko-KR" sz="900" dirty="0" smtClean="0"/>
              <a:t>)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/>
              <a:t>    b) 2</a:t>
            </a:r>
            <a:r>
              <a:rPr lang="en-US" altLang="ko-KR" sz="900" baseline="30000" dirty="0"/>
              <a:t>nd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: </a:t>
            </a:r>
            <a:r>
              <a:rPr lang="en-US" altLang="ko-KR" sz="900" dirty="0" err="1"/>
              <a:t>st_order.mall_code</a:t>
            </a:r>
            <a:r>
              <a:rPr lang="en-US" altLang="ko-KR" sz="900" dirty="0"/>
              <a:t> </a:t>
            </a:r>
            <a:r>
              <a:rPr lang="en-US" altLang="ko-KR" sz="900" dirty="0" smtClean="0"/>
              <a:t>LIKE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주문자 </a:t>
            </a:r>
            <a:r>
              <a:rPr lang="en-US" altLang="ko-KR" sz="900" dirty="0" smtClean="0"/>
              <a:t>:</a:t>
            </a:r>
            <a:endParaRPr lang="en-US" altLang="ko-KR" sz="900" dirty="0"/>
          </a:p>
          <a:p>
            <a:r>
              <a:rPr lang="en-US" altLang="ko-KR" sz="900" dirty="0"/>
              <a:t>    a) 1</a:t>
            </a:r>
            <a:r>
              <a:rPr lang="en-US" altLang="ko-KR" sz="900" baseline="30000" dirty="0"/>
              <a:t>st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st_user.username</a:t>
            </a:r>
            <a:r>
              <a:rPr lang="en-US" altLang="ko-KR" sz="900" dirty="0" smtClean="0"/>
              <a:t>} </a:t>
            </a:r>
            <a:r>
              <a:rPr lang="en-US" altLang="ko-KR" sz="900" dirty="0"/>
              <a:t>LIKE (with </a:t>
            </a:r>
            <a:r>
              <a:rPr lang="en-US" altLang="ko-KR" sz="900" dirty="0" err="1" smtClean="0"/>
              <a:t>st_order.reg_user_seq</a:t>
            </a:r>
            <a:r>
              <a:rPr lang="en-US" altLang="ko-KR" sz="900" dirty="0"/>
              <a:t>)</a:t>
            </a:r>
            <a:br>
              <a:rPr lang="en-US" altLang="ko-KR" sz="900" dirty="0"/>
            </a:br>
            <a:r>
              <a:rPr lang="en-US" altLang="ko-KR" sz="900" dirty="0"/>
              <a:t>    b) 2</a:t>
            </a:r>
            <a:r>
              <a:rPr lang="en-US" altLang="ko-KR" sz="900" baseline="30000" dirty="0"/>
              <a:t>nd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: </a:t>
            </a:r>
            <a:r>
              <a:rPr lang="en-US" altLang="ko-KR" sz="900" dirty="0" smtClean="0"/>
              <a:t>st_user.id} </a:t>
            </a:r>
            <a:r>
              <a:rPr lang="en-US" altLang="ko-KR" sz="900" dirty="0"/>
              <a:t>LIKE</a:t>
            </a:r>
            <a:endParaRPr lang="en-US" altLang="ko-KR" sz="900" dirty="0" smtClean="0"/>
          </a:p>
          <a:p>
            <a:r>
              <a:rPr lang="en-US" altLang="ko-KR" sz="900" dirty="0" smtClean="0"/>
              <a:t>  3) </a:t>
            </a:r>
            <a:r>
              <a:rPr lang="ko-KR" altLang="en-US" sz="900" dirty="0" smtClean="0"/>
              <a:t>상품 </a:t>
            </a:r>
            <a:r>
              <a:rPr lang="en-US" altLang="ko-KR" sz="900" dirty="0"/>
              <a:t>:</a:t>
            </a:r>
          </a:p>
          <a:p>
            <a:r>
              <a:rPr lang="en-US" altLang="ko-KR" sz="900" dirty="0"/>
              <a:t>    a) 1</a:t>
            </a:r>
            <a:r>
              <a:rPr lang="en-US" altLang="ko-KR" sz="900" baseline="30000" dirty="0"/>
              <a:t>st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st_product.product_name</a:t>
            </a:r>
            <a:r>
              <a:rPr lang="en-US" altLang="ko-KR" sz="900" dirty="0"/>
              <a:t>} LIKE</a:t>
            </a:r>
            <a:br>
              <a:rPr lang="en-US" altLang="ko-KR" sz="900" dirty="0"/>
            </a:br>
            <a:r>
              <a:rPr lang="en-US" altLang="ko-KR" sz="900" dirty="0"/>
              <a:t>    b) 2</a:t>
            </a:r>
            <a:r>
              <a:rPr lang="en-US" altLang="ko-KR" sz="900" baseline="30000" dirty="0"/>
              <a:t>nd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: </a:t>
            </a:r>
            <a:r>
              <a:rPr lang="en-US" altLang="ko-KR" sz="900" dirty="0" smtClean="0"/>
              <a:t>{</a:t>
            </a:r>
            <a:r>
              <a:rPr lang="en-US" altLang="ko-KR" sz="900" dirty="0" err="1" smtClean="0"/>
              <a:t>st_product.product_code</a:t>
            </a:r>
            <a:r>
              <a:rPr lang="en-US" altLang="ko-KR" sz="900" dirty="0"/>
              <a:t>} </a:t>
            </a:r>
            <a:r>
              <a:rPr lang="en-US" altLang="ko-KR" sz="900" dirty="0" smtClean="0"/>
              <a:t>LIKE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en-US" altLang="ko-KR" sz="900" dirty="0" smtClean="0"/>
              <a:t>4) </a:t>
            </a:r>
            <a:r>
              <a:rPr lang="ko-KR" altLang="en-US" sz="900" dirty="0" smtClean="0"/>
              <a:t>주문번호 </a:t>
            </a:r>
            <a:r>
              <a:rPr lang="en-US" altLang="ko-KR" sz="900" dirty="0"/>
              <a:t>:</a:t>
            </a:r>
          </a:p>
          <a:p>
            <a:r>
              <a:rPr lang="en-US" altLang="ko-KR" sz="900" dirty="0"/>
              <a:t>    a) </a:t>
            </a:r>
            <a:r>
              <a:rPr lang="en-US" altLang="ko-KR" sz="900" dirty="0" err="1" smtClean="0"/>
              <a:t>inputbox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st_order.order_no</a:t>
            </a:r>
            <a:r>
              <a:rPr lang="en-US" altLang="ko-KR" sz="900" dirty="0"/>
              <a:t>} </a:t>
            </a:r>
            <a:r>
              <a:rPr lang="en-US" altLang="ko-KR" sz="900" dirty="0" smtClean="0"/>
              <a:t>LIKE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/>
              <a:t>3.Grid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logic</a:t>
            </a:r>
            <a:br>
              <a:rPr lang="en-US" altLang="ko-KR" sz="900" dirty="0" smtClean="0"/>
            </a:br>
            <a:r>
              <a:rPr lang="en-US" altLang="ko-KR" sz="900" dirty="0" smtClean="0"/>
              <a:t>    DB: </a:t>
            </a:r>
            <a:r>
              <a:rPr lang="en-US" altLang="ko-KR" sz="900" dirty="0" err="1"/>
              <a:t>st_order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sort: </a:t>
            </a:r>
            <a:r>
              <a:rPr lang="en-US" altLang="ko-KR" sz="900" dirty="0" err="1"/>
              <a:t>reg_date</a:t>
            </a:r>
            <a:r>
              <a:rPr lang="en-US" altLang="ko-KR" sz="900" dirty="0"/>
              <a:t> </a:t>
            </a:r>
            <a:r>
              <a:rPr lang="en-US" altLang="ko-KR" sz="900" dirty="0" smtClean="0"/>
              <a:t>DESC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conditions:</a:t>
            </a:r>
            <a:endParaRPr lang="en-US" altLang="ko-KR" sz="900" b="1" dirty="0" smtClean="0"/>
          </a:p>
          <a:p>
            <a:r>
              <a:rPr lang="en-US" altLang="ko-KR" sz="900" dirty="0" smtClean="0"/>
              <a:t>      - set by search options</a:t>
            </a:r>
          </a:p>
          <a:p>
            <a:r>
              <a:rPr lang="en-US" altLang="ko-KR" sz="900" dirty="0" smtClean="0"/>
              <a:t>  2) grid </a:t>
            </a:r>
            <a:r>
              <a:rPr lang="en-US" altLang="ko-KR" sz="900" dirty="0" smtClean="0"/>
              <a:t>columns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en-US" altLang="ko-KR" sz="900" dirty="0" smtClean="0"/>
              <a:t>  a) </a:t>
            </a:r>
            <a:r>
              <a:rPr lang="ko-KR" altLang="en-US" sz="900" dirty="0" smtClean="0"/>
              <a:t>주문번호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order_no</a:t>
            </a:r>
            <a:r>
              <a:rPr lang="en-US" altLang="ko-KR" sz="900" dirty="0" smtClean="0"/>
              <a:t>}</a:t>
            </a:r>
            <a:br>
              <a:rPr lang="en-US" altLang="ko-KR" sz="900" dirty="0" smtClean="0"/>
            </a:br>
            <a:r>
              <a:rPr lang="en-US" altLang="ko-KR" sz="900" dirty="0" smtClean="0"/>
              <a:t>      - if clicks, open order details modal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</a:t>
            </a:r>
            <a:r>
              <a:rPr lang="ko-KR" altLang="en-US" sz="900" dirty="0" smtClean="0"/>
              <a:t>주문자 </a:t>
            </a:r>
            <a:r>
              <a:rPr lang="en-US" altLang="ko-KR" sz="900" dirty="0"/>
              <a:t>: username of {</a:t>
            </a:r>
            <a:r>
              <a:rPr lang="en-US" altLang="ko-KR" sz="900" dirty="0" err="1" smtClean="0"/>
              <a:t>reg_user_seq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c) </a:t>
            </a:r>
            <a:r>
              <a:rPr lang="ko-KR" altLang="en-US" sz="900" dirty="0" smtClean="0"/>
              <a:t>주문자</a:t>
            </a:r>
            <a:r>
              <a:rPr lang="en-US" altLang="ko-KR" sz="900" dirty="0"/>
              <a:t>ID : user ID of {</a:t>
            </a:r>
            <a:r>
              <a:rPr lang="en-US" altLang="ko-KR" sz="900" dirty="0" err="1" smtClean="0"/>
              <a:t>reg_user_seq</a:t>
            </a:r>
            <a:r>
              <a:rPr lang="en-US" altLang="ko-KR" sz="900" dirty="0" smtClean="0"/>
              <a:t>}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d) </a:t>
            </a:r>
            <a:r>
              <a:rPr lang="ko-KR" altLang="en-US" sz="900" dirty="0" smtClean="0"/>
              <a:t>쇼핑몰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st_mall.mall_name</a:t>
            </a:r>
            <a:r>
              <a:rPr lang="en-US" altLang="ko-KR" sz="900" dirty="0"/>
              <a:t>{ of {</a:t>
            </a:r>
            <a:r>
              <a:rPr lang="en-US" altLang="ko-KR" sz="900" dirty="0" err="1" smtClean="0"/>
              <a:t>mall_code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e) </a:t>
            </a:r>
            <a:r>
              <a:rPr lang="ko-KR" altLang="en-US" sz="900" dirty="0" smtClean="0"/>
              <a:t>쇼핑몰 코드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mall_code</a:t>
            </a:r>
            <a:r>
              <a:rPr lang="en-US" altLang="ko-KR" sz="900" dirty="0"/>
              <a:t>}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f) </a:t>
            </a:r>
            <a:r>
              <a:rPr lang="ko-KR" altLang="en-US" sz="900" dirty="0" smtClean="0"/>
              <a:t>주문 상품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st_product.product_name</a:t>
            </a:r>
            <a:r>
              <a:rPr lang="en-US" altLang="ko-KR" sz="900" dirty="0"/>
              <a:t>} list of {</a:t>
            </a:r>
            <a:r>
              <a:rPr lang="en-US" altLang="ko-KR" sz="900" dirty="0" err="1" smtClean="0"/>
              <a:t>st_order_product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if order product is multiple, show like </a:t>
            </a:r>
            <a:r>
              <a:rPr lang="en-US" altLang="ko-KR" sz="900" b="1" dirty="0" smtClean="0"/>
              <a:t>“A, B, …”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g) </a:t>
            </a:r>
            <a:r>
              <a:rPr lang="ko-KR" altLang="en-US" sz="900" dirty="0" smtClean="0"/>
              <a:t>주문 금액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order_amount</a:t>
            </a:r>
            <a:r>
              <a:rPr lang="en-US" altLang="ko-KR" sz="900" dirty="0" smtClean="0"/>
              <a:t>}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h) </a:t>
            </a:r>
            <a:r>
              <a:rPr lang="ko-KR" altLang="en-US" sz="900" dirty="0" smtClean="0"/>
              <a:t>포인트 사용액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use_point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</a:t>
            </a:r>
            <a:r>
              <a:rPr lang="en-US" altLang="ko-KR" sz="900" dirty="0" err="1" smtClean="0"/>
              <a:t>i</a:t>
            </a:r>
            <a:r>
              <a:rPr lang="en-US" altLang="ko-KR" sz="900" dirty="0" smtClean="0"/>
              <a:t>) </a:t>
            </a:r>
            <a:r>
              <a:rPr lang="ko-KR" altLang="en-US" sz="900" dirty="0" smtClean="0"/>
              <a:t>결제수단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payment_method</a:t>
            </a:r>
            <a:r>
              <a:rPr lang="en-US" altLang="ko-KR" sz="900" dirty="0" smtClean="0"/>
              <a:t>} (show code name)</a:t>
            </a:r>
            <a:endParaRPr lang="en-US" altLang="ko-KR" sz="900" dirty="0" smtClean="0"/>
          </a:p>
          <a:p>
            <a:endParaRPr lang="en-US" altLang="ko-KR" sz="900" dirty="0" smtClean="0"/>
          </a:p>
          <a:p>
            <a:r>
              <a:rPr lang="en-US" altLang="ko-KR" sz="900" dirty="0"/>
              <a:t>4. </a:t>
            </a:r>
            <a:r>
              <a:rPr lang="ko-KR" altLang="en-US" sz="900" dirty="0"/>
              <a:t>엑셀 다운 </a:t>
            </a:r>
            <a:r>
              <a:rPr lang="en-US" altLang="ko-KR" sz="900" dirty="0"/>
              <a:t>(download excel)</a:t>
            </a:r>
          </a:p>
          <a:p>
            <a:r>
              <a:rPr lang="en-US" altLang="ko-KR" sz="900" dirty="0"/>
              <a:t>   - if clicks, download excel</a:t>
            </a:r>
            <a:br>
              <a:rPr lang="en-US" altLang="ko-KR" sz="900" dirty="0"/>
            </a:br>
            <a:r>
              <a:rPr lang="en-US" altLang="ko-KR" sz="900" dirty="0"/>
              <a:t>   - file name: </a:t>
            </a:r>
            <a:r>
              <a:rPr lang="en-US" altLang="ko-KR" sz="900" dirty="0" smtClean="0"/>
              <a:t>‘</a:t>
            </a:r>
            <a:r>
              <a:rPr lang="ko-KR" altLang="en-US" sz="900" dirty="0" smtClean="0"/>
              <a:t>주문목록</a:t>
            </a:r>
            <a:r>
              <a:rPr lang="en-US" altLang="ko-KR" sz="900" dirty="0"/>
              <a:t>’.xlsx</a:t>
            </a:r>
          </a:p>
          <a:p>
            <a:r>
              <a:rPr lang="en-US" altLang="ko-KR" sz="900" dirty="0"/>
              <a:t>   - columns: </a:t>
            </a:r>
            <a:r>
              <a:rPr lang="en-US" altLang="ko-KR" sz="900" dirty="0" smtClean="0"/>
              <a:t>all columns</a:t>
            </a:r>
            <a:endParaRPr lang="en-US" altLang="ko-KR" sz="900" dirty="0" smtClean="0"/>
          </a:p>
        </p:txBody>
      </p:sp>
    </p:spTree>
    <p:extLst>
      <p:ext uri="{BB962C8B-B14F-4D97-AF65-F5344CB8AC3E}">
        <p14:creationId xmlns:p14="http://schemas.microsoft.com/office/powerpoint/2010/main" val="166930425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52387"/>
              </p:ext>
            </p:extLst>
          </p:nvPr>
        </p:nvGraphicFramePr>
        <p:xfrm>
          <a:off x="7794170" y="725881"/>
          <a:ext cx="439783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온라인몰 주문</a:t>
                      </a:r>
                      <a:r>
                        <a:rPr lang="en-US" altLang="ko-KR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배송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739095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719655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주문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배송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온라인몰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AD-07-0009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55</a:t>
            </a:fld>
            <a:endParaRPr lang="ko-KR" altLang="en-US"/>
          </a:p>
        </p:txBody>
      </p:sp>
      <p:sp>
        <p:nvSpPr>
          <p:cNvPr id="155" name="사각형: 둥근 모서리 154">
            <a:extLst>
              <a:ext uri="{FF2B5EF4-FFF2-40B4-BE49-F238E27FC236}">
                <a16:creationId xmlns:a16="http://schemas.microsoft.com/office/drawing/2014/main" id="{F0DE71D0-7048-7065-97FF-F0C4B559DFF8}"/>
              </a:ext>
            </a:extLst>
          </p:cNvPr>
          <p:cNvSpPr/>
          <p:nvPr/>
        </p:nvSpPr>
        <p:spPr>
          <a:xfrm>
            <a:off x="6224318" y="1826788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56" name="직선 연결선 155">
            <a:extLst>
              <a:ext uri="{FF2B5EF4-FFF2-40B4-BE49-F238E27FC236}">
                <a16:creationId xmlns:a16="http://schemas.microsoft.com/office/drawing/2014/main" id="{A2B87C22-614E-64B9-F282-4C62034B73A8}"/>
              </a:ext>
            </a:extLst>
          </p:cNvPr>
          <p:cNvCxnSpPr>
            <a:cxnSpLocks/>
          </p:cNvCxnSpPr>
          <p:nvPr/>
        </p:nvCxnSpPr>
        <p:spPr>
          <a:xfrm>
            <a:off x="395726" y="2142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7" name="TextBox 156">
            <a:extLst>
              <a:ext uri="{FF2B5EF4-FFF2-40B4-BE49-F238E27FC236}">
                <a16:creationId xmlns:a16="http://schemas.microsoft.com/office/drawing/2014/main" id="{0D2FF634-C6C1-57B6-C710-7D739C490FCB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온라인몰 관리  </a:t>
            </a:r>
            <a:r>
              <a:rPr lang="en-US" altLang="ko-KR" sz="900"/>
              <a:t>&gt; </a:t>
            </a:r>
            <a:r>
              <a:rPr lang="ko-KR" altLang="en-US" sz="900"/>
              <a:t>주문</a:t>
            </a:r>
            <a:r>
              <a:rPr lang="en-US" altLang="ko-KR" sz="900"/>
              <a:t>/</a:t>
            </a:r>
            <a:r>
              <a:rPr lang="ko-KR" altLang="en-US" sz="900"/>
              <a:t>배송 관리</a:t>
            </a:r>
            <a:endParaRPr lang="en-US" altLang="ko-KR" sz="900"/>
          </a:p>
        </p:txBody>
      </p:sp>
      <p:cxnSp>
        <p:nvCxnSpPr>
          <p:cNvPr id="158" name="직선 연결선 157">
            <a:extLst>
              <a:ext uri="{FF2B5EF4-FFF2-40B4-BE49-F238E27FC236}">
                <a16:creationId xmlns:a16="http://schemas.microsoft.com/office/drawing/2014/main" id="{BD3E3101-DC50-ADDD-C2A1-322FD160CA12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4" name="TextBox 153">
            <a:extLst>
              <a:ext uri="{FF2B5EF4-FFF2-40B4-BE49-F238E27FC236}">
                <a16:creationId xmlns:a16="http://schemas.microsoft.com/office/drawing/2014/main" id="{10FB2F3C-AF08-43D2-B2AE-F95C9D6431E2}"/>
              </a:ext>
            </a:extLst>
          </p:cNvPr>
          <p:cNvSpPr txBox="1"/>
          <p:nvPr/>
        </p:nvSpPr>
        <p:spPr>
          <a:xfrm>
            <a:off x="356597" y="1054646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</a:t>
            </a:r>
            <a:endParaRPr lang="en-US" altLang="ko-KR" sz="900"/>
          </a:p>
        </p:txBody>
      </p:sp>
      <p:sp>
        <p:nvSpPr>
          <p:cNvPr id="169" name="사각형: 둥근 모서리 168">
            <a:extLst>
              <a:ext uri="{FF2B5EF4-FFF2-40B4-BE49-F238E27FC236}">
                <a16:creationId xmlns:a16="http://schemas.microsoft.com/office/drawing/2014/main" id="{773EDB85-5F7C-405A-DBBF-3C1AC34FA113}"/>
              </a:ext>
            </a:extLst>
          </p:cNvPr>
          <p:cNvSpPr/>
          <p:nvPr/>
        </p:nvSpPr>
        <p:spPr>
          <a:xfrm>
            <a:off x="905561" y="109276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70" name="사각형: 둥근 모서리 169">
            <a:extLst>
              <a:ext uri="{FF2B5EF4-FFF2-40B4-BE49-F238E27FC236}">
                <a16:creationId xmlns:a16="http://schemas.microsoft.com/office/drawing/2014/main" id="{BD2D1E44-1D35-8D59-746F-971A74B26410}"/>
              </a:ext>
            </a:extLst>
          </p:cNvPr>
          <p:cNvSpPr/>
          <p:nvPr/>
        </p:nvSpPr>
        <p:spPr>
          <a:xfrm>
            <a:off x="1991483" y="1092968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1" name="그래픽 170" descr="돋보기 단색으로 채워진">
            <a:extLst>
              <a:ext uri="{FF2B5EF4-FFF2-40B4-BE49-F238E27FC236}">
                <a16:creationId xmlns:a16="http://schemas.microsoft.com/office/drawing/2014/main" id="{8DCD1D43-56E9-C586-DA2A-BD57CA5260A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050657" y="1134334"/>
            <a:ext cx="145373" cy="147683"/>
          </a:xfrm>
          <a:prstGeom prst="rect">
            <a:avLst/>
          </a:prstGeom>
        </p:spPr>
      </p:pic>
      <p:sp>
        <p:nvSpPr>
          <p:cNvPr id="165" name="TextBox 164">
            <a:extLst>
              <a:ext uri="{FF2B5EF4-FFF2-40B4-BE49-F238E27FC236}">
                <a16:creationId xmlns:a16="http://schemas.microsoft.com/office/drawing/2014/main" id="{898DE87D-734A-5377-2540-B279DE6B7105}"/>
              </a:ext>
            </a:extLst>
          </p:cNvPr>
          <p:cNvSpPr txBox="1"/>
          <p:nvPr/>
        </p:nvSpPr>
        <p:spPr>
          <a:xfrm>
            <a:off x="355399" y="1361220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</a:t>
            </a:r>
            <a:endParaRPr lang="en-US" altLang="ko-KR" sz="900"/>
          </a:p>
        </p:txBody>
      </p:sp>
      <p:sp>
        <p:nvSpPr>
          <p:cNvPr id="175" name="사각형: 둥근 모서리 174">
            <a:extLst>
              <a:ext uri="{FF2B5EF4-FFF2-40B4-BE49-F238E27FC236}">
                <a16:creationId xmlns:a16="http://schemas.microsoft.com/office/drawing/2014/main" id="{659560D2-9CC4-F2CE-8C9E-FE18C0597456}"/>
              </a:ext>
            </a:extLst>
          </p:cNvPr>
          <p:cNvSpPr/>
          <p:nvPr/>
        </p:nvSpPr>
        <p:spPr>
          <a:xfrm>
            <a:off x="905561" y="1403966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76" name="사각형: 둥근 모서리 175">
            <a:extLst>
              <a:ext uri="{FF2B5EF4-FFF2-40B4-BE49-F238E27FC236}">
                <a16:creationId xmlns:a16="http://schemas.microsoft.com/office/drawing/2014/main" id="{5165A666-CF81-B9A3-0A8C-203B64238AF0}"/>
              </a:ext>
            </a:extLst>
          </p:cNvPr>
          <p:cNvSpPr/>
          <p:nvPr/>
        </p:nvSpPr>
        <p:spPr>
          <a:xfrm>
            <a:off x="1991483" y="140417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7" name="그래픽 176" descr="돋보기 단색으로 채워진">
            <a:extLst>
              <a:ext uri="{FF2B5EF4-FFF2-40B4-BE49-F238E27FC236}">
                <a16:creationId xmlns:a16="http://schemas.microsoft.com/office/drawing/2014/main" id="{5EB93F3C-CAE0-35C9-D7D0-B903FF23F14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050657" y="1445540"/>
            <a:ext cx="145373" cy="147683"/>
          </a:xfrm>
          <a:prstGeom prst="rect">
            <a:avLst/>
          </a:prstGeom>
        </p:spPr>
      </p:pic>
      <p:graphicFrame>
        <p:nvGraphicFramePr>
          <p:cNvPr id="178" name="표 15">
            <a:extLst>
              <a:ext uri="{FF2B5EF4-FFF2-40B4-BE49-F238E27FC236}">
                <a16:creationId xmlns:a16="http://schemas.microsoft.com/office/drawing/2014/main" id="{E224F4A3-BF1B-34A5-89BF-D300E08DFB53}"/>
              </a:ext>
            </a:extLst>
          </p:cNvPr>
          <p:cNvGraphicFramePr>
            <a:graphicFrameLocks noGrp="1"/>
          </p:cNvGraphicFramePr>
          <p:nvPr/>
        </p:nvGraphicFramePr>
        <p:xfrm>
          <a:off x="495504" y="2632935"/>
          <a:ext cx="6600286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76021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766763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524193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624205">
                  <a:extLst>
                    <a:ext uri="{9D8B030D-6E8A-4147-A177-3AD203B41FA5}">
                      <a16:colId xmlns:a16="http://schemas.microsoft.com/office/drawing/2014/main" val="1441676131"/>
                    </a:ext>
                  </a:extLst>
                </a:gridCol>
                <a:gridCol w="625793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862330">
                  <a:extLst>
                    <a:ext uri="{9D8B030D-6E8A-4147-A177-3AD203B41FA5}">
                      <a16:colId xmlns:a16="http://schemas.microsoft.com/office/drawing/2014/main" val="1093012020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676593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3525247711"/>
                    </a:ext>
                  </a:extLst>
                </a:gridCol>
                <a:gridCol w="700703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 번호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주문자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쇼핑몰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쇼핑몰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 상품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 금액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포인트 </a:t>
                      </a:r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사용액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결제 수단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OGD00001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SHOP_FD_001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농수산물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45,000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네이버페이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OMM00001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명품마루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SHOP_FD_002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특산품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170,000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6,300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신용결제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179" name="사각형: 둥근 모서리 178">
            <a:extLst>
              <a:ext uri="{FF2B5EF4-FFF2-40B4-BE49-F238E27FC236}">
                <a16:creationId xmlns:a16="http://schemas.microsoft.com/office/drawing/2014/main" id="{383026F9-9A0C-D446-921E-222A7C3D8551}"/>
              </a:ext>
            </a:extLst>
          </p:cNvPr>
          <p:cNvSpPr/>
          <p:nvPr/>
        </p:nvSpPr>
        <p:spPr>
          <a:xfrm>
            <a:off x="561434" y="271335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0" name="사각형: 둥근 모서리 179">
            <a:extLst>
              <a:ext uri="{FF2B5EF4-FFF2-40B4-BE49-F238E27FC236}">
                <a16:creationId xmlns:a16="http://schemas.microsoft.com/office/drawing/2014/main" id="{E8CEE381-B6EA-6EAF-DFF0-7C2CC9A8C5F7}"/>
              </a:ext>
            </a:extLst>
          </p:cNvPr>
          <p:cNvSpPr/>
          <p:nvPr/>
        </p:nvSpPr>
        <p:spPr>
          <a:xfrm>
            <a:off x="561434" y="298644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1" name="사각형: 둥근 모서리 180">
            <a:extLst>
              <a:ext uri="{FF2B5EF4-FFF2-40B4-BE49-F238E27FC236}">
                <a16:creationId xmlns:a16="http://schemas.microsoft.com/office/drawing/2014/main" id="{DB9C54FA-30F4-0DA1-23A2-30B30F85B98C}"/>
              </a:ext>
            </a:extLst>
          </p:cNvPr>
          <p:cNvSpPr/>
          <p:nvPr/>
        </p:nvSpPr>
        <p:spPr>
          <a:xfrm>
            <a:off x="561434" y="326658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54FC72AD-A16D-2592-0F21-2071C5908BFB}"/>
              </a:ext>
            </a:extLst>
          </p:cNvPr>
          <p:cNvSpPr txBox="1"/>
          <p:nvPr/>
        </p:nvSpPr>
        <p:spPr>
          <a:xfrm>
            <a:off x="415229" y="2371397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주문</a:t>
            </a:r>
            <a:r>
              <a:rPr lang="en-US" altLang="ko-KR" sz="900"/>
              <a:t>/</a:t>
            </a:r>
            <a:r>
              <a:rPr lang="ko-KR" altLang="en-US" sz="900"/>
              <a:t>배송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10" name="그림 209">
            <a:extLst>
              <a:ext uri="{FF2B5EF4-FFF2-40B4-BE49-F238E27FC236}">
                <a16:creationId xmlns:a16="http://schemas.microsoft.com/office/drawing/2014/main" id="{2B0A015B-DF55-D745-0005-642EF43BDF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1291" y="3721971"/>
            <a:ext cx="765615" cy="288135"/>
          </a:xfrm>
          <a:prstGeom prst="rect">
            <a:avLst/>
          </a:prstGeom>
        </p:spPr>
      </p:pic>
      <p:sp>
        <p:nvSpPr>
          <p:cNvPr id="225" name="사각형: 둥근 모서리 224">
            <a:extLst>
              <a:ext uri="{FF2B5EF4-FFF2-40B4-BE49-F238E27FC236}">
                <a16:creationId xmlns:a16="http://schemas.microsoft.com/office/drawing/2014/main" id="{EBA8A4D0-BEB2-5B04-7F71-A1E9DBD5A888}"/>
              </a:ext>
            </a:extLst>
          </p:cNvPr>
          <p:cNvSpPr/>
          <p:nvPr/>
        </p:nvSpPr>
        <p:spPr>
          <a:xfrm>
            <a:off x="6254246" y="2290147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226" name="그래픽 225" descr="다운로드 윤곽선">
            <a:extLst>
              <a:ext uri="{FF2B5EF4-FFF2-40B4-BE49-F238E27FC236}">
                <a16:creationId xmlns:a16="http://schemas.microsoft.com/office/drawing/2014/main" id="{BA2F9199-40D7-5D23-A009-4929BA1D1E31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289738" y="2303110"/>
            <a:ext cx="204905" cy="204905"/>
          </a:xfrm>
          <a:prstGeom prst="rect">
            <a:avLst/>
          </a:prstGeom>
        </p:spPr>
      </p:pic>
      <p:sp>
        <p:nvSpPr>
          <p:cNvPr id="232" name="TextBox 231">
            <a:extLst>
              <a:ext uri="{FF2B5EF4-FFF2-40B4-BE49-F238E27FC236}">
                <a16:creationId xmlns:a16="http://schemas.microsoft.com/office/drawing/2014/main" id="{E60C15B9-B5C0-CFDD-2C6A-247858D3643F}"/>
              </a:ext>
            </a:extLst>
          </p:cNvPr>
          <p:cNvSpPr txBox="1"/>
          <p:nvPr/>
        </p:nvSpPr>
        <p:spPr>
          <a:xfrm>
            <a:off x="3839488" y="1361917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주문번호</a:t>
            </a:r>
            <a:endParaRPr lang="en-US" altLang="ko-KR" sz="900"/>
          </a:p>
        </p:txBody>
      </p:sp>
      <p:sp>
        <p:nvSpPr>
          <p:cNvPr id="236" name="사각형: 둥근 모서리 235">
            <a:extLst>
              <a:ext uri="{FF2B5EF4-FFF2-40B4-BE49-F238E27FC236}">
                <a16:creationId xmlns:a16="http://schemas.microsoft.com/office/drawing/2014/main" id="{DBD4B9FD-747E-6716-E92A-A4F58BB546AA}"/>
              </a:ext>
            </a:extLst>
          </p:cNvPr>
          <p:cNvSpPr/>
          <p:nvPr/>
        </p:nvSpPr>
        <p:spPr>
          <a:xfrm>
            <a:off x="4475383" y="140466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주문번호 입력</a:t>
            </a:r>
          </a:p>
        </p:txBody>
      </p:sp>
      <p:pic>
        <p:nvPicPr>
          <p:cNvPr id="238" name="그래픽 237" descr="돋보기 단색으로 채워진">
            <a:extLst>
              <a:ext uri="{FF2B5EF4-FFF2-40B4-BE49-F238E27FC236}">
                <a16:creationId xmlns:a16="http://schemas.microsoft.com/office/drawing/2014/main" id="{7AF81E72-1A96-A5DD-AA5A-AF5104BDC07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556212" y="1446237"/>
            <a:ext cx="145373" cy="147683"/>
          </a:xfrm>
          <a:prstGeom prst="rect">
            <a:avLst/>
          </a:prstGeom>
        </p:spPr>
      </p:pic>
      <p:sp>
        <p:nvSpPr>
          <p:cNvPr id="242" name="TextBox 241">
            <a:extLst>
              <a:ext uri="{FF2B5EF4-FFF2-40B4-BE49-F238E27FC236}">
                <a16:creationId xmlns:a16="http://schemas.microsoft.com/office/drawing/2014/main" id="{01E47753-6BFF-E287-D71A-0B6F75A912FF}"/>
              </a:ext>
            </a:extLst>
          </p:cNvPr>
          <p:cNvSpPr txBox="1"/>
          <p:nvPr/>
        </p:nvSpPr>
        <p:spPr>
          <a:xfrm>
            <a:off x="3848732" y="105738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주문자</a:t>
            </a:r>
            <a:endParaRPr lang="en-US" altLang="ko-KR" sz="900"/>
          </a:p>
        </p:txBody>
      </p:sp>
      <p:sp>
        <p:nvSpPr>
          <p:cNvPr id="243" name="사각형: 둥근 모서리 242">
            <a:extLst>
              <a:ext uri="{FF2B5EF4-FFF2-40B4-BE49-F238E27FC236}">
                <a16:creationId xmlns:a16="http://schemas.microsoft.com/office/drawing/2014/main" id="{1B68565A-BF35-C746-9E92-B4946B2E13BC}"/>
              </a:ext>
            </a:extLst>
          </p:cNvPr>
          <p:cNvSpPr/>
          <p:nvPr/>
        </p:nvSpPr>
        <p:spPr>
          <a:xfrm>
            <a:off x="4475466" y="109150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44" name="사각형: 둥근 모서리 243">
            <a:extLst>
              <a:ext uri="{FF2B5EF4-FFF2-40B4-BE49-F238E27FC236}">
                <a16:creationId xmlns:a16="http://schemas.microsoft.com/office/drawing/2014/main" id="{0712D8E1-89CB-D743-DADA-951EEFCFBE62}"/>
              </a:ext>
            </a:extLst>
          </p:cNvPr>
          <p:cNvSpPr/>
          <p:nvPr/>
        </p:nvSpPr>
        <p:spPr>
          <a:xfrm>
            <a:off x="5561388" y="1091709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ID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입력</a:t>
            </a:r>
          </a:p>
        </p:txBody>
      </p:sp>
      <p:pic>
        <p:nvPicPr>
          <p:cNvPr id="245" name="그래픽 244" descr="돋보기 단색으로 채워진">
            <a:extLst>
              <a:ext uri="{FF2B5EF4-FFF2-40B4-BE49-F238E27FC236}">
                <a16:creationId xmlns:a16="http://schemas.microsoft.com/office/drawing/2014/main" id="{427D5A70-59E7-0779-C923-6307075CBA7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620562" y="1133075"/>
            <a:ext cx="145373" cy="147683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BFA47D8A-CC46-FB38-603C-5439BF747982}"/>
              </a:ext>
            </a:extLst>
          </p:cNvPr>
          <p:cNvSpPr/>
          <p:nvPr/>
        </p:nvSpPr>
        <p:spPr>
          <a:xfrm>
            <a:off x="0" y="481724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72EC46E-2404-3295-E7F2-B1DC97B08E4A}"/>
              </a:ext>
            </a:extLst>
          </p:cNvPr>
          <p:cNvSpPr/>
          <p:nvPr/>
        </p:nvSpPr>
        <p:spPr>
          <a:xfrm>
            <a:off x="143494" y="996692"/>
            <a:ext cx="3703824" cy="512078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7B4469-7244-C3C1-5DA4-BC8AB0705B70}"/>
              </a:ext>
            </a:extLst>
          </p:cNvPr>
          <p:cNvSpPr txBox="1"/>
          <p:nvPr/>
        </p:nvSpPr>
        <p:spPr>
          <a:xfrm>
            <a:off x="350512" y="1525289"/>
            <a:ext cx="1023602" cy="39703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900"/>
              <a:t>주문자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주문 번호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쇼핑몰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총 주문 금액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포인트 </a:t>
            </a:r>
            <a:r>
              <a:rPr lang="ko-KR" altLang="en-US" sz="900" err="1"/>
              <a:t>사용액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쿠폰 사용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총 결제액 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결제 수단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주문 일시</a:t>
            </a:r>
            <a:endParaRPr lang="en-US" altLang="ko-KR" sz="900"/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02EA16BA-3F49-637E-4C98-4EDAA0D82D28}"/>
              </a:ext>
            </a:extLst>
          </p:cNvPr>
          <p:cNvSpPr/>
          <p:nvPr/>
        </p:nvSpPr>
        <p:spPr>
          <a:xfrm>
            <a:off x="1332042" y="1940503"/>
            <a:ext cx="96170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OGD00001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0427DAE9-C194-38B4-BD9C-43E455D9AA52}"/>
              </a:ext>
            </a:extLst>
          </p:cNvPr>
          <p:cNvSpPr/>
          <p:nvPr/>
        </p:nvSpPr>
        <p:spPr>
          <a:xfrm>
            <a:off x="1332042" y="2364094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err="1">
                <a:solidFill>
                  <a:schemeClr val="bg1">
                    <a:lumMod val="50000"/>
                  </a:schemeClr>
                </a:solidFill>
              </a:rPr>
              <a:t>고향뜨락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C46D9E89-53DE-8002-9749-D9A8DB9A9703}"/>
              </a:ext>
            </a:extLst>
          </p:cNvPr>
          <p:cNvSpPr/>
          <p:nvPr/>
        </p:nvSpPr>
        <p:spPr>
          <a:xfrm>
            <a:off x="2365628" y="2364094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SHOP_FD_001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E32B83F7-D353-08F1-41F7-AE2C7E363506}"/>
              </a:ext>
            </a:extLst>
          </p:cNvPr>
          <p:cNvSpPr/>
          <p:nvPr/>
        </p:nvSpPr>
        <p:spPr>
          <a:xfrm>
            <a:off x="1333439" y="2766223"/>
            <a:ext cx="95529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농수산물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a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37C0575D-7028-6309-6412-036355383905}"/>
              </a:ext>
            </a:extLst>
          </p:cNvPr>
          <p:cNvSpPr/>
          <p:nvPr/>
        </p:nvSpPr>
        <p:spPr>
          <a:xfrm>
            <a:off x="2367025" y="2766223"/>
            <a:ext cx="95529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FD_001_CR_01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81CC72DB-1329-914A-B645-8BC862E67304}"/>
              </a:ext>
            </a:extLst>
          </p:cNvPr>
          <p:cNvSpPr/>
          <p:nvPr/>
        </p:nvSpPr>
        <p:spPr>
          <a:xfrm>
            <a:off x="1332041" y="3186779"/>
            <a:ext cx="96170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45,000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</a:t>
            </a:r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533B24BF-9216-6CA4-EA07-8979042B57DD}"/>
              </a:ext>
            </a:extLst>
          </p:cNvPr>
          <p:cNvSpPr/>
          <p:nvPr/>
        </p:nvSpPr>
        <p:spPr>
          <a:xfrm>
            <a:off x="1330644" y="3602311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2,000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</a:t>
            </a:r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F63358A5-B561-D519-FB75-6D3F9C8AF1F2}"/>
              </a:ext>
            </a:extLst>
          </p:cNvPr>
          <p:cNvSpPr/>
          <p:nvPr/>
        </p:nvSpPr>
        <p:spPr>
          <a:xfrm>
            <a:off x="1332041" y="4408300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43,000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</a:t>
            </a:r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361258D0-C507-18C9-B225-19BA1BC54E46}"/>
              </a:ext>
            </a:extLst>
          </p:cNvPr>
          <p:cNvSpPr/>
          <p:nvPr/>
        </p:nvSpPr>
        <p:spPr>
          <a:xfrm>
            <a:off x="1328927" y="5227671"/>
            <a:ext cx="198888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2023-03-15 PM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04:05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7609671-E679-BE52-CFF6-A41AE248FC48}"/>
              </a:ext>
            </a:extLst>
          </p:cNvPr>
          <p:cNvSpPr txBox="1"/>
          <p:nvPr/>
        </p:nvSpPr>
        <p:spPr>
          <a:xfrm>
            <a:off x="278557" y="1106570"/>
            <a:ext cx="10955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주문</a:t>
            </a:r>
            <a:r>
              <a:rPr lang="en-US" altLang="ko-KR" sz="1000" b="1"/>
              <a:t>/</a:t>
            </a:r>
            <a:r>
              <a:rPr lang="ko-KR" altLang="en-US" sz="1000" b="1"/>
              <a:t>배송 관리</a:t>
            </a:r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46FB3F25-8FFD-7998-BBD5-CA7AF6AC2789}"/>
              </a:ext>
            </a:extLst>
          </p:cNvPr>
          <p:cNvSpPr/>
          <p:nvPr/>
        </p:nvSpPr>
        <p:spPr>
          <a:xfrm>
            <a:off x="1328932" y="1543514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</a:t>
            </a: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2C9112A8-C5EB-17C9-0D35-B60228FDF871}"/>
              </a:ext>
            </a:extLst>
          </p:cNvPr>
          <p:cNvSpPr/>
          <p:nvPr/>
        </p:nvSpPr>
        <p:spPr>
          <a:xfrm>
            <a:off x="2362518" y="1543514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ID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49BB7AD4-6E66-355B-8DE2-FF4700017D46}"/>
              </a:ext>
            </a:extLst>
          </p:cNvPr>
          <p:cNvSpPr/>
          <p:nvPr/>
        </p:nvSpPr>
        <p:spPr>
          <a:xfrm>
            <a:off x="143494" y="5927185"/>
            <a:ext cx="3703824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B447C07C-9941-2CAA-428A-561E9F18CB0C}"/>
              </a:ext>
            </a:extLst>
          </p:cNvPr>
          <p:cNvSpPr/>
          <p:nvPr/>
        </p:nvSpPr>
        <p:spPr>
          <a:xfrm>
            <a:off x="3938841" y="996692"/>
            <a:ext cx="3703824" cy="364244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03507D1-072A-6CB2-B02D-F71BE5998969}"/>
              </a:ext>
            </a:extLst>
          </p:cNvPr>
          <p:cNvSpPr txBox="1"/>
          <p:nvPr/>
        </p:nvSpPr>
        <p:spPr>
          <a:xfrm>
            <a:off x="4088911" y="1468792"/>
            <a:ext cx="1023602" cy="24468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ko-KR" altLang="en-US" sz="900"/>
              <a:t>요청 사항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주문자 연락처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배송 상태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현금 영수증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환불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환불 사유</a:t>
            </a:r>
            <a:endParaRPr lang="en-US" altLang="ko-KR" sz="900"/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BA5017C8-765A-0BC2-7F1B-98C587A421CA}"/>
              </a:ext>
            </a:extLst>
          </p:cNvPr>
          <p:cNvSpPr/>
          <p:nvPr/>
        </p:nvSpPr>
        <p:spPr>
          <a:xfrm>
            <a:off x="5127389" y="2424337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배송 중</a:t>
            </a:r>
          </a:p>
        </p:txBody>
      </p:sp>
      <p:sp>
        <p:nvSpPr>
          <p:cNvPr id="26" name="사각형: 둥근 모서리 25">
            <a:extLst>
              <a:ext uri="{FF2B5EF4-FFF2-40B4-BE49-F238E27FC236}">
                <a16:creationId xmlns:a16="http://schemas.microsoft.com/office/drawing/2014/main" id="{9D3427C4-5399-85A2-30B9-EE0DAB10AD2F}"/>
              </a:ext>
            </a:extLst>
          </p:cNvPr>
          <p:cNvSpPr/>
          <p:nvPr/>
        </p:nvSpPr>
        <p:spPr>
          <a:xfrm>
            <a:off x="6160975" y="2424337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송장번호</a:t>
            </a: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F1E76CF7-1CDB-E4B7-C7E8-48561FDA1618}"/>
              </a:ext>
            </a:extLst>
          </p:cNvPr>
          <p:cNvSpPr/>
          <p:nvPr/>
        </p:nvSpPr>
        <p:spPr>
          <a:xfrm>
            <a:off x="3938841" y="983282"/>
            <a:ext cx="3703824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ED7B3231-8770-DD92-92B2-22C45D7ADC1A}"/>
              </a:ext>
            </a:extLst>
          </p:cNvPr>
          <p:cNvSpPr/>
          <p:nvPr/>
        </p:nvSpPr>
        <p:spPr>
          <a:xfrm>
            <a:off x="6898206" y="4258193"/>
            <a:ext cx="533400" cy="22161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id="{3CA38F07-4119-9EF8-26E3-8008B59C514B}"/>
              </a:ext>
            </a:extLst>
          </p:cNvPr>
          <p:cNvSpPr/>
          <p:nvPr/>
        </p:nvSpPr>
        <p:spPr>
          <a:xfrm>
            <a:off x="6302641" y="4258193"/>
            <a:ext cx="533400" cy="22161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grpSp>
        <p:nvGrpSpPr>
          <p:cNvPr id="30" name="그룹 29">
            <a:extLst>
              <a:ext uri="{FF2B5EF4-FFF2-40B4-BE49-F238E27FC236}">
                <a16:creationId xmlns:a16="http://schemas.microsoft.com/office/drawing/2014/main" id="{4F0BC008-077C-11AE-A296-3D0FF483F447}"/>
              </a:ext>
            </a:extLst>
          </p:cNvPr>
          <p:cNvGrpSpPr/>
          <p:nvPr/>
        </p:nvGrpSpPr>
        <p:grpSpPr>
          <a:xfrm>
            <a:off x="6579598" y="4027329"/>
            <a:ext cx="244417" cy="248362"/>
            <a:chOff x="1098607" y="3056422"/>
            <a:chExt cx="244417" cy="258694"/>
          </a:xfrm>
        </p:grpSpPr>
        <p:sp>
          <p:nvSpPr>
            <p:cNvPr id="31" name="이등변 삼각형 30">
              <a:extLst>
                <a:ext uri="{FF2B5EF4-FFF2-40B4-BE49-F238E27FC236}">
                  <a16:creationId xmlns:a16="http://schemas.microsoft.com/office/drawing/2014/main" id="{37CAAEF1-6172-782B-8990-0B7B423F433D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2" name="그룹 31">
              <a:extLst>
                <a:ext uri="{FF2B5EF4-FFF2-40B4-BE49-F238E27FC236}">
                  <a16:creationId xmlns:a16="http://schemas.microsoft.com/office/drawing/2014/main" id="{C50B4D67-4926-F883-8A1F-0103B3C7F14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8375"/>
              <a:chOff x="5640299" y="5239717"/>
              <a:chExt cx="244417" cy="208375"/>
            </a:xfrm>
          </p:grpSpPr>
          <p:sp>
            <p:nvSpPr>
              <p:cNvPr id="33" name="Oval 593">
                <a:extLst>
                  <a:ext uri="{FF2B5EF4-FFF2-40B4-BE49-F238E27FC236}">
                    <a16:creationId xmlns:a16="http://schemas.microsoft.com/office/drawing/2014/main" id="{A527C1B7-74D9-A506-CBC7-CDA5FCB3FF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4" name="TextBox 14">
                <a:extLst>
                  <a:ext uri="{FF2B5EF4-FFF2-40B4-BE49-F238E27FC236}">
                    <a16:creationId xmlns:a16="http://schemas.microsoft.com/office/drawing/2014/main" id="{EEA0C8E4-DFB5-C859-4269-0B548A6E2CFC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83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35" name="그룹 34">
            <a:extLst>
              <a:ext uri="{FF2B5EF4-FFF2-40B4-BE49-F238E27FC236}">
                <a16:creationId xmlns:a16="http://schemas.microsoft.com/office/drawing/2014/main" id="{937C8512-0B96-6949-16C1-C1FB2F5BC6DC}"/>
              </a:ext>
            </a:extLst>
          </p:cNvPr>
          <p:cNvGrpSpPr/>
          <p:nvPr/>
        </p:nvGrpSpPr>
        <p:grpSpPr>
          <a:xfrm>
            <a:off x="7195884" y="4021935"/>
            <a:ext cx="244417" cy="248362"/>
            <a:chOff x="1098607" y="3056422"/>
            <a:chExt cx="244417" cy="258694"/>
          </a:xfrm>
        </p:grpSpPr>
        <p:sp>
          <p:nvSpPr>
            <p:cNvPr id="36" name="이등변 삼각형 35">
              <a:extLst>
                <a:ext uri="{FF2B5EF4-FFF2-40B4-BE49-F238E27FC236}">
                  <a16:creationId xmlns:a16="http://schemas.microsoft.com/office/drawing/2014/main" id="{D64C72A2-4304-357B-98FB-02E32B38733F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7" name="그룹 36">
              <a:extLst>
                <a:ext uri="{FF2B5EF4-FFF2-40B4-BE49-F238E27FC236}">
                  <a16:creationId xmlns:a16="http://schemas.microsoft.com/office/drawing/2014/main" id="{4C2E6EEE-F6F5-CFDF-5C9E-74E39BADE675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8375"/>
              <a:chOff x="5640299" y="5239717"/>
              <a:chExt cx="244417" cy="208375"/>
            </a:xfrm>
          </p:grpSpPr>
          <p:sp>
            <p:nvSpPr>
              <p:cNvPr id="38" name="Oval 593">
                <a:extLst>
                  <a:ext uri="{FF2B5EF4-FFF2-40B4-BE49-F238E27FC236}">
                    <a16:creationId xmlns:a16="http://schemas.microsoft.com/office/drawing/2014/main" id="{406068FE-700F-A218-1436-A0E7B8E8C7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9" name="TextBox 14">
                <a:extLst>
                  <a:ext uri="{FF2B5EF4-FFF2-40B4-BE49-F238E27FC236}">
                    <a16:creationId xmlns:a16="http://schemas.microsoft.com/office/drawing/2014/main" id="{C6FCB969-BE5E-02C2-E05E-10038A2D3085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83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40" name="사각형: 둥근 모서리 39">
            <a:extLst>
              <a:ext uri="{FF2B5EF4-FFF2-40B4-BE49-F238E27FC236}">
                <a16:creationId xmlns:a16="http://schemas.microsoft.com/office/drawing/2014/main" id="{85CA3CCD-D71F-6153-2B14-82C6C884F4F8}"/>
              </a:ext>
            </a:extLst>
          </p:cNvPr>
          <p:cNvSpPr/>
          <p:nvPr/>
        </p:nvSpPr>
        <p:spPr>
          <a:xfrm>
            <a:off x="5124275" y="2026879"/>
            <a:ext cx="6256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010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1" name="사각형: 둥근 모서리 40">
            <a:extLst>
              <a:ext uri="{FF2B5EF4-FFF2-40B4-BE49-F238E27FC236}">
                <a16:creationId xmlns:a16="http://schemas.microsoft.com/office/drawing/2014/main" id="{A01418CE-33E5-6CE1-74B8-3FB9974F7866}"/>
              </a:ext>
            </a:extLst>
          </p:cNvPr>
          <p:cNvSpPr/>
          <p:nvPr/>
        </p:nvSpPr>
        <p:spPr>
          <a:xfrm>
            <a:off x="5893060" y="2026879"/>
            <a:ext cx="6256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1234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id="{73FB13ED-63DA-D9A3-A4ED-45FAC1F15C72}"/>
              </a:ext>
            </a:extLst>
          </p:cNvPr>
          <p:cNvSpPr/>
          <p:nvPr/>
        </p:nvSpPr>
        <p:spPr>
          <a:xfrm>
            <a:off x="6664752" y="2026879"/>
            <a:ext cx="6256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5678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662D274-E734-7A70-C679-68D705B6508E}"/>
              </a:ext>
            </a:extLst>
          </p:cNvPr>
          <p:cNvSpPr txBox="1"/>
          <p:nvPr/>
        </p:nvSpPr>
        <p:spPr>
          <a:xfrm>
            <a:off x="5723636" y="202500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6772B2F-12E9-F888-730B-8294FE4E5596}"/>
              </a:ext>
            </a:extLst>
          </p:cNvPr>
          <p:cNvSpPr txBox="1"/>
          <p:nvPr/>
        </p:nvSpPr>
        <p:spPr>
          <a:xfrm>
            <a:off x="6496484" y="2034534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45" name="사각형: 둥근 모서리 44">
            <a:extLst>
              <a:ext uri="{FF2B5EF4-FFF2-40B4-BE49-F238E27FC236}">
                <a16:creationId xmlns:a16="http://schemas.microsoft.com/office/drawing/2014/main" id="{84CF48FE-72B1-8052-68E5-A85AB0443DEA}"/>
              </a:ext>
            </a:extLst>
          </p:cNvPr>
          <p:cNvSpPr/>
          <p:nvPr/>
        </p:nvSpPr>
        <p:spPr>
          <a:xfrm>
            <a:off x="5125569" y="2834660"/>
            <a:ext cx="52417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신청</a:t>
            </a:r>
          </a:p>
        </p:txBody>
      </p:sp>
      <p:sp>
        <p:nvSpPr>
          <p:cNvPr id="46" name="사각형: 둥근 모서리 45">
            <a:extLst>
              <a:ext uri="{FF2B5EF4-FFF2-40B4-BE49-F238E27FC236}">
                <a16:creationId xmlns:a16="http://schemas.microsoft.com/office/drawing/2014/main" id="{2E528F92-7FEE-38A3-CE10-EB4317C5699A}"/>
              </a:ext>
            </a:extLst>
          </p:cNvPr>
          <p:cNvSpPr/>
          <p:nvPr/>
        </p:nvSpPr>
        <p:spPr>
          <a:xfrm>
            <a:off x="5704213" y="2834660"/>
            <a:ext cx="140071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010-1234-5678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7" name="사각형: 둥근 모서리 46">
            <a:extLst>
              <a:ext uri="{FF2B5EF4-FFF2-40B4-BE49-F238E27FC236}">
                <a16:creationId xmlns:a16="http://schemas.microsoft.com/office/drawing/2014/main" id="{350695A2-8332-F2E5-0E9B-B1BB2F234C1E}"/>
              </a:ext>
            </a:extLst>
          </p:cNvPr>
          <p:cNvSpPr/>
          <p:nvPr/>
        </p:nvSpPr>
        <p:spPr>
          <a:xfrm>
            <a:off x="1331945" y="4811700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네이버페이</a:t>
            </a:r>
          </a:p>
        </p:txBody>
      </p:sp>
      <p:sp>
        <p:nvSpPr>
          <p:cNvPr id="48" name="사각형: 둥근 모서리 47">
            <a:extLst>
              <a:ext uri="{FF2B5EF4-FFF2-40B4-BE49-F238E27FC236}">
                <a16:creationId xmlns:a16="http://schemas.microsoft.com/office/drawing/2014/main" id="{C304EC96-18C7-EF13-CAAE-D2CED04096D4}"/>
              </a:ext>
            </a:extLst>
          </p:cNvPr>
          <p:cNvSpPr/>
          <p:nvPr/>
        </p:nvSpPr>
        <p:spPr>
          <a:xfrm>
            <a:off x="5124275" y="1457740"/>
            <a:ext cx="1979362" cy="42787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9" name="사각형: 둥근 모서리 48">
            <a:extLst>
              <a:ext uri="{FF2B5EF4-FFF2-40B4-BE49-F238E27FC236}">
                <a16:creationId xmlns:a16="http://schemas.microsoft.com/office/drawing/2014/main" id="{CF6CDF81-5BBA-9313-A022-ACC7E0A7C55D}"/>
              </a:ext>
            </a:extLst>
          </p:cNvPr>
          <p:cNvSpPr/>
          <p:nvPr/>
        </p:nvSpPr>
        <p:spPr>
          <a:xfrm>
            <a:off x="1332041" y="3996820"/>
            <a:ext cx="96170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쿠폰 코드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EBC47C1-CF0E-893B-24ED-40220FD5FCD7}"/>
              </a:ext>
            </a:extLst>
          </p:cNvPr>
          <p:cNvSpPr txBox="1"/>
          <p:nvPr/>
        </p:nvSpPr>
        <p:spPr>
          <a:xfrm>
            <a:off x="7835955" y="1499637"/>
            <a:ext cx="4218077" cy="896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97DAF392-80D2-948D-3DDD-3CD6A16D793E}"/>
              </a:ext>
            </a:extLst>
          </p:cNvPr>
          <p:cNvSpPr/>
          <p:nvPr/>
        </p:nvSpPr>
        <p:spPr>
          <a:xfrm>
            <a:off x="5124275" y="3656255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선택 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2" name="사각형: 둥근 모서리 51">
            <a:extLst>
              <a:ext uri="{FF2B5EF4-FFF2-40B4-BE49-F238E27FC236}">
                <a16:creationId xmlns:a16="http://schemas.microsoft.com/office/drawing/2014/main" id="{13819C57-94BF-B11A-0A7C-4A639E606FCB}"/>
              </a:ext>
            </a:extLst>
          </p:cNvPr>
          <p:cNvSpPr/>
          <p:nvPr/>
        </p:nvSpPr>
        <p:spPr>
          <a:xfrm>
            <a:off x="7936658" y="2964276"/>
            <a:ext cx="1106674" cy="95134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>
                <a:solidFill>
                  <a:schemeClr val="tx1"/>
                </a:solidFill>
              </a:rPr>
              <a:t>단순 변심</a:t>
            </a:r>
            <a:endParaRPr lang="en-US" altLang="ko-KR" sz="900" dirty="0">
              <a:solidFill>
                <a:schemeClr val="tx1"/>
              </a:solidFill>
            </a:endParaRPr>
          </a:p>
          <a:p>
            <a:r>
              <a:rPr lang="ko-KR" altLang="en-US" sz="900" dirty="0">
                <a:solidFill>
                  <a:schemeClr val="tx1"/>
                </a:solidFill>
              </a:rPr>
              <a:t>주문 실수</a:t>
            </a:r>
            <a:endParaRPr lang="en-US" altLang="ko-KR" sz="900" dirty="0">
              <a:solidFill>
                <a:schemeClr val="tx1"/>
              </a:solidFill>
            </a:endParaRPr>
          </a:p>
          <a:p>
            <a:r>
              <a:rPr lang="ko-KR" altLang="en-US" sz="900" dirty="0">
                <a:solidFill>
                  <a:schemeClr val="tx1"/>
                </a:solidFill>
              </a:rPr>
              <a:t>파손 및 불량</a:t>
            </a:r>
            <a:endParaRPr lang="en-US" altLang="ko-KR" sz="900" dirty="0">
              <a:solidFill>
                <a:schemeClr val="tx1"/>
              </a:solidFill>
            </a:endParaRPr>
          </a:p>
          <a:p>
            <a:r>
              <a:rPr lang="ko-KR" altLang="en-US" sz="900" dirty="0">
                <a:solidFill>
                  <a:schemeClr val="tx1"/>
                </a:solidFill>
              </a:rPr>
              <a:t>오배송 및 지연</a:t>
            </a:r>
            <a:endParaRPr lang="en-US" altLang="ko-KR" sz="900" dirty="0">
              <a:solidFill>
                <a:schemeClr val="tx1"/>
              </a:solidFill>
            </a:endParaRPr>
          </a:p>
          <a:p>
            <a:r>
              <a:rPr lang="ko-KR" altLang="en-US" sz="900" dirty="0">
                <a:solidFill>
                  <a:schemeClr val="tx1"/>
                </a:solidFill>
              </a:rPr>
              <a:t>기타</a:t>
            </a:r>
            <a:endParaRPr lang="en-US" altLang="ko-KR" sz="900" dirty="0">
              <a:solidFill>
                <a:schemeClr val="tx1"/>
              </a:solidFill>
            </a:endParaRPr>
          </a:p>
        </p:txBody>
      </p:sp>
      <p:cxnSp>
        <p:nvCxnSpPr>
          <p:cNvPr id="53" name="직선 화살표 연결선 52">
            <a:extLst>
              <a:ext uri="{FF2B5EF4-FFF2-40B4-BE49-F238E27FC236}">
                <a16:creationId xmlns:a16="http://schemas.microsoft.com/office/drawing/2014/main" id="{CC266FBA-4D93-CF5B-4C8F-DE627D269CD8}"/>
              </a:ext>
            </a:extLst>
          </p:cNvPr>
          <p:cNvCxnSpPr>
            <a:cxnSpLocks/>
            <a:endCxn id="52" idx="1"/>
          </p:cNvCxnSpPr>
          <p:nvPr/>
        </p:nvCxnSpPr>
        <p:spPr>
          <a:xfrm flipV="1">
            <a:off x="6082686" y="3439946"/>
            <a:ext cx="1853972" cy="3475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7" name="Box">
            <a:extLst>
              <a:ext uri="{FF2B5EF4-FFF2-40B4-BE49-F238E27FC236}">
                <a16:creationId xmlns:a16="http://schemas.microsoft.com/office/drawing/2014/main" id="{106F3C69-C699-2A7E-CEB7-9CFDF3E2144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124970" y="3306711"/>
            <a:ext cx="126260" cy="1262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78A44AF-B336-5AD6-416B-57DF4987A7FB}"/>
              </a:ext>
            </a:extLst>
          </p:cNvPr>
          <p:cNvSpPr txBox="1"/>
          <p:nvPr/>
        </p:nvSpPr>
        <p:spPr>
          <a:xfrm>
            <a:off x="5222270" y="3260351"/>
            <a:ext cx="8399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환불 처리</a:t>
            </a:r>
          </a:p>
        </p:txBody>
      </p:sp>
      <p:pic>
        <p:nvPicPr>
          <p:cNvPr id="59" name="그래픽 58" descr="확인 표시 단색으로 채워진">
            <a:extLst>
              <a:ext uri="{FF2B5EF4-FFF2-40B4-BE49-F238E27FC236}">
                <a16:creationId xmlns:a16="http://schemas.microsoft.com/office/drawing/2014/main" id="{1CC6ADB6-7E58-3116-DEEE-E62F5A24AC1F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147897" y="3302759"/>
            <a:ext cx="82916" cy="126261"/>
          </a:xfrm>
          <a:prstGeom prst="rect">
            <a:avLst/>
          </a:prstGeom>
        </p:spPr>
      </p:pic>
      <p:sp>
        <p:nvSpPr>
          <p:cNvPr id="83" name="TextBox 82"/>
          <p:cNvSpPr txBox="1"/>
          <p:nvPr/>
        </p:nvSpPr>
        <p:spPr>
          <a:xfrm>
            <a:off x="7885350" y="922539"/>
            <a:ext cx="3633537" cy="590931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[order details]</a:t>
            </a:r>
            <a:endParaRPr lang="en-US" altLang="ko-KR" sz="900" dirty="0" smtClean="0"/>
          </a:p>
          <a:p>
            <a:endParaRPr lang="en-US" altLang="ko-KR" sz="900" dirty="0" smtClean="0"/>
          </a:p>
          <a:p>
            <a:r>
              <a:rPr lang="en-US" altLang="ko-KR" sz="900" dirty="0" smtClean="0"/>
              <a:t>1.Modal title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en-US" altLang="ko-KR" sz="900" dirty="0" smtClean="0"/>
              <a:t>- ‘</a:t>
            </a:r>
            <a:r>
              <a:rPr lang="ko-KR" altLang="en-US" sz="900" dirty="0" smtClean="0"/>
              <a:t>주문</a:t>
            </a:r>
            <a:r>
              <a:rPr lang="en-US" altLang="ko-KR" sz="900" dirty="0" smtClean="0"/>
              <a:t>/</a:t>
            </a:r>
            <a:r>
              <a:rPr lang="ko-KR" altLang="en-US" sz="900" dirty="0" smtClean="0"/>
              <a:t>배송 관리</a:t>
            </a:r>
            <a:r>
              <a:rPr lang="en-US" altLang="ko-KR" sz="900" dirty="0" smtClean="0"/>
              <a:t>‘</a:t>
            </a:r>
            <a:endParaRPr lang="en-US" altLang="ko-KR" sz="900" dirty="0" smtClean="0"/>
          </a:p>
          <a:p>
            <a:endParaRPr lang="en-US" altLang="ko-KR" sz="900" dirty="0"/>
          </a:p>
          <a:p>
            <a:r>
              <a:rPr lang="en-US" altLang="ko-KR" sz="900" dirty="0" smtClean="0"/>
              <a:t>2.Fields</a:t>
            </a:r>
            <a:br>
              <a:rPr lang="en-US" altLang="ko-KR" sz="900" dirty="0" smtClean="0"/>
            </a:br>
            <a:r>
              <a:rPr lang="en-US" altLang="ko-KR" sz="900" dirty="0" smtClean="0"/>
              <a:t>  - all field are </a:t>
            </a:r>
            <a:r>
              <a:rPr lang="en-US" altLang="ko-KR" sz="900" dirty="0" err="1" smtClean="0"/>
              <a:t>readonly</a:t>
            </a:r>
            <a:r>
              <a:rPr lang="en-US" altLang="ko-KR" sz="900" dirty="0" smtClean="0"/>
              <a:t> except </a:t>
            </a:r>
            <a:r>
              <a:rPr lang="ko-KR" altLang="en-US" sz="900" dirty="0" smtClean="0"/>
              <a:t>환불 </a:t>
            </a:r>
            <a:r>
              <a:rPr lang="en-US" altLang="ko-KR" sz="900" dirty="0" smtClean="0"/>
              <a:t>/ </a:t>
            </a:r>
            <a:r>
              <a:rPr lang="ko-KR" altLang="en-US" sz="900" dirty="0" smtClean="0"/>
              <a:t>환불사유 </a:t>
            </a:r>
            <a:r>
              <a:rPr lang="en-US" altLang="ko-KR" sz="900" dirty="0" smtClean="0"/>
              <a:t>field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/>
              <a:t>주문자 </a:t>
            </a:r>
            <a:r>
              <a:rPr lang="en-US" altLang="ko-KR" sz="900" dirty="0"/>
              <a:t>: </a:t>
            </a:r>
            <a:r>
              <a:rPr lang="en-US" altLang="ko-KR" sz="900" dirty="0" smtClean="0"/>
              <a:t>username / ID of </a:t>
            </a:r>
            <a:r>
              <a:rPr lang="en-US" altLang="ko-KR" sz="900" dirty="0"/>
              <a:t>{</a:t>
            </a:r>
            <a:r>
              <a:rPr lang="en-US" altLang="ko-KR" sz="900" dirty="0" err="1"/>
              <a:t>reg_user_seq</a:t>
            </a:r>
            <a:r>
              <a:rPr lang="en-US" altLang="ko-KR" sz="900" dirty="0"/>
              <a:t>}</a:t>
            </a:r>
          </a:p>
          <a:p>
            <a:r>
              <a:rPr lang="en-US" altLang="ko-KR" sz="900" dirty="0"/>
              <a:t>  </a:t>
            </a:r>
            <a:r>
              <a:rPr lang="en-US" altLang="ko-KR" sz="900" dirty="0" smtClean="0"/>
              <a:t>2) </a:t>
            </a:r>
            <a:r>
              <a:rPr lang="ko-KR" altLang="en-US" sz="900" dirty="0"/>
              <a:t>주문번호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order_no</a:t>
            </a:r>
            <a:r>
              <a:rPr lang="en-US" altLang="ko-KR" sz="900" dirty="0" smtClean="0"/>
              <a:t>}</a:t>
            </a:r>
            <a:endParaRPr lang="en-US" altLang="ko-KR" sz="900" dirty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3) </a:t>
            </a:r>
            <a:r>
              <a:rPr lang="ko-KR" altLang="en-US" sz="900" dirty="0"/>
              <a:t>쇼핑몰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st_mall.mall_name</a:t>
            </a:r>
            <a:r>
              <a:rPr lang="en-US" altLang="ko-KR" sz="900" dirty="0" smtClean="0"/>
              <a:t>} / </a:t>
            </a:r>
            <a:r>
              <a:rPr lang="en-US" altLang="ko-KR" sz="900" dirty="0"/>
              <a:t>{</a:t>
            </a:r>
            <a:r>
              <a:rPr lang="en-US" altLang="ko-KR" sz="900" dirty="0" err="1"/>
              <a:t>mall_code</a:t>
            </a:r>
            <a:r>
              <a:rPr lang="en-US" altLang="ko-KR" sz="900" dirty="0"/>
              <a:t>}</a:t>
            </a:r>
          </a:p>
          <a:p>
            <a:r>
              <a:rPr lang="en-US" altLang="ko-KR" sz="900" dirty="0"/>
              <a:t>  </a:t>
            </a:r>
            <a:r>
              <a:rPr lang="en-US" altLang="ko-KR" sz="900" dirty="0" smtClean="0"/>
              <a:t>4) </a:t>
            </a:r>
            <a:r>
              <a:rPr lang="ko-KR" altLang="en-US" sz="900" dirty="0" smtClean="0"/>
              <a:t>상품 </a:t>
            </a:r>
            <a:r>
              <a:rPr lang="en-US" altLang="ko-KR" sz="900" dirty="0"/>
              <a:t>: 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 - {</a:t>
            </a:r>
            <a:r>
              <a:rPr lang="en-US" altLang="ko-KR" sz="900" dirty="0" err="1"/>
              <a:t>st_product.product_name</a:t>
            </a:r>
            <a:r>
              <a:rPr lang="en-US" altLang="ko-KR" sz="900" dirty="0"/>
              <a:t>} / {</a:t>
            </a:r>
            <a:r>
              <a:rPr lang="en-US" altLang="ko-KR" sz="900" dirty="0" err="1" smtClean="0"/>
              <a:t>product_code</a:t>
            </a:r>
            <a:r>
              <a:rPr lang="en-US" altLang="ko-KR" sz="900" dirty="0" smtClean="0"/>
              <a:t>} of </a:t>
            </a:r>
            <a:r>
              <a:rPr lang="en-US" altLang="ko-KR" sz="900" dirty="0"/>
              <a:t>{</a:t>
            </a:r>
            <a:r>
              <a:rPr lang="en-US" altLang="ko-KR" sz="900" dirty="0" err="1"/>
              <a:t>st_order_product</a:t>
            </a:r>
            <a:r>
              <a:rPr lang="en-US" altLang="ko-KR" sz="900" dirty="0"/>
              <a:t>}</a:t>
            </a:r>
          </a:p>
          <a:p>
            <a:r>
              <a:rPr lang="en-US" altLang="ko-KR" sz="900" dirty="0"/>
              <a:t>     </a:t>
            </a:r>
            <a:r>
              <a:rPr lang="en-US" altLang="ko-KR" sz="900" dirty="0" smtClean="0"/>
              <a:t>- </a:t>
            </a:r>
            <a:r>
              <a:rPr lang="en-US" altLang="ko-KR" sz="900" dirty="0"/>
              <a:t>if order product is multiple</a:t>
            </a:r>
            <a:r>
              <a:rPr lang="en-US" altLang="ko-KR" sz="900" dirty="0" smtClean="0"/>
              <a:t>, show multiple rows</a:t>
            </a:r>
            <a:endParaRPr lang="en-US" altLang="ko-KR" sz="900" b="1" dirty="0"/>
          </a:p>
          <a:p>
            <a:r>
              <a:rPr lang="en-US" altLang="ko-KR" sz="900" dirty="0"/>
              <a:t>  </a:t>
            </a:r>
            <a:r>
              <a:rPr lang="en-US" altLang="ko-KR" sz="900" dirty="0" smtClean="0"/>
              <a:t>5) </a:t>
            </a:r>
            <a:r>
              <a:rPr lang="ko-KR" altLang="en-US" sz="900" dirty="0"/>
              <a:t>주문 금액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order_amount</a:t>
            </a:r>
            <a:r>
              <a:rPr lang="en-US" altLang="ko-KR" sz="900" dirty="0"/>
              <a:t>}</a:t>
            </a:r>
          </a:p>
          <a:p>
            <a:r>
              <a:rPr lang="en-US" altLang="ko-KR" sz="900" dirty="0"/>
              <a:t>  </a:t>
            </a:r>
            <a:r>
              <a:rPr lang="en-US" altLang="ko-KR" sz="900" dirty="0" smtClean="0"/>
              <a:t>6) </a:t>
            </a:r>
            <a:r>
              <a:rPr lang="ko-KR" altLang="en-US" sz="900" dirty="0"/>
              <a:t>포인트 사용액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use_point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7) </a:t>
            </a:r>
            <a:r>
              <a:rPr lang="ko-KR" altLang="en-US" sz="900" dirty="0" smtClean="0"/>
              <a:t>쿠폰 사용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coupon_code</a:t>
            </a:r>
            <a:r>
              <a:rPr lang="en-US" altLang="ko-KR" sz="900" dirty="0"/>
              <a:t>} / {</a:t>
            </a:r>
            <a:r>
              <a:rPr lang="en-US" altLang="ko-KR" sz="900" dirty="0" err="1" smtClean="0"/>
              <a:t>coupon_amount</a:t>
            </a:r>
            <a:r>
              <a:rPr lang="en-US" altLang="ko-KR" sz="900" dirty="0" smtClean="0"/>
              <a:t>} (2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)</a:t>
            </a:r>
            <a:br>
              <a:rPr lang="en-US" altLang="ko-KR" sz="900" dirty="0" smtClean="0"/>
            </a:br>
            <a:r>
              <a:rPr lang="en-US" altLang="ko-KR" sz="900" dirty="0" smtClean="0"/>
              <a:t>  8) </a:t>
            </a:r>
            <a:r>
              <a:rPr lang="ko-KR" altLang="en-US" sz="900" dirty="0" smtClean="0"/>
              <a:t>결제 금액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payment_amount</a:t>
            </a:r>
            <a:r>
              <a:rPr lang="en-US" altLang="ko-KR" sz="900" dirty="0" smtClean="0"/>
              <a:t>}</a:t>
            </a:r>
            <a:endParaRPr lang="en-US" altLang="ko-KR" sz="900" dirty="0"/>
          </a:p>
          <a:p>
            <a:r>
              <a:rPr lang="en-US" altLang="ko-KR" sz="900" dirty="0"/>
              <a:t>  9</a:t>
            </a:r>
            <a:r>
              <a:rPr lang="en-US" altLang="ko-KR" sz="900" dirty="0" smtClean="0"/>
              <a:t>) </a:t>
            </a:r>
            <a:r>
              <a:rPr lang="ko-KR" altLang="en-US" sz="900" dirty="0"/>
              <a:t>결제수단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payment_method</a:t>
            </a:r>
            <a:r>
              <a:rPr lang="en-US" altLang="ko-KR" sz="900" dirty="0"/>
              <a:t>} (show code name)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</a:t>
            </a:r>
            <a:r>
              <a:rPr lang="en-US" altLang="ko-KR" sz="900" dirty="0" smtClean="0"/>
              <a:t>10) </a:t>
            </a:r>
            <a:r>
              <a:rPr lang="ko-KR" altLang="en-US" sz="900" dirty="0" smtClean="0"/>
              <a:t>주문 일시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reg_date</a:t>
            </a:r>
            <a:r>
              <a:rPr lang="en-US" altLang="ko-KR" sz="900" dirty="0" smtClean="0"/>
              <a:t>}</a:t>
            </a:r>
            <a:endParaRPr lang="en-US" altLang="ko-KR" sz="900" dirty="0" smtClean="0"/>
          </a:p>
          <a:p>
            <a:r>
              <a:rPr lang="en-US" altLang="ko-KR" sz="900" dirty="0" smtClean="0"/>
              <a:t>  11) </a:t>
            </a:r>
            <a:r>
              <a:rPr lang="ko-KR" altLang="en-US" sz="900" dirty="0" smtClean="0"/>
              <a:t>요청 사항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order_request</a:t>
            </a:r>
            <a:r>
              <a:rPr lang="en-US" altLang="ko-KR" sz="900" dirty="0" smtClean="0"/>
              <a:t>} (show &lt;</a:t>
            </a:r>
            <a:r>
              <a:rPr lang="en-US" altLang="ko-KR" sz="900" dirty="0" err="1" smtClean="0"/>
              <a:t>br</a:t>
            </a:r>
            <a:r>
              <a:rPr lang="en-US" altLang="ko-KR" sz="900" dirty="0" smtClean="0"/>
              <a:t>&gt; with new line)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12) </a:t>
            </a:r>
            <a:r>
              <a:rPr lang="ko-KR" altLang="en-US" sz="900" dirty="0" smtClean="0"/>
              <a:t>주문자 연락처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orderer_phone</a:t>
            </a:r>
            <a:r>
              <a:rPr lang="en-US" altLang="ko-KR" sz="900" dirty="0" smtClean="0"/>
              <a:t>} (show after split with -)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13) </a:t>
            </a:r>
            <a:r>
              <a:rPr lang="ko-KR" altLang="en-US" sz="900" dirty="0" smtClean="0"/>
              <a:t>배송 상태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order_status</a:t>
            </a:r>
            <a:r>
              <a:rPr lang="en-US" altLang="ko-KR" sz="900" dirty="0" smtClean="0"/>
              <a:t>} (show code name)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14) </a:t>
            </a:r>
            <a:r>
              <a:rPr lang="ko-KR" altLang="en-US" sz="900" dirty="0" smtClean="0"/>
              <a:t>현금 영수증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receipt_request_yn</a:t>
            </a:r>
            <a:r>
              <a:rPr lang="en-US" altLang="ko-KR" sz="900" dirty="0" smtClean="0"/>
              <a:t>} (</a:t>
            </a:r>
            <a:r>
              <a:rPr lang="ko-KR" altLang="en-US" sz="900" dirty="0" smtClean="0"/>
              <a:t>신청</a:t>
            </a:r>
            <a:r>
              <a:rPr lang="en-US" altLang="ko-KR" sz="900" dirty="0" smtClean="0"/>
              <a:t>/</a:t>
            </a:r>
            <a:r>
              <a:rPr lang="ko-KR" altLang="en-US" sz="900" dirty="0" smtClean="0"/>
              <a:t>미신청</a:t>
            </a:r>
            <a:r>
              <a:rPr lang="en-US" altLang="ko-KR" sz="900" dirty="0" smtClean="0"/>
              <a:t>: Y/N) 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- if </a:t>
            </a:r>
            <a:r>
              <a:rPr lang="en-US" altLang="ko-KR" sz="900" dirty="0" err="1" smtClean="0"/>
              <a:t>receipt_request_yn</a:t>
            </a:r>
            <a:r>
              <a:rPr lang="en-US" altLang="ko-KR" sz="900" dirty="0" smtClean="0"/>
              <a:t> = Y</a:t>
            </a:r>
            <a:r>
              <a:rPr lang="en-US" altLang="ko-KR" sz="900" dirty="0"/>
              <a:t>, show {</a:t>
            </a:r>
            <a:r>
              <a:rPr lang="en-US" altLang="ko-KR" sz="900" dirty="0" err="1" smtClean="0"/>
              <a:t>receipt_phone</a:t>
            </a:r>
            <a:r>
              <a:rPr lang="en-US" altLang="ko-KR" sz="900" dirty="0" smtClean="0"/>
              <a:t>} on 2</a:t>
            </a:r>
            <a:r>
              <a:rPr lang="en-US" altLang="ko-KR" sz="900" baseline="30000" dirty="0" smtClean="0"/>
              <a:t>nd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inputbox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15) </a:t>
            </a:r>
            <a:r>
              <a:rPr lang="ko-KR" altLang="en-US" sz="900" dirty="0" smtClean="0"/>
              <a:t>환불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refund_yn</a:t>
            </a:r>
            <a:r>
              <a:rPr lang="en-US" altLang="ko-KR" sz="900" dirty="0" smtClean="0"/>
              <a:t>} (check/uncheck: Y/N)</a:t>
            </a:r>
            <a:br>
              <a:rPr lang="en-US" altLang="ko-KR" sz="900" dirty="0" smtClean="0"/>
            </a:br>
            <a:r>
              <a:rPr lang="en-US" altLang="ko-KR" sz="900" dirty="0" smtClean="0"/>
              <a:t>     </a:t>
            </a:r>
            <a:r>
              <a:rPr lang="en-US" altLang="ko-KR" sz="900" b="1" dirty="0" smtClean="0"/>
              <a:t>- if it’s changed, enable </a:t>
            </a:r>
            <a:r>
              <a:rPr lang="ko-KR" altLang="en-US" sz="900" b="1" dirty="0" smtClean="0"/>
              <a:t>저장 </a:t>
            </a:r>
            <a:r>
              <a:rPr lang="en-US" altLang="ko-KR" sz="900" b="1" dirty="0" smtClean="0"/>
              <a:t>button</a:t>
            </a:r>
            <a:endParaRPr lang="en-US" altLang="ko-KR" sz="900" b="1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16) </a:t>
            </a:r>
            <a:r>
              <a:rPr lang="ko-KR" altLang="en-US" sz="900" dirty="0" smtClean="0"/>
              <a:t>환불 사유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refund_reason_type</a:t>
            </a:r>
            <a:r>
              <a:rPr lang="en-US" altLang="ko-KR" sz="900" dirty="0" smtClean="0"/>
              <a:t>}</a:t>
            </a:r>
            <a:br>
              <a:rPr lang="en-US" altLang="ko-KR" sz="900" dirty="0" smtClean="0"/>
            </a:br>
            <a:r>
              <a:rPr lang="en-US" altLang="ko-KR" sz="900" dirty="0" smtClean="0"/>
              <a:t>     - </a:t>
            </a:r>
            <a:r>
              <a:rPr lang="en-US" altLang="ko-KR" sz="900" dirty="0" err="1" smtClean="0"/>
              <a:t>selectbox</a:t>
            </a:r>
            <a:r>
              <a:rPr lang="en-US" altLang="ko-KR" sz="900" dirty="0" smtClean="0"/>
              <a:t> options: </a:t>
            </a:r>
            <a:r>
              <a:rPr lang="ko-KR" altLang="en-US" sz="900" dirty="0" smtClean="0"/>
              <a:t>선택</a:t>
            </a:r>
            <a:r>
              <a:rPr lang="en-US" altLang="ko-KR" sz="900" dirty="0" smtClean="0"/>
              <a:t>(select), RR codes</a:t>
            </a:r>
            <a:br>
              <a:rPr lang="en-US" altLang="ko-KR" sz="900" dirty="0" smtClean="0"/>
            </a:br>
            <a:r>
              <a:rPr lang="en-US" altLang="ko-KR" sz="900" dirty="0" smtClean="0"/>
              <a:t>     </a:t>
            </a:r>
            <a:r>
              <a:rPr lang="en-US" altLang="ko-KR" sz="900" b="1" dirty="0" smtClean="0"/>
              <a:t>- </a:t>
            </a:r>
            <a:r>
              <a:rPr lang="en-US" altLang="ko-KR" sz="900" b="1" dirty="0"/>
              <a:t>if it’s changed, enable </a:t>
            </a:r>
            <a:r>
              <a:rPr lang="ko-KR" altLang="en-US" sz="900" b="1" dirty="0"/>
              <a:t>저장 </a:t>
            </a:r>
            <a:r>
              <a:rPr lang="en-US" altLang="ko-KR" sz="900" b="1" dirty="0"/>
              <a:t>button</a:t>
            </a:r>
            <a:endParaRPr lang="en-US" altLang="ko-KR" sz="900" b="1" dirty="0" smtClean="0"/>
          </a:p>
          <a:p>
            <a:endParaRPr lang="en-US" altLang="ko-KR" sz="900" dirty="0"/>
          </a:p>
          <a:p>
            <a:r>
              <a:rPr lang="en-US" altLang="ko-KR" sz="900" dirty="0" smtClean="0"/>
              <a:t>3.Buttons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저장 </a:t>
            </a:r>
            <a:r>
              <a:rPr lang="en-US" altLang="ko-KR" sz="900" dirty="0" smtClean="0"/>
              <a:t>(save</a:t>
            </a:r>
            <a:r>
              <a:rPr lang="en-US" altLang="ko-KR" sz="900" dirty="0" smtClean="0"/>
              <a:t>) </a:t>
            </a:r>
            <a:r>
              <a:rPr lang="en-US" altLang="ko-KR" sz="900" b="1" dirty="0" smtClean="0"/>
              <a:t>(disabled by default)</a:t>
            </a:r>
            <a:endParaRPr lang="en-US" altLang="ko-KR" sz="900" b="1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</a:t>
            </a:r>
            <a:r>
              <a:rPr lang="en-US" altLang="ko-KR" sz="900" dirty="0" smtClean="0"/>
              <a:t>) if clicks, 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</a:t>
            </a:r>
            <a:r>
              <a:rPr lang="en-US" altLang="ko-KR" sz="900" dirty="0" smtClean="0"/>
              <a:t>do the process and alert common save complete </a:t>
            </a:r>
            <a:r>
              <a:rPr lang="en-US" altLang="ko-KR" sz="900" dirty="0" err="1" smtClean="0"/>
              <a:t>msg</a:t>
            </a:r>
            <a:r>
              <a:rPr lang="en-US" altLang="ko-KR" sz="900" dirty="0" smtClean="0"/>
              <a:t> and close the modal and return to the list page</a:t>
            </a:r>
            <a:br>
              <a:rPr lang="en-US" altLang="ko-KR" sz="900" dirty="0" smtClean="0"/>
            </a:br>
            <a:r>
              <a:rPr lang="en-US" altLang="ko-KR" sz="900" dirty="0" smtClean="0"/>
              <a:t>      [PROCESS]</a:t>
            </a:r>
          </a:p>
          <a:p>
            <a:r>
              <a:rPr lang="en-US" altLang="ko-KR" sz="900" dirty="0" smtClean="0"/>
              <a:t>      UPDATE </a:t>
            </a:r>
            <a:r>
              <a:rPr lang="en-US" altLang="ko-KR" sz="900" dirty="0" err="1" smtClean="0"/>
              <a:t>st</a:t>
            </a:r>
            <a:r>
              <a:rPr lang="en-US" altLang="ko-KR" sz="900" dirty="0" err="1" smtClean="0"/>
              <a:t>_order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  </a:t>
            </a:r>
            <a:r>
              <a:rPr lang="en-US" altLang="ko-KR" sz="900" dirty="0" err="1" smtClean="0"/>
              <a:t>refund_yn</a:t>
            </a:r>
            <a:r>
              <a:rPr lang="en-US" altLang="ko-KR" sz="900" dirty="0" smtClean="0"/>
              <a:t> / </a:t>
            </a:r>
            <a:r>
              <a:rPr lang="en-US" altLang="ko-KR" sz="900" dirty="0" err="1"/>
              <a:t>refund_reason_type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  </a:t>
            </a:r>
            <a:r>
              <a:rPr lang="en-US" altLang="ko-KR" sz="900" dirty="0" err="1" smtClean="0"/>
              <a:t>mod_date</a:t>
            </a:r>
            <a:r>
              <a:rPr lang="en-US" altLang="ko-KR" sz="900" dirty="0" smtClean="0"/>
              <a:t>/</a:t>
            </a:r>
            <a:r>
              <a:rPr lang="en-US" altLang="ko-KR" sz="900" dirty="0" err="1" smtClean="0"/>
              <a:t>mod_user_seq</a:t>
            </a:r>
            <a:endParaRPr lang="en-US" altLang="ko-KR" sz="900" b="1" dirty="0" smtClean="0"/>
          </a:p>
          <a:p>
            <a:r>
              <a:rPr lang="en-US" altLang="ko-KR" sz="900" dirty="0" smtClean="0"/>
              <a:t>  </a:t>
            </a:r>
            <a:r>
              <a:rPr lang="en-US" altLang="ko-KR" sz="900" dirty="0" smtClean="0"/>
              <a:t>2) </a:t>
            </a:r>
            <a:r>
              <a:rPr lang="ko-KR" altLang="en-US" sz="900" dirty="0" smtClean="0"/>
              <a:t>닫기 </a:t>
            </a:r>
            <a:r>
              <a:rPr lang="en-US" altLang="ko-KR" sz="900" dirty="0" smtClean="0"/>
              <a:t>(close) : if clicks, close the modal</a:t>
            </a:r>
          </a:p>
        </p:txBody>
      </p:sp>
    </p:spTree>
    <p:extLst>
      <p:ext uri="{BB962C8B-B14F-4D97-AF65-F5344CB8AC3E}">
        <p14:creationId xmlns:p14="http://schemas.microsoft.com/office/powerpoint/2010/main" val="222354650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557073"/>
              </p:ext>
            </p:extLst>
          </p:nvPr>
        </p:nvGraphicFramePr>
        <p:xfrm>
          <a:off x="7794170" y="725881"/>
          <a:ext cx="439783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문의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쇼핑몰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73909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18137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문의 제목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171047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작성자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381653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답변자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007833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226346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문의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456051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169064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문의 정보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774162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문의 제목 또는 문의 코드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영역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문의 상세 화면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문의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878234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문의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536581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문의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873226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6454460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770766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문의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온라인몰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AD-07-0010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56</a:t>
            </a:fld>
            <a:endParaRPr lang="ko-KR" altLang="en-US"/>
          </a:p>
        </p:txBody>
      </p:sp>
      <p:sp>
        <p:nvSpPr>
          <p:cNvPr id="155" name="사각형: 둥근 모서리 154">
            <a:extLst>
              <a:ext uri="{FF2B5EF4-FFF2-40B4-BE49-F238E27FC236}">
                <a16:creationId xmlns:a16="http://schemas.microsoft.com/office/drawing/2014/main" id="{F0DE71D0-7048-7065-97FF-F0C4B559DFF8}"/>
              </a:ext>
            </a:extLst>
          </p:cNvPr>
          <p:cNvSpPr/>
          <p:nvPr/>
        </p:nvSpPr>
        <p:spPr>
          <a:xfrm>
            <a:off x="6224318" y="1826788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56" name="직선 연결선 155">
            <a:extLst>
              <a:ext uri="{FF2B5EF4-FFF2-40B4-BE49-F238E27FC236}">
                <a16:creationId xmlns:a16="http://schemas.microsoft.com/office/drawing/2014/main" id="{A2B87C22-614E-64B9-F282-4C62034B73A8}"/>
              </a:ext>
            </a:extLst>
          </p:cNvPr>
          <p:cNvCxnSpPr>
            <a:cxnSpLocks/>
          </p:cNvCxnSpPr>
          <p:nvPr/>
        </p:nvCxnSpPr>
        <p:spPr>
          <a:xfrm>
            <a:off x="395726" y="2142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7" name="TextBox 156">
            <a:extLst>
              <a:ext uri="{FF2B5EF4-FFF2-40B4-BE49-F238E27FC236}">
                <a16:creationId xmlns:a16="http://schemas.microsoft.com/office/drawing/2014/main" id="{0D2FF634-C6C1-57B6-C710-7D739C490FCB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온라인몰 관리  </a:t>
            </a:r>
            <a:r>
              <a:rPr lang="en-US" altLang="ko-KR" sz="900"/>
              <a:t>&gt; </a:t>
            </a:r>
            <a:r>
              <a:rPr lang="ko-KR" altLang="en-US" sz="900"/>
              <a:t>문의 관리</a:t>
            </a:r>
            <a:endParaRPr lang="en-US" altLang="ko-KR" sz="900"/>
          </a:p>
        </p:txBody>
      </p:sp>
      <p:cxnSp>
        <p:nvCxnSpPr>
          <p:cNvPr id="158" name="직선 연결선 157">
            <a:extLst>
              <a:ext uri="{FF2B5EF4-FFF2-40B4-BE49-F238E27FC236}">
                <a16:creationId xmlns:a16="http://schemas.microsoft.com/office/drawing/2014/main" id="{BD3E3101-DC50-ADDD-C2A1-322FD160CA12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59" name="그룹 158">
            <a:extLst>
              <a:ext uri="{FF2B5EF4-FFF2-40B4-BE49-F238E27FC236}">
                <a16:creationId xmlns:a16="http://schemas.microsoft.com/office/drawing/2014/main" id="{9F28C0E4-A3EF-E981-BE6A-4CB1CC0052FA}"/>
              </a:ext>
            </a:extLst>
          </p:cNvPr>
          <p:cNvGrpSpPr/>
          <p:nvPr/>
        </p:nvGrpSpPr>
        <p:grpSpPr>
          <a:xfrm rot="5400000">
            <a:off x="1976102" y="61383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60" name="이등변 삼각형 159">
              <a:extLst>
                <a:ext uri="{FF2B5EF4-FFF2-40B4-BE49-F238E27FC236}">
                  <a16:creationId xmlns:a16="http://schemas.microsoft.com/office/drawing/2014/main" id="{F89F1B26-C55E-F56E-DC53-9E1A2BC47DC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61" name="Oval 593">
              <a:extLst>
                <a:ext uri="{FF2B5EF4-FFF2-40B4-BE49-F238E27FC236}">
                  <a16:creationId xmlns:a16="http://schemas.microsoft.com/office/drawing/2014/main" id="{A7C3BE3A-6FE8-B71C-5451-4FF622BCD6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62" name="그룹 161">
            <a:extLst>
              <a:ext uri="{FF2B5EF4-FFF2-40B4-BE49-F238E27FC236}">
                <a16:creationId xmlns:a16="http://schemas.microsoft.com/office/drawing/2014/main" id="{81100327-A9F0-378A-35C5-0F3759BC0D68}"/>
              </a:ext>
            </a:extLst>
          </p:cNvPr>
          <p:cNvGrpSpPr/>
          <p:nvPr/>
        </p:nvGrpSpPr>
        <p:grpSpPr>
          <a:xfrm rot="5400000">
            <a:off x="6788062" y="184884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63" name="이등변 삼각형 162">
              <a:extLst>
                <a:ext uri="{FF2B5EF4-FFF2-40B4-BE49-F238E27FC236}">
                  <a16:creationId xmlns:a16="http://schemas.microsoft.com/office/drawing/2014/main" id="{80828DFD-5F20-DE7B-F673-DFCDD82B94D9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64" name="Oval 593">
              <a:extLst>
                <a:ext uri="{FF2B5EF4-FFF2-40B4-BE49-F238E27FC236}">
                  <a16:creationId xmlns:a16="http://schemas.microsoft.com/office/drawing/2014/main" id="{FC78AF5D-8CC8-8704-59FC-4BEAFE36C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7</a:t>
              </a:r>
            </a:p>
          </p:txBody>
        </p:sp>
      </p:grpSp>
      <p:sp>
        <p:nvSpPr>
          <p:cNvPr id="154" name="TextBox 153">
            <a:extLst>
              <a:ext uri="{FF2B5EF4-FFF2-40B4-BE49-F238E27FC236}">
                <a16:creationId xmlns:a16="http://schemas.microsoft.com/office/drawing/2014/main" id="{10FB2F3C-AF08-43D2-B2AE-F95C9D6431E2}"/>
              </a:ext>
            </a:extLst>
          </p:cNvPr>
          <p:cNvSpPr txBox="1"/>
          <p:nvPr/>
        </p:nvSpPr>
        <p:spPr>
          <a:xfrm>
            <a:off x="356597" y="1054646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</a:t>
            </a:r>
            <a:endParaRPr lang="en-US" altLang="ko-KR" sz="900"/>
          </a:p>
        </p:txBody>
      </p:sp>
      <p:grpSp>
        <p:nvGrpSpPr>
          <p:cNvPr id="166" name="그룹 165">
            <a:extLst>
              <a:ext uri="{FF2B5EF4-FFF2-40B4-BE49-F238E27FC236}">
                <a16:creationId xmlns:a16="http://schemas.microsoft.com/office/drawing/2014/main" id="{62D55513-E60C-8161-F5DC-2F57C161A060}"/>
              </a:ext>
            </a:extLst>
          </p:cNvPr>
          <p:cNvGrpSpPr/>
          <p:nvPr/>
        </p:nvGrpSpPr>
        <p:grpSpPr>
          <a:xfrm rot="5400000">
            <a:off x="3267315" y="107876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67" name="이등변 삼각형 166">
              <a:extLst>
                <a:ext uri="{FF2B5EF4-FFF2-40B4-BE49-F238E27FC236}">
                  <a16:creationId xmlns:a16="http://schemas.microsoft.com/office/drawing/2014/main" id="{FAC6FB6C-D8A6-6DEC-76FB-D38AEB0C7B93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68" name="Oval 593">
              <a:extLst>
                <a:ext uri="{FF2B5EF4-FFF2-40B4-BE49-F238E27FC236}">
                  <a16:creationId xmlns:a16="http://schemas.microsoft.com/office/drawing/2014/main" id="{D29386A5-CA8D-8782-5F7B-6CA6D88437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169" name="사각형: 둥근 모서리 168">
            <a:extLst>
              <a:ext uri="{FF2B5EF4-FFF2-40B4-BE49-F238E27FC236}">
                <a16:creationId xmlns:a16="http://schemas.microsoft.com/office/drawing/2014/main" id="{773EDB85-5F7C-405A-DBBF-3C1AC34FA113}"/>
              </a:ext>
            </a:extLst>
          </p:cNvPr>
          <p:cNvSpPr/>
          <p:nvPr/>
        </p:nvSpPr>
        <p:spPr>
          <a:xfrm>
            <a:off x="905561" y="109276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70" name="사각형: 둥근 모서리 169">
            <a:extLst>
              <a:ext uri="{FF2B5EF4-FFF2-40B4-BE49-F238E27FC236}">
                <a16:creationId xmlns:a16="http://schemas.microsoft.com/office/drawing/2014/main" id="{BD2D1E44-1D35-8D59-746F-971A74B26410}"/>
              </a:ext>
            </a:extLst>
          </p:cNvPr>
          <p:cNvSpPr/>
          <p:nvPr/>
        </p:nvSpPr>
        <p:spPr>
          <a:xfrm>
            <a:off x="1991483" y="1092968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1" name="그래픽 170" descr="돋보기 단색으로 채워진">
            <a:extLst>
              <a:ext uri="{FF2B5EF4-FFF2-40B4-BE49-F238E27FC236}">
                <a16:creationId xmlns:a16="http://schemas.microsoft.com/office/drawing/2014/main" id="{8DCD1D43-56E9-C586-DA2A-BD57CA5260A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050657" y="1134334"/>
            <a:ext cx="145373" cy="147683"/>
          </a:xfrm>
          <a:prstGeom prst="rect">
            <a:avLst/>
          </a:prstGeom>
        </p:spPr>
      </p:pic>
      <p:sp>
        <p:nvSpPr>
          <p:cNvPr id="165" name="TextBox 164">
            <a:extLst>
              <a:ext uri="{FF2B5EF4-FFF2-40B4-BE49-F238E27FC236}">
                <a16:creationId xmlns:a16="http://schemas.microsoft.com/office/drawing/2014/main" id="{898DE87D-734A-5377-2540-B279DE6B7105}"/>
              </a:ext>
            </a:extLst>
          </p:cNvPr>
          <p:cNvSpPr txBox="1"/>
          <p:nvPr/>
        </p:nvSpPr>
        <p:spPr>
          <a:xfrm>
            <a:off x="355399" y="1361220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</a:t>
            </a:r>
            <a:endParaRPr lang="en-US" altLang="ko-KR" sz="900"/>
          </a:p>
        </p:txBody>
      </p:sp>
      <p:grpSp>
        <p:nvGrpSpPr>
          <p:cNvPr id="172" name="그룹 171">
            <a:extLst>
              <a:ext uri="{FF2B5EF4-FFF2-40B4-BE49-F238E27FC236}">
                <a16:creationId xmlns:a16="http://schemas.microsoft.com/office/drawing/2014/main" id="{0260AEA7-0F1A-190F-6EEC-1B9A76A33680}"/>
              </a:ext>
            </a:extLst>
          </p:cNvPr>
          <p:cNvGrpSpPr/>
          <p:nvPr/>
        </p:nvGrpSpPr>
        <p:grpSpPr>
          <a:xfrm rot="5400000">
            <a:off x="3267315" y="138997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73" name="이등변 삼각형 172">
              <a:extLst>
                <a:ext uri="{FF2B5EF4-FFF2-40B4-BE49-F238E27FC236}">
                  <a16:creationId xmlns:a16="http://schemas.microsoft.com/office/drawing/2014/main" id="{AABD3CC7-9461-036B-29AC-55405DCC981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74" name="Oval 593">
              <a:extLst>
                <a:ext uri="{FF2B5EF4-FFF2-40B4-BE49-F238E27FC236}">
                  <a16:creationId xmlns:a16="http://schemas.microsoft.com/office/drawing/2014/main" id="{730BC789-6BB7-E83D-A470-E87E06DD73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175" name="사각형: 둥근 모서리 174">
            <a:extLst>
              <a:ext uri="{FF2B5EF4-FFF2-40B4-BE49-F238E27FC236}">
                <a16:creationId xmlns:a16="http://schemas.microsoft.com/office/drawing/2014/main" id="{659560D2-9CC4-F2CE-8C9E-FE18C0597456}"/>
              </a:ext>
            </a:extLst>
          </p:cNvPr>
          <p:cNvSpPr/>
          <p:nvPr/>
        </p:nvSpPr>
        <p:spPr>
          <a:xfrm>
            <a:off x="905561" y="1403966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76" name="사각형: 둥근 모서리 175">
            <a:extLst>
              <a:ext uri="{FF2B5EF4-FFF2-40B4-BE49-F238E27FC236}">
                <a16:creationId xmlns:a16="http://schemas.microsoft.com/office/drawing/2014/main" id="{5165A666-CF81-B9A3-0A8C-203B64238AF0}"/>
              </a:ext>
            </a:extLst>
          </p:cNvPr>
          <p:cNvSpPr/>
          <p:nvPr/>
        </p:nvSpPr>
        <p:spPr>
          <a:xfrm>
            <a:off x="1991483" y="140417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7" name="그래픽 176" descr="돋보기 단색으로 채워진">
            <a:extLst>
              <a:ext uri="{FF2B5EF4-FFF2-40B4-BE49-F238E27FC236}">
                <a16:creationId xmlns:a16="http://schemas.microsoft.com/office/drawing/2014/main" id="{5EB93F3C-CAE0-35C9-D7D0-B903FF23F14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050657" y="1445540"/>
            <a:ext cx="145373" cy="147683"/>
          </a:xfrm>
          <a:prstGeom prst="rect">
            <a:avLst/>
          </a:prstGeom>
        </p:spPr>
      </p:pic>
      <p:graphicFrame>
        <p:nvGraphicFramePr>
          <p:cNvPr id="178" name="표 15">
            <a:extLst>
              <a:ext uri="{FF2B5EF4-FFF2-40B4-BE49-F238E27FC236}">
                <a16:creationId xmlns:a16="http://schemas.microsoft.com/office/drawing/2014/main" id="{E224F4A3-BF1B-34A5-89BF-D300E08DFB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994572"/>
              </p:ext>
            </p:extLst>
          </p:nvPr>
        </p:nvGraphicFramePr>
        <p:xfrm>
          <a:off x="480264" y="2632935"/>
          <a:ext cx="6644400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90590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989330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862330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817880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803094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660717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1341275">
                  <a:extLst>
                    <a:ext uri="{9D8B030D-6E8A-4147-A177-3AD203B41FA5}">
                      <a16:colId xmlns:a16="http://schemas.microsoft.com/office/drawing/2014/main" val="3525247711"/>
                    </a:ext>
                  </a:extLst>
                </a:gridCol>
                <a:gridCol w="879184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문의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문의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문의 유형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답변 여부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상품 문의입니다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INQ_FD_002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상품 문의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미답변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배송 문의입니다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INQ_FD_001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배송 문의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답변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179" name="사각형: 둥근 모서리 178">
            <a:extLst>
              <a:ext uri="{FF2B5EF4-FFF2-40B4-BE49-F238E27FC236}">
                <a16:creationId xmlns:a16="http://schemas.microsoft.com/office/drawing/2014/main" id="{383026F9-9A0C-D446-921E-222A7C3D8551}"/>
              </a:ext>
            </a:extLst>
          </p:cNvPr>
          <p:cNvSpPr/>
          <p:nvPr/>
        </p:nvSpPr>
        <p:spPr>
          <a:xfrm>
            <a:off x="542859" y="269972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0" name="사각형: 둥근 모서리 179">
            <a:extLst>
              <a:ext uri="{FF2B5EF4-FFF2-40B4-BE49-F238E27FC236}">
                <a16:creationId xmlns:a16="http://schemas.microsoft.com/office/drawing/2014/main" id="{E8CEE381-B6EA-6EAF-DFF0-7C2CC9A8C5F7}"/>
              </a:ext>
            </a:extLst>
          </p:cNvPr>
          <p:cNvSpPr/>
          <p:nvPr/>
        </p:nvSpPr>
        <p:spPr>
          <a:xfrm>
            <a:off x="542859" y="298120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1" name="사각형: 둥근 모서리 180">
            <a:extLst>
              <a:ext uri="{FF2B5EF4-FFF2-40B4-BE49-F238E27FC236}">
                <a16:creationId xmlns:a16="http://schemas.microsoft.com/office/drawing/2014/main" id="{DB9C54FA-30F4-0DA1-23A2-30B30F85B98C}"/>
              </a:ext>
            </a:extLst>
          </p:cNvPr>
          <p:cNvSpPr/>
          <p:nvPr/>
        </p:nvSpPr>
        <p:spPr>
          <a:xfrm>
            <a:off x="542859" y="325295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54FC72AD-A16D-2592-0F21-2071C5908BFB}"/>
              </a:ext>
            </a:extLst>
          </p:cNvPr>
          <p:cNvSpPr txBox="1"/>
          <p:nvPr/>
        </p:nvSpPr>
        <p:spPr>
          <a:xfrm>
            <a:off x="399989" y="2371397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문의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83" name="그룹 182">
            <a:extLst>
              <a:ext uri="{FF2B5EF4-FFF2-40B4-BE49-F238E27FC236}">
                <a16:creationId xmlns:a16="http://schemas.microsoft.com/office/drawing/2014/main" id="{BD9E5BFA-9BE5-B7BD-7818-6962196C0D74}"/>
              </a:ext>
            </a:extLst>
          </p:cNvPr>
          <p:cNvGrpSpPr/>
          <p:nvPr/>
        </p:nvGrpSpPr>
        <p:grpSpPr>
          <a:xfrm>
            <a:off x="275929" y="2687417"/>
            <a:ext cx="278496" cy="200053"/>
            <a:chOff x="1014019" y="2643309"/>
            <a:chExt cx="278496" cy="200053"/>
          </a:xfrm>
        </p:grpSpPr>
        <p:sp>
          <p:nvSpPr>
            <p:cNvPr id="184" name="이등변 삼각형 183">
              <a:extLst>
                <a:ext uri="{FF2B5EF4-FFF2-40B4-BE49-F238E27FC236}">
                  <a16:creationId xmlns:a16="http://schemas.microsoft.com/office/drawing/2014/main" id="{7CDC13F1-9D12-7AF9-07CD-6F657197C35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85" name="그룹 184">
              <a:extLst>
                <a:ext uri="{FF2B5EF4-FFF2-40B4-BE49-F238E27FC236}">
                  <a16:creationId xmlns:a16="http://schemas.microsoft.com/office/drawing/2014/main" id="{9883AEB1-B185-2A97-5FFE-FB64C98EF4DA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86" name="Oval 593">
                <a:extLst>
                  <a:ext uri="{FF2B5EF4-FFF2-40B4-BE49-F238E27FC236}">
                    <a16:creationId xmlns:a16="http://schemas.microsoft.com/office/drawing/2014/main" id="{793BFE54-9F44-30EF-F29E-C41CB5467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87" name="TextBox 14">
                <a:extLst>
                  <a:ext uri="{FF2B5EF4-FFF2-40B4-BE49-F238E27FC236}">
                    <a16:creationId xmlns:a16="http://schemas.microsoft.com/office/drawing/2014/main" id="{6A4EC5B7-DD7A-5925-85F1-506F653492F0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88" name="그룹 187">
            <a:extLst>
              <a:ext uri="{FF2B5EF4-FFF2-40B4-BE49-F238E27FC236}">
                <a16:creationId xmlns:a16="http://schemas.microsoft.com/office/drawing/2014/main" id="{A4A71FCC-F668-CEF4-9D28-88884CB774D5}"/>
              </a:ext>
            </a:extLst>
          </p:cNvPr>
          <p:cNvGrpSpPr/>
          <p:nvPr/>
        </p:nvGrpSpPr>
        <p:grpSpPr>
          <a:xfrm>
            <a:off x="275929" y="2958181"/>
            <a:ext cx="278496" cy="200053"/>
            <a:chOff x="1014019" y="2643309"/>
            <a:chExt cx="278496" cy="200053"/>
          </a:xfrm>
        </p:grpSpPr>
        <p:sp>
          <p:nvSpPr>
            <p:cNvPr id="189" name="이등변 삼각형 188">
              <a:extLst>
                <a:ext uri="{FF2B5EF4-FFF2-40B4-BE49-F238E27FC236}">
                  <a16:creationId xmlns:a16="http://schemas.microsoft.com/office/drawing/2014/main" id="{1F404DD7-F456-7048-8BBF-2399AA4786B0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90" name="그룹 189">
              <a:extLst>
                <a:ext uri="{FF2B5EF4-FFF2-40B4-BE49-F238E27FC236}">
                  <a16:creationId xmlns:a16="http://schemas.microsoft.com/office/drawing/2014/main" id="{0528F959-0F8A-1D36-E071-AC5F7D3CBE43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91" name="Oval 593">
                <a:extLst>
                  <a:ext uri="{FF2B5EF4-FFF2-40B4-BE49-F238E27FC236}">
                    <a16:creationId xmlns:a16="http://schemas.microsoft.com/office/drawing/2014/main" id="{CFC92B6D-503D-7513-CE0B-D652589128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92" name="TextBox 14">
                <a:extLst>
                  <a:ext uri="{FF2B5EF4-FFF2-40B4-BE49-F238E27FC236}">
                    <a16:creationId xmlns:a16="http://schemas.microsoft.com/office/drawing/2014/main" id="{30A943F9-FE6F-668E-613F-893EB6B0BEFB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93" name="그룹 192">
            <a:extLst>
              <a:ext uri="{FF2B5EF4-FFF2-40B4-BE49-F238E27FC236}">
                <a16:creationId xmlns:a16="http://schemas.microsoft.com/office/drawing/2014/main" id="{62C55726-4286-B6DC-6E6A-F237A9564444}"/>
              </a:ext>
            </a:extLst>
          </p:cNvPr>
          <p:cNvGrpSpPr/>
          <p:nvPr/>
        </p:nvGrpSpPr>
        <p:grpSpPr>
          <a:xfrm>
            <a:off x="3106499" y="2432900"/>
            <a:ext cx="244417" cy="258694"/>
            <a:chOff x="1098607" y="3056422"/>
            <a:chExt cx="244417" cy="258694"/>
          </a:xfrm>
        </p:grpSpPr>
        <p:sp>
          <p:nvSpPr>
            <p:cNvPr id="194" name="이등변 삼각형 193">
              <a:extLst>
                <a:ext uri="{FF2B5EF4-FFF2-40B4-BE49-F238E27FC236}">
                  <a16:creationId xmlns:a16="http://schemas.microsoft.com/office/drawing/2014/main" id="{61FB21DD-86AB-E82D-9299-48EDFB4421A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95" name="그룹 194">
              <a:extLst>
                <a:ext uri="{FF2B5EF4-FFF2-40B4-BE49-F238E27FC236}">
                  <a16:creationId xmlns:a16="http://schemas.microsoft.com/office/drawing/2014/main" id="{F0548A6D-6B1E-280B-5D0D-262829A2C30E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96" name="Oval 593">
                <a:extLst>
                  <a:ext uri="{FF2B5EF4-FFF2-40B4-BE49-F238E27FC236}">
                    <a16:creationId xmlns:a16="http://schemas.microsoft.com/office/drawing/2014/main" id="{42E164E5-B1D4-940E-EB6D-6AC66A06AE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97" name="TextBox 14">
                <a:extLst>
                  <a:ext uri="{FF2B5EF4-FFF2-40B4-BE49-F238E27FC236}">
                    <a16:creationId xmlns:a16="http://schemas.microsoft.com/office/drawing/2014/main" id="{7688C26E-86E6-5D7B-2A43-A5228B9155A3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210" name="그림 209">
            <a:extLst>
              <a:ext uri="{FF2B5EF4-FFF2-40B4-BE49-F238E27FC236}">
                <a16:creationId xmlns:a16="http://schemas.microsoft.com/office/drawing/2014/main" id="{2B0A015B-DF55-D745-0005-642EF43BDF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0411" y="3721971"/>
            <a:ext cx="765615" cy="288135"/>
          </a:xfrm>
          <a:prstGeom prst="rect">
            <a:avLst/>
          </a:prstGeom>
        </p:spPr>
      </p:pic>
      <p:grpSp>
        <p:nvGrpSpPr>
          <p:cNvPr id="211" name="그룹 210">
            <a:extLst>
              <a:ext uri="{FF2B5EF4-FFF2-40B4-BE49-F238E27FC236}">
                <a16:creationId xmlns:a16="http://schemas.microsoft.com/office/drawing/2014/main" id="{484771A4-CB7E-9EBD-281A-9B7411E50E9E}"/>
              </a:ext>
            </a:extLst>
          </p:cNvPr>
          <p:cNvGrpSpPr/>
          <p:nvPr/>
        </p:nvGrpSpPr>
        <p:grpSpPr>
          <a:xfrm rot="5400000">
            <a:off x="1656040" y="235896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12" name="이등변 삼각형 211">
              <a:extLst>
                <a:ext uri="{FF2B5EF4-FFF2-40B4-BE49-F238E27FC236}">
                  <a16:creationId xmlns:a16="http://schemas.microsoft.com/office/drawing/2014/main" id="{6AB0E6D2-F959-5FEF-9AA9-0F3EA190090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13" name="Oval 593">
              <a:extLst>
                <a:ext uri="{FF2B5EF4-FFF2-40B4-BE49-F238E27FC236}">
                  <a16:creationId xmlns:a16="http://schemas.microsoft.com/office/drawing/2014/main" id="{1BF3877D-6273-FF35-AA22-2E631A4B2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8</a:t>
              </a:r>
            </a:p>
          </p:txBody>
        </p:sp>
      </p:grpSp>
      <p:sp>
        <p:nvSpPr>
          <p:cNvPr id="214" name="직사각형 213">
            <a:extLst>
              <a:ext uri="{FF2B5EF4-FFF2-40B4-BE49-F238E27FC236}">
                <a16:creationId xmlns:a16="http://schemas.microsoft.com/office/drawing/2014/main" id="{A8323294-399B-506E-2038-05F7E4415F8C}"/>
              </a:ext>
            </a:extLst>
          </p:cNvPr>
          <p:cNvSpPr/>
          <p:nvPr/>
        </p:nvSpPr>
        <p:spPr>
          <a:xfrm>
            <a:off x="796154" y="2921318"/>
            <a:ext cx="1802536" cy="562157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15" name="그룹 214">
            <a:extLst>
              <a:ext uri="{FF2B5EF4-FFF2-40B4-BE49-F238E27FC236}">
                <a16:creationId xmlns:a16="http://schemas.microsoft.com/office/drawing/2014/main" id="{4EE693C1-C301-E642-592B-E6797E86F6EF}"/>
              </a:ext>
            </a:extLst>
          </p:cNvPr>
          <p:cNvGrpSpPr/>
          <p:nvPr/>
        </p:nvGrpSpPr>
        <p:grpSpPr>
          <a:xfrm>
            <a:off x="3067742" y="3775247"/>
            <a:ext cx="278496" cy="200053"/>
            <a:chOff x="1014019" y="2643309"/>
            <a:chExt cx="278496" cy="200053"/>
          </a:xfrm>
        </p:grpSpPr>
        <p:sp>
          <p:nvSpPr>
            <p:cNvPr id="216" name="이등변 삼각형 215">
              <a:extLst>
                <a:ext uri="{FF2B5EF4-FFF2-40B4-BE49-F238E27FC236}">
                  <a16:creationId xmlns:a16="http://schemas.microsoft.com/office/drawing/2014/main" id="{C35888D9-ACEC-00EA-0F3E-08EC71739677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17" name="그룹 216">
              <a:extLst>
                <a:ext uri="{FF2B5EF4-FFF2-40B4-BE49-F238E27FC236}">
                  <a16:creationId xmlns:a16="http://schemas.microsoft.com/office/drawing/2014/main" id="{67E22129-9E6E-D24C-F9D6-02E1ED4F739B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18" name="Oval 593">
                <a:extLst>
                  <a:ext uri="{FF2B5EF4-FFF2-40B4-BE49-F238E27FC236}">
                    <a16:creationId xmlns:a16="http://schemas.microsoft.com/office/drawing/2014/main" id="{C48C10D1-5680-F4E7-3AE9-22129C1D3D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19" name="TextBox 14">
                <a:extLst>
                  <a:ext uri="{FF2B5EF4-FFF2-40B4-BE49-F238E27FC236}">
                    <a16:creationId xmlns:a16="http://schemas.microsoft.com/office/drawing/2014/main" id="{FBDC3086-7BE7-6C4B-8D98-70004D272402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25" name="사각형: 둥근 모서리 224">
            <a:extLst>
              <a:ext uri="{FF2B5EF4-FFF2-40B4-BE49-F238E27FC236}">
                <a16:creationId xmlns:a16="http://schemas.microsoft.com/office/drawing/2014/main" id="{EBA8A4D0-BEB2-5B04-7F71-A1E9DBD5A888}"/>
              </a:ext>
            </a:extLst>
          </p:cNvPr>
          <p:cNvSpPr/>
          <p:nvPr/>
        </p:nvSpPr>
        <p:spPr>
          <a:xfrm>
            <a:off x="6223766" y="2274907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226" name="그래픽 225" descr="다운로드 윤곽선">
            <a:extLst>
              <a:ext uri="{FF2B5EF4-FFF2-40B4-BE49-F238E27FC236}">
                <a16:creationId xmlns:a16="http://schemas.microsoft.com/office/drawing/2014/main" id="{BA2F9199-40D7-5D23-A009-4929BA1D1E31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259258" y="2287870"/>
            <a:ext cx="204905" cy="204905"/>
          </a:xfrm>
          <a:prstGeom prst="rect">
            <a:avLst/>
          </a:prstGeom>
        </p:spPr>
      </p:pic>
      <p:grpSp>
        <p:nvGrpSpPr>
          <p:cNvPr id="227" name="그룹 226">
            <a:extLst>
              <a:ext uri="{FF2B5EF4-FFF2-40B4-BE49-F238E27FC236}">
                <a16:creationId xmlns:a16="http://schemas.microsoft.com/office/drawing/2014/main" id="{1F3EED40-5D32-4CF3-9CB7-FCBDCE0C3763}"/>
              </a:ext>
            </a:extLst>
          </p:cNvPr>
          <p:cNvGrpSpPr/>
          <p:nvPr/>
        </p:nvGrpSpPr>
        <p:grpSpPr>
          <a:xfrm>
            <a:off x="5960939" y="2296160"/>
            <a:ext cx="278496" cy="200053"/>
            <a:chOff x="1014019" y="2643309"/>
            <a:chExt cx="278496" cy="200053"/>
          </a:xfrm>
        </p:grpSpPr>
        <p:sp>
          <p:nvSpPr>
            <p:cNvPr id="228" name="이등변 삼각형 227">
              <a:extLst>
                <a:ext uri="{FF2B5EF4-FFF2-40B4-BE49-F238E27FC236}">
                  <a16:creationId xmlns:a16="http://schemas.microsoft.com/office/drawing/2014/main" id="{0157E8A5-D21C-3E40-CC52-4969043C449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29" name="그룹 228">
              <a:extLst>
                <a:ext uri="{FF2B5EF4-FFF2-40B4-BE49-F238E27FC236}">
                  <a16:creationId xmlns:a16="http://schemas.microsoft.com/office/drawing/2014/main" id="{D5C98887-E83E-6C45-9A0D-43B468B28C4C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30" name="Oval 593">
                <a:extLst>
                  <a:ext uri="{FF2B5EF4-FFF2-40B4-BE49-F238E27FC236}">
                    <a16:creationId xmlns:a16="http://schemas.microsoft.com/office/drawing/2014/main" id="{9D959316-AC79-4E39-9251-6679D4D7A0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31" name="TextBox 14">
                <a:extLst>
                  <a:ext uri="{FF2B5EF4-FFF2-40B4-BE49-F238E27FC236}">
                    <a16:creationId xmlns:a16="http://schemas.microsoft.com/office/drawing/2014/main" id="{ECF5E4C4-41E1-72EA-AD2A-8E99434560F4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32" name="TextBox 231">
            <a:extLst>
              <a:ext uri="{FF2B5EF4-FFF2-40B4-BE49-F238E27FC236}">
                <a16:creationId xmlns:a16="http://schemas.microsoft.com/office/drawing/2014/main" id="{E60C15B9-B5C0-CFDD-2C6A-247858D3643F}"/>
              </a:ext>
            </a:extLst>
          </p:cNvPr>
          <p:cNvSpPr txBox="1"/>
          <p:nvPr/>
        </p:nvSpPr>
        <p:spPr>
          <a:xfrm>
            <a:off x="345874" y="1668299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문의</a:t>
            </a:r>
            <a:endParaRPr lang="en-US" altLang="ko-KR" sz="900"/>
          </a:p>
        </p:txBody>
      </p:sp>
      <p:grpSp>
        <p:nvGrpSpPr>
          <p:cNvPr id="233" name="그룹 232">
            <a:extLst>
              <a:ext uri="{FF2B5EF4-FFF2-40B4-BE49-F238E27FC236}">
                <a16:creationId xmlns:a16="http://schemas.microsoft.com/office/drawing/2014/main" id="{9783A0B9-CEB5-D7AD-4038-AD7502E48699}"/>
              </a:ext>
            </a:extLst>
          </p:cNvPr>
          <p:cNvGrpSpPr/>
          <p:nvPr/>
        </p:nvGrpSpPr>
        <p:grpSpPr>
          <a:xfrm rot="5400000">
            <a:off x="3267315" y="169705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34" name="이등변 삼각형 233">
              <a:extLst>
                <a:ext uri="{FF2B5EF4-FFF2-40B4-BE49-F238E27FC236}">
                  <a16:creationId xmlns:a16="http://schemas.microsoft.com/office/drawing/2014/main" id="{1329D374-5D5C-1CAA-013D-BBEA137012F3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35" name="Oval 593">
              <a:extLst>
                <a:ext uri="{FF2B5EF4-FFF2-40B4-BE49-F238E27FC236}">
                  <a16:creationId xmlns:a16="http://schemas.microsoft.com/office/drawing/2014/main" id="{30F2D98C-1708-F4C6-E8CB-6B81321361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sp>
        <p:nvSpPr>
          <p:cNvPr id="236" name="사각형: 둥근 모서리 235">
            <a:extLst>
              <a:ext uri="{FF2B5EF4-FFF2-40B4-BE49-F238E27FC236}">
                <a16:creationId xmlns:a16="http://schemas.microsoft.com/office/drawing/2014/main" id="{DBD4B9FD-747E-6716-E92A-A4F58BB546AA}"/>
              </a:ext>
            </a:extLst>
          </p:cNvPr>
          <p:cNvSpPr/>
          <p:nvPr/>
        </p:nvSpPr>
        <p:spPr>
          <a:xfrm>
            <a:off x="905561" y="171104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제목 입력</a:t>
            </a:r>
          </a:p>
        </p:txBody>
      </p:sp>
      <p:sp>
        <p:nvSpPr>
          <p:cNvPr id="237" name="사각형: 둥근 모서리 236">
            <a:extLst>
              <a:ext uri="{FF2B5EF4-FFF2-40B4-BE49-F238E27FC236}">
                <a16:creationId xmlns:a16="http://schemas.microsoft.com/office/drawing/2014/main" id="{E124C820-936C-5DAA-7B77-FD478FE0E7A1}"/>
              </a:ext>
            </a:extLst>
          </p:cNvPr>
          <p:cNvSpPr/>
          <p:nvPr/>
        </p:nvSpPr>
        <p:spPr>
          <a:xfrm>
            <a:off x="1991483" y="171125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238" name="그래픽 237" descr="돋보기 단색으로 채워진">
            <a:extLst>
              <a:ext uri="{FF2B5EF4-FFF2-40B4-BE49-F238E27FC236}">
                <a16:creationId xmlns:a16="http://schemas.microsoft.com/office/drawing/2014/main" id="{7AF81E72-1A96-A5DD-AA5A-AF5104BDC07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060182" y="1752619"/>
            <a:ext cx="145373" cy="147683"/>
          </a:xfrm>
          <a:prstGeom prst="rect">
            <a:avLst/>
          </a:prstGeom>
        </p:spPr>
      </p:pic>
      <p:sp>
        <p:nvSpPr>
          <p:cNvPr id="242" name="TextBox 241">
            <a:extLst>
              <a:ext uri="{FF2B5EF4-FFF2-40B4-BE49-F238E27FC236}">
                <a16:creationId xmlns:a16="http://schemas.microsoft.com/office/drawing/2014/main" id="{01E47753-6BFF-E287-D71A-0B6F75A912FF}"/>
              </a:ext>
            </a:extLst>
          </p:cNvPr>
          <p:cNvSpPr txBox="1"/>
          <p:nvPr/>
        </p:nvSpPr>
        <p:spPr>
          <a:xfrm>
            <a:off x="3924940" y="105738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작성자</a:t>
            </a:r>
            <a:endParaRPr lang="en-US" altLang="ko-KR" sz="900"/>
          </a:p>
        </p:txBody>
      </p:sp>
      <p:sp>
        <p:nvSpPr>
          <p:cNvPr id="243" name="사각형: 둥근 모서리 242">
            <a:extLst>
              <a:ext uri="{FF2B5EF4-FFF2-40B4-BE49-F238E27FC236}">
                <a16:creationId xmlns:a16="http://schemas.microsoft.com/office/drawing/2014/main" id="{1B68565A-BF35-C746-9E92-B4946B2E13BC}"/>
              </a:ext>
            </a:extLst>
          </p:cNvPr>
          <p:cNvSpPr/>
          <p:nvPr/>
        </p:nvSpPr>
        <p:spPr>
          <a:xfrm>
            <a:off x="4475466" y="109150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44" name="사각형: 둥근 모서리 243">
            <a:extLst>
              <a:ext uri="{FF2B5EF4-FFF2-40B4-BE49-F238E27FC236}">
                <a16:creationId xmlns:a16="http://schemas.microsoft.com/office/drawing/2014/main" id="{0712D8E1-89CB-D743-DADA-951EEFCFBE62}"/>
              </a:ext>
            </a:extLst>
          </p:cNvPr>
          <p:cNvSpPr/>
          <p:nvPr/>
        </p:nvSpPr>
        <p:spPr>
          <a:xfrm>
            <a:off x="5561388" y="1091709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245" name="그래픽 244" descr="돋보기 단색으로 채워진">
            <a:extLst>
              <a:ext uri="{FF2B5EF4-FFF2-40B4-BE49-F238E27FC236}">
                <a16:creationId xmlns:a16="http://schemas.microsoft.com/office/drawing/2014/main" id="{427D5A70-59E7-0779-C923-6307075CBA7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620562" y="1133075"/>
            <a:ext cx="145373" cy="147683"/>
          </a:xfrm>
          <a:prstGeom prst="rect">
            <a:avLst/>
          </a:prstGeom>
        </p:spPr>
      </p:pic>
      <p:sp>
        <p:nvSpPr>
          <p:cNvPr id="246" name="TextBox 245">
            <a:extLst>
              <a:ext uri="{FF2B5EF4-FFF2-40B4-BE49-F238E27FC236}">
                <a16:creationId xmlns:a16="http://schemas.microsoft.com/office/drawing/2014/main" id="{D61EA170-6793-CEF0-E0DB-6DE7BD4F5C8F}"/>
              </a:ext>
            </a:extLst>
          </p:cNvPr>
          <p:cNvSpPr txBox="1"/>
          <p:nvPr/>
        </p:nvSpPr>
        <p:spPr>
          <a:xfrm>
            <a:off x="3924940" y="1372534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답변자</a:t>
            </a:r>
            <a:endParaRPr lang="en-US" altLang="ko-KR" sz="900"/>
          </a:p>
        </p:txBody>
      </p:sp>
      <p:sp>
        <p:nvSpPr>
          <p:cNvPr id="247" name="사각형: 둥근 모서리 246">
            <a:extLst>
              <a:ext uri="{FF2B5EF4-FFF2-40B4-BE49-F238E27FC236}">
                <a16:creationId xmlns:a16="http://schemas.microsoft.com/office/drawing/2014/main" id="{EEAF0B70-4A71-0B75-3FA5-635B7C921122}"/>
              </a:ext>
            </a:extLst>
          </p:cNvPr>
          <p:cNvSpPr/>
          <p:nvPr/>
        </p:nvSpPr>
        <p:spPr>
          <a:xfrm>
            <a:off x="4475466" y="140665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48" name="사각형: 둥근 모서리 247">
            <a:extLst>
              <a:ext uri="{FF2B5EF4-FFF2-40B4-BE49-F238E27FC236}">
                <a16:creationId xmlns:a16="http://schemas.microsoft.com/office/drawing/2014/main" id="{104F7504-F2E3-046E-C8A0-95A6C2C88BC6}"/>
              </a:ext>
            </a:extLst>
          </p:cNvPr>
          <p:cNvSpPr/>
          <p:nvPr/>
        </p:nvSpPr>
        <p:spPr>
          <a:xfrm>
            <a:off x="5561388" y="1406862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249" name="그래픽 248" descr="돋보기 단색으로 채워진">
            <a:extLst>
              <a:ext uri="{FF2B5EF4-FFF2-40B4-BE49-F238E27FC236}">
                <a16:creationId xmlns:a16="http://schemas.microsoft.com/office/drawing/2014/main" id="{C5C5B0E2-42D1-DDFD-AD9D-9F644833316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620562" y="1448228"/>
            <a:ext cx="145373" cy="147683"/>
          </a:xfrm>
          <a:prstGeom prst="rect">
            <a:avLst/>
          </a:prstGeom>
        </p:spPr>
      </p:pic>
      <p:grpSp>
        <p:nvGrpSpPr>
          <p:cNvPr id="250" name="그룹 249">
            <a:extLst>
              <a:ext uri="{FF2B5EF4-FFF2-40B4-BE49-F238E27FC236}">
                <a16:creationId xmlns:a16="http://schemas.microsoft.com/office/drawing/2014/main" id="{9DC2E95B-9CFB-773F-C475-3C9535B199DF}"/>
              </a:ext>
            </a:extLst>
          </p:cNvPr>
          <p:cNvGrpSpPr/>
          <p:nvPr/>
        </p:nvGrpSpPr>
        <p:grpSpPr>
          <a:xfrm rot="5400000">
            <a:off x="6808944" y="108493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51" name="이등변 삼각형 250">
              <a:extLst>
                <a:ext uri="{FF2B5EF4-FFF2-40B4-BE49-F238E27FC236}">
                  <a16:creationId xmlns:a16="http://schemas.microsoft.com/office/drawing/2014/main" id="{C06F52AE-8AC0-E409-49AB-06D3A2EBB9D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52" name="Oval 593">
              <a:extLst>
                <a:ext uri="{FF2B5EF4-FFF2-40B4-BE49-F238E27FC236}">
                  <a16:creationId xmlns:a16="http://schemas.microsoft.com/office/drawing/2014/main" id="{72574AD3-7279-AF28-156E-00B5CAE970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grpSp>
        <p:nvGrpSpPr>
          <p:cNvPr id="253" name="그룹 252">
            <a:extLst>
              <a:ext uri="{FF2B5EF4-FFF2-40B4-BE49-F238E27FC236}">
                <a16:creationId xmlns:a16="http://schemas.microsoft.com/office/drawing/2014/main" id="{F1EA4EE0-29AB-6647-28D0-CE9BAB37A5FF}"/>
              </a:ext>
            </a:extLst>
          </p:cNvPr>
          <p:cNvGrpSpPr/>
          <p:nvPr/>
        </p:nvGrpSpPr>
        <p:grpSpPr>
          <a:xfrm rot="5400000">
            <a:off x="6816200" y="140099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54" name="이등변 삼각형 253">
              <a:extLst>
                <a:ext uri="{FF2B5EF4-FFF2-40B4-BE49-F238E27FC236}">
                  <a16:creationId xmlns:a16="http://schemas.microsoft.com/office/drawing/2014/main" id="{9459F566-8AF7-2BEE-C282-ACA38D17559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55" name="Oval 593">
              <a:extLst>
                <a:ext uri="{FF2B5EF4-FFF2-40B4-BE49-F238E27FC236}">
                  <a16:creationId xmlns:a16="http://schemas.microsoft.com/office/drawing/2014/main" id="{7F5B77C1-CC18-FB50-DB2B-A0D99ED9DB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</a:t>
              </a:r>
            </a:p>
          </p:txBody>
        </p:sp>
      </p:grpSp>
      <p:grpSp>
        <p:nvGrpSpPr>
          <p:cNvPr id="256" name="그룹 255">
            <a:extLst>
              <a:ext uri="{FF2B5EF4-FFF2-40B4-BE49-F238E27FC236}">
                <a16:creationId xmlns:a16="http://schemas.microsoft.com/office/drawing/2014/main" id="{CFBF650B-6741-47F9-5923-66B1BA2B103B}"/>
              </a:ext>
            </a:extLst>
          </p:cNvPr>
          <p:cNvGrpSpPr/>
          <p:nvPr/>
        </p:nvGrpSpPr>
        <p:grpSpPr>
          <a:xfrm>
            <a:off x="2412404" y="2713937"/>
            <a:ext cx="244417" cy="258694"/>
            <a:chOff x="1098607" y="3056422"/>
            <a:chExt cx="244417" cy="258694"/>
          </a:xfrm>
        </p:grpSpPr>
        <p:sp>
          <p:nvSpPr>
            <p:cNvPr id="257" name="이등변 삼각형 256">
              <a:extLst>
                <a:ext uri="{FF2B5EF4-FFF2-40B4-BE49-F238E27FC236}">
                  <a16:creationId xmlns:a16="http://schemas.microsoft.com/office/drawing/2014/main" id="{EF9583CF-434E-9B43-5FE2-725FF56F60B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58" name="그룹 257">
              <a:extLst>
                <a:ext uri="{FF2B5EF4-FFF2-40B4-BE49-F238E27FC236}">
                  <a16:creationId xmlns:a16="http://schemas.microsoft.com/office/drawing/2014/main" id="{8F2327B3-3B5E-3A74-83D9-A75D4BDD28A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259" name="Oval 593">
                <a:extLst>
                  <a:ext uri="{FF2B5EF4-FFF2-40B4-BE49-F238E27FC236}">
                    <a16:creationId xmlns:a16="http://schemas.microsoft.com/office/drawing/2014/main" id="{1AD78355-7AF2-843C-A6F7-9DE79BDD8C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60" name="TextBox 14">
                <a:extLst>
                  <a:ext uri="{FF2B5EF4-FFF2-40B4-BE49-F238E27FC236}">
                    <a16:creationId xmlns:a16="http://schemas.microsoft.com/office/drawing/2014/main" id="{EB801CC9-42BF-66CA-DE86-1D8A0E49C01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93" name="TextBox 92"/>
          <p:cNvSpPr txBox="1"/>
          <p:nvPr/>
        </p:nvSpPr>
        <p:spPr>
          <a:xfrm>
            <a:off x="7901111" y="919011"/>
            <a:ext cx="3633537" cy="674030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온라인몰 관리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문의 </a:t>
            </a:r>
            <a:r>
              <a:rPr lang="ko-KR" altLang="en-US" sz="900" dirty="0" smtClean="0"/>
              <a:t>관리 </a:t>
            </a:r>
            <a:r>
              <a:rPr lang="en-US" altLang="ko-KR" sz="900" dirty="0" smtClean="0"/>
              <a:t>(</a:t>
            </a:r>
            <a:r>
              <a:rPr lang="en-US" altLang="ko-KR" sz="900" dirty="0" smtClean="0"/>
              <a:t>product </a:t>
            </a:r>
            <a:r>
              <a:rPr lang="en-US" altLang="ko-KR" sz="900" dirty="0" err="1" smtClean="0"/>
              <a:t>qna</a:t>
            </a:r>
            <a:r>
              <a:rPr lang="en-US" altLang="ko-KR" sz="900" dirty="0" smtClean="0"/>
              <a:t> </a:t>
            </a:r>
            <a:r>
              <a:rPr lang="en-US" altLang="ko-KR" sz="900" dirty="0" smtClean="0"/>
              <a:t>management)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2.Search options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en-US" altLang="ko-KR" sz="900" dirty="0" smtClean="0"/>
              <a:t>1) </a:t>
            </a:r>
            <a:r>
              <a:rPr lang="ko-KR" altLang="en-US" sz="900" dirty="0" smtClean="0"/>
              <a:t>쇼핑몰 </a:t>
            </a:r>
            <a:r>
              <a:rPr lang="en-US" altLang="ko-KR" sz="900" dirty="0" smtClean="0"/>
              <a:t>: (</a:t>
            </a:r>
            <a:r>
              <a:rPr lang="en-US" altLang="ko-KR" sz="900" dirty="0" smtClean="0"/>
              <a:t>no </a:t>
            </a:r>
            <a:r>
              <a:rPr lang="en-US" altLang="ko-KR" sz="900" dirty="0" err="1" smtClean="0"/>
              <a:t>searech</a:t>
            </a:r>
            <a:r>
              <a:rPr lang="en-US" altLang="ko-KR" sz="900" dirty="0" smtClean="0"/>
              <a:t> icon)</a:t>
            </a:r>
            <a:endParaRPr lang="en-US" altLang="ko-KR" sz="900" dirty="0" smtClean="0"/>
          </a:p>
          <a:p>
            <a:r>
              <a:rPr lang="en-US" altLang="ko-KR" sz="900" dirty="0" smtClean="0"/>
              <a:t>    </a:t>
            </a:r>
            <a:r>
              <a:rPr lang="en-US" altLang="ko-KR" sz="900" dirty="0"/>
              <a:t>a) 1</a:t>
            </a:r>
            <a:r>
              <a:rPr lang="en-US" altLang="ko-KR" sz="900" baseline="30000" dirty="0"/>
              <a:t>st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st_mall.mall_name</a:t>
            </a:r>
            <a:r>
              <a:rPr lang="en-US" altLang="ko-KR" sz="900" dirty="0"/>
              <a:t>} </a:t>
            </a:r>
            <a:r>
              <a:rPr lang="en-US" altLang="ko-KR" sz="900" dirty="0" smtClean="0"/>
              <a:t>LIKE </a:t>
            </a:r>
            <a:r>
              <a:rPr lang="en-US" altLang="ko-KR" sz="900" dirty="0"/>
              <a:t>(with </a:t>
            </a:r>
            <a:r>
              <a:rPr lang="en-US" altLang="ko-KR" sz="900" dirty="0" err="1"/>
              <a:t>st_product_qna</a:t>
            </a:r>
            <a:r>
              <a:rPr lang="en-US" altLang="ko-KR" sz="900" dirty="0" smtClean="0"/>
              <a:t>. </a:t>
            </a:r>
            <a:r>
              <a:rPr lang="en-US" altLang="ko-KR" sz="900" dirty="0" err="1"/>
              <a:t>product_code</a:t>
            </a:r>
            <a:r>
              <a:rPr lang="en-US" altLang="ko-KR" sz="900" dirty="0"/>
              <a:t>)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/>
              <a:t>    b) 2</a:t>
            </a:r>
            <a:r>
              <a:rPr lang="en-US" altLang="ko-KR" sz="900" baseline="30000" dirty="0"/>
              <a:t>nd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: </a:t>
            </a:r>
            <a:r>
              <a:rPr lang="en-US" altLang="ko-KR" sz="900" dirty="0" smtClean="0"/>
              <a:t>{</a:t>
            </a:r>
            <a:r>
              <a:rPr lang="en-US" altLang="ko-KR" sz="900" dirty="0" err="1"/>
              <a:t>st_product</a:t>
            </a:r>
            <a:r>
              <a:rPr lang="en-US" altLang="ko-KR" sz="900" dirty="0" err="1" smtClean="0"/>
              <a:t>.mall_code</a:t>
            </a:r>
            <a:r>
              <a:rPr lang="en-US" altLang="ko-KR" sz="900" dirty="0" smtClean="0"/>
              <a:t> </a:t>
            </a:r>
            <a:r>
              <a:rPr lang="en-US" altLang="ko-KR" sz="900" dirty="0"/>
              <a:t>LIKE (with </a:t>
            </a:r>
            <a:r>
              <a:rPr lang="en-US" altLang="ko-KR" sz="900" dirty="0" err="1"/>
              <a:t>st_product_qna</a:t>
            </a:r>
            <a:r>
              <a:rPr lang="en-US" altLang="ko-KR" sz="900" dirty="0"/>
              <a:t>. </a:t>
            </a:r>
            <a:r>
              <a:rPr lang="en-US" altLang="ko-KR" sz="900" dirty="0" err="1"/>
              <a:t>product_code</a:t>
            </a:r>
            <a:r>
              <a:rPr lang="en-US" altLang="ko-KR" sz="900" dirty="0"/>
              <a:t>)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작성자 </a:t>
            </a:r>
            <a:r>
              <a:rPr lang="en-US" altLang="ko-KR" sz="900" dirty="0" smtClean="0"/>
              <a:t>:</a:t>
            </a:r>
            <a:endParaRPr lang="en-US" altLang="ko-KR" sz="900" dirty="0"/>
          </a:p>
          <a:p>
            <a:r>
              <a:rPr lang="en-US" altLang="ko-KR" sz="900" dirty="0"/>
              <a:t>    a) 1</a:t>
            </a:r>
            <a:r>
              <a:rPr lang="en-US" altLang="ko-KR" sz="900" baseline="30000" dirty="0"/>
              <a:t>st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st_user.username</a:t>
            </a:r>
            <a:r>
              <a:rPr lang="en-US" altLang="ko-KR" sz="900" dirty="0" smtClean="0"/>
              <a:t>} </a:t>
            </a:r>
            <a:r>
              <a:rPr lang="en-US" altLang="ko-KR" sz="900" dirty="0"/>
              <a:t>LIKE (with </a:t>
            </a:r>
            <a:r>
              <a:rPr lang="en-US" altLang="ko-KR" sz="900" dirty="0" err="1"/>
              <a:t>st_product_qna.reg_user_seq</a:t>
            </a:r>
            <a:r>
              <a:rPr lang="en-US" altLang="ko-KR" sz="900" dirty="0"/>
              <a:t>)</a:t>
            </a:r>
            <a:br>
              <a:rPr lang="en-US" altLang="ko-KR" sz="900" dirty="0"/>
            </a:br>
            <a:r>
              <a:rPr lang="en-US" altLang="ko-KR" sz="900" dirty="0"/>
              <a:t>    b) 2</a:t>
            </a:r>
            <a:r>
              <a:rPr lang="en-US" altLang="ko-KR" sz="900" baseline="30000" dirty="0"/>
              <a:t>nd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: </a:t>
            </a:r>
            <a:r>
              <a:rPr lang="en-US" altLang="ko-KR" sz="900" dirty="0" smtClean="0"/>
              <a:t>st_user.id} LIKE </a:t>
            </a:r>
            <a:r>
              <a:rPr lang="en-US" altLang="ko-KR" sz="900" dirty="0"/>
              <a:t>(with </a:t>
            </a:r>
            <a:r>
              <a:rPr lang="en-US" altLang="ko-KR" sz="900" dirty="0" err="1"/>
              <a:t>st_product_qna.reg_user_seq</a:t>
            </a:r>
            <a:r>
              <a:rPr lang="en-US" altLang="ko-KR" sz="900" dirty="0"/>
              <a:t>)</a:t>
            </a:r>
            <a:endParaRPr lang="en-US" altLang="ko-KR" sz="900" dirty="0" smtClean="0"/>
          </a:p>
          <a:p>
            <a:r>
              <a:rPr lang="en-US" altLang="ko-KR" sz="900" dirty="0" smtClean="0"/>
              <a:t>  3) </a:t>
            </a:r>
            <a:r>
              <a:rPr lang="ko-KR" altLang="en-US" sz="900" dirty="0" smtClean="0"/>
              <a:t>상품 </a:t>
            </a:r>
            <a:r>
              <a:rPr lang="en-US" altLang="ko-KR" sz="900" dirty="0"/>
              <a:t>:</a:t>
            </a:r>
          </a:p>
          <a:p>
            <a:r>
              <a:rPr lang="en-US" altLang="ko-KR" sz="900" dirty="0"/>
              <a:t>    a) 1</a:t>
            </a:r>
            <a:r>
              <a:rPr lang="en-US" altLang="ko-KR" sz="900" baseline="30000" dirty="0"/>
              <a:t>st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st_product.product_name</a:t>
            </a:r>
            <a:r>
              <a:rPr lang="en-US" altLang="ko-KR" sz="900" dirty="0"/>
              <a:t>} </a:t>
            </a:r>
            <a:r>
              <a:rPr lang="en-US" altLang="ko-KR" sz="900" dirty="0" smtClean="0"/>
              <a:t>LIKE </a:t>
            </a:r>
            <a:r>
              <a:rPr lang="en-US" altLang="ko-KR" sz="900" dirty="0"/>
              <a:t>(with </a:t>
            </a:r>
            <a:r>
              <a:rPr lang="en-US" altLang="ko-KR" sz="900" dirty="0" err="1" smtClean="0"/>
              <a:t>st_product_qna.product_code</a:t>
            </a:r>
            <a:r>
              <a:rPr lang="en-US" altLang="ko-KR" sz="900" dirty="0" smtClean="0"/>
              <a:t>}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/>
              <a:t>    b) 2</a:t>
            </a:r>
            <a:r>
              <a:rPr lang="en-US" altLang="ko-KR" sz="900" baseline="30000" dirty="0"/>
              <a:t>nd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: </a:t>
            </a:r>
            <a:r>
              <a:rPr lang="en-US" altLang="ko-KR" sz="900" dirty="0" smtClean="0"/>
              <a:t>{</a:t>
            </a:r>
            <a:r>
              <a:rPr lang="en-US" altLang="ko-KR" sz="900" dirty="0" err="1"/>
              <a:t>st_product_qna</a:t>
            </a:r>
            <a:r>
              <a:rPr lang="en-US" altLang="ko-KR" sz="900" dirty="0" err="1" smtClean="0"/>
              <a:t>.product_code</a:t>
            </a:r>
            <a:r>
              <a:rPr lang="en-US" altLang="ko-KR" sz="900" dirty="0"/>
              <a:t>} </a:t>
            </a:r>
            <a:r>
              <a:rPr lang="en-US" altLang="ko-KR" sz="900" dirty="0" smtClean="0"/>
              <a:t>LIKE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4) </a:t>
            </a:r>
            <a:r>
              <a:rPr lang="ko-KR" altLang="en-US" sz="900" dirty="0" smtClean="0"/>
              <a:t>답변자 </a:t>
            </a:r>
            <a:r>
              <a:rPr lang="en-US" altLang="ko-KR" sz="900" dirty="0"/>
              <a:t>:</a:t>
            </a:r>
          </a:p>
          <a:p>
            <a:r>
              <a:rPr lang="en-US" altLang="ko-KR" sz="900" dirty="0"/>
              <a:t>    a) 1</a:t>
            </a:r>
            <a:r>
              <a:rPr lang="en-US" altLang="ko-KR" sz="900" baseline="30000" dirty="0"/>
              <a:t>st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: {</a:t>
            </a:r>
            <a:r>
              <a:rPr lang="en-US" altLang="ko-KR" sz="900" dirty="0" err="1"/>
              <a:t>st_user.username</a:t>
            </a:r>
            <a:r>
              <a:rPr lang="en-US" altLang="ko-KR" sz="900" dirty="0"/>
              <a:t>} LIKE (with </a:t>
            </a:r>
            <a:r>
              <a:rPr lang="en-US" altLang="ko-KR" sz="900" dirty="0" err="1"/>
              <a:t>st_product_qna</a:t>
            </a:r>
            <a:r>
              <a:rPr lang="en-US" altLang="ko-KR" sz="900" dirty="0" smtClean="0"/>
              <a:t>. </a:t>
            </a:r>
            <a:r>
              <a:rPr lang="en-US" altLang="ko-KR" sz="900" dirty="0" err="1"/>
              <a:t>reply_user_seq</a:t>
            </a:r>
            <a:r>
              <a:rPr lang="en-US" altLang="ko-KR" sz="900" dirty="0"/>
              <a:t>)</a:t>
            </a:r>
            <a:br>
              <a:rPr lang="en-US" altLang="ko-KR" sz="900" dirty="0"/>
            </a:br>
            <a:r>
              <a:rPr lang="en-US" altLang="ko-KR" sz="900" dirty="0"/>
              <a:t>    b) 2</a:t>
            </a:r>
            <a:r>
              <a:rPr lang="en-US" altLang="ko-KR" sz="900" baseline="30000" dirty="0"/>
              <a:t>nd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: st_user.id} </a:t>
            </a:r>
            <a:r>
              <a:rPr lang="en-US" altLang="ko-KR" sz="900" dirty="0" smtClean="0"/>
              <a:t>LIKE </a:t>
            </a:r>
            <a:r>
              <a:rPr lang="en-US" altLang="ko-KR" sz="900" dirty="0"/>
              <a:t>(with </a:t>
            </a:r>
            <a:r>
              <a:rPr lang="en-US" altLang="ko-KR" sz="900" dirty="0" err="1"/>
              <a:t>st_product_qna</a:t>
            </a:r>
            <a:r>
              <a:rPr lang="en-US" altLang="ko-KR" sz="900" dirty="0"/>
              <a:t>. </a:t>
            </a:r>
            <a:r>
              <a:rPr lang="en-US" altLang="ko-KR" sz="900" dirty="0" err="1"/>
              <a:t>reply_user_seq</a:t>
            </a:r>
            <a:r>
              <a:rPr lang="en-US" altLang="ko-KR" sz="900" dirty="0"/>
              <a:t>)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en-US" altLang="ko-KR" sz="900" dirty="0" smtClean="0"/>
              <a:t>5) </a:t>
            </a:r>
            <a:r>
              <a:rPr lang="ko-KR" altLang="en-US" sz="900" dirty="0" smtClean="0"/>
              <a:t>문의 </a:t>
            </a:r>
            <a:r>
              <a:rPr lang="en-US" altLang="ko-KR" sz="900" dirty="0"/>
              <a:t>:</a:t>
            </a:r>
          </a:p>
          <a:p>
            <a:r>
              <a:rPr lang="en-US" altLang="ko-KR" sz="900" dirty="0"/>
              <a:t>    a) 1</a:t>
            </a:r>
            <a:r>
              <a:rPr lang="en-US" altLang="ko-KR" sz="900" baseline="30000" dirty="0"/>
              <a:t>st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: {</a:t>
            </a:r>
            <a:r>
              <a:rPr lang="en-US" altLang="ko-KR" sz="900" dirty="0" err="1"/>
              <a:t>question_title</a:t>
            </a:r>
            <a:r>
              <a:rPr lang="en-US" altLang="ko-KR" sz="900" dirty="0"/>
              <a:t>} </a:t>
            </a:r>
            <a:r>
              <a:rPr lang="en-US" altLang="ko-KR" sz="900" dirty="0" smtClean="0"/>
              <a:t>LIKE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/>
              <a:t>    b) 2</a:t>
            </a:r>
            <a:r>
              <a:rPr lang="en-US" altLang="ko-KR" sz="900" baseline="30000" dirty="0"/>
              <a:t>nd</a:t>
            </a:r>
            <a:r>
              <a:rPr lang="en-US" altLang="ko-KR" sz="900" dirty="0"/>
              <a:t>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: {</a:t>
            </a:r>
            <a:r>
              <a:rPr lang="en-US" altLang="ko-KR" sz="900" dirty="0" err="1"/>
              <a:t>qna_code</a:t>
            </a:r>
            <a:r>
              <a:rPr lang="en-US" altLang="ko-KR" sz="900" dirty="0"/>
              <a:t>} LIKE</a:t>
            </a:r>
            <a:endParaRPr lang="en-US" altLang="ko-KR" sz="900" dirty="0" smtClean="0"/>
          </a:p>
          <a:p>
            <a:endParaRPr lang="en-US" altLang="ko-KR" sz="900" dirty="0" smtClean="0"/>
          </a:p>
          <a:p>
            <a:r>
              <a:rPr lang="en-US" altLang="ko-KR" sz="900" dirty="0" smtClean="0"/>
              <a:t>3.Grid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logic</a:t>
            </a:r>
            <a:br>
              <a:rPr lang="en-US" altLang="ko-KR" sz="900" dirty="0" smtClean="0"/>
            </a:br>
            <a:r>
              <a:rPr lang="en-US" altLang="ko-KR" sz="900" dirty="0" smtClean="0"/>
              <a:t>    DB: </a:t>
            </a:r>
            <a:r>
              <a:rPr lang="en-US" altLang="ko-KR" sz="900" dirty="0" err="1"/>
              <a:t>st_product_qna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sort: </a:t>
            </a:r>
            <a:r>
              <a:rPr lang="en-US" altLang="ko-KR" sz="900" dirty="0" err="1"/>
              <a:t>reg_date</a:t>
            </a:r>
            <a:r>
              <a:rPr lang="en-US" altLang="ko-KR" sz="900" dirty="0"/>
              <a:t> </a:t>
            </a:r>
            <a:r>
              <a:rPr lang="en-US" altLang="ko-KR" sz="900" dirty="0" smtClean="0"/>
              <a:t>DESC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conditions:</a:t>
            </a:r>
            <a:endParaRPr lang="en-US" altLang="ko-KR" sz="900" b="1" dirty="0" smtClean="0"/>
          </a:p>
          <a:p>
            <a:r>
              <a:rPr lang="en-US" altLang="ko-KR" sz="900" dirty="0" smtClean="0"/>
              <a:t>      - set by search options</a:t>
            </a:r>
          </a:p>
          <a:p>
            <a:r>
              <a:rPr lang="en-US" altLang="ko-KR" sz="900" dirty="0" smtClean="0"/>
              <a:t>  2) grid </a:t>
            </a:r>
            <a:r>
              <a:rPr lang="en-US" altLang="ko-KR" sz="900" dirty="0" smtClean="0"/>
              <a:t>columns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en-US" altLang="ko-KR" sz="900" dirty="0" smtClean="0"/>
              <a:t>  a) </a:t>
            </a:r>
            <a:r>
              <a:rPr lang="ko-KR" altLang="en-US" sz="900" dirty="0" smtClean="0"/>
              <a:t>문의 제목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question_title</a:t>
            </a:r>
            <a:r>
              <a:rPr lang="en-US" altLang="ko-KR" sz="900" dirty="0"/>
              <a:t>}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  - if clicks, open </a:t>
            </a:r>
            <a:r>
              <a:rPr lang="en-US" altLang="ko-KR" sz="900" dirty="0" err="1" smtClean="0"/>
              <a:t>qna</a:t>
            </a:r>
            <a:r>
              <a:rPr lang="en-US" altLang="ko-KR" sz="900" dirty="0" smtClean="0"/>
              <a:t> details modal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</a:t>
            </a:r>
            <a:r>
              <a:rPr lang="ko-KR" altLang="en-US" sz="900" dirty="0" smtClean="0"/>
              <a:t>문의 코드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qna_code</a:t>
            </a:r>
            <a:r>
              <a:rPr lang="en-US" altLang="ko-KR" sz="900" dirty="0" smtClean="0"/>
              <a:t>}</a:t>
            </a:r>
            <a:br>
              <a:rPr lang="en-US" altLang="ko-KR" sz="900" dirty="0" smtClean="0"/>
            </a:br>
            <a:r>
              <a:rPr lang="en-US" altLang="ko-KR" sz="900" dirty="0" smtClean="0"/>
              <a:t>      - </a:t>
            </a:r>
            <a:r>
              <a:rPr lang="en-US" altLang="ko-KR" sz="900" dirty="0"/>
              <a:t>if clicks, open </a:t>
            </a:r>
            <a:r>
              <a:rPr lang="en-US" altLang="ko-KR" sz="900" dirty="0" err="1"/>
              <a:t>qna</a:t>
            </a:r>
            <a:r>
              <a:rPr lang="en-US" altLang="ko-KR" sz="900" dirty="0" smtClean="0"/>
              <a:t> </a:t>
            </a:r>
            <a:r>
              <a:rPr lang="en-US" altLang="ko-KR" sz="900" dirty="0"/>
              <a:t>details modal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c) </a:t>
            </a:r>
            <a:r>
              <a:rPr lang="ko-KR" altLang="en-US" sz="900" dirty="0" smtClean="0"/>
              <a:t>문의 유형</a:t>
            </a:r>
            <a:r>
              <a:rPr lang="en-US" altLang="ko-KR" sz="900" dirty="0" smtClean="0"/>
              <a:t> </a:t>
            </a:r>
            <a:r>
              <a:rPr lang="en-US" altLang="ko-KR" sz="900" dirty="0"/>
              <a:t>: </a:t>
            </a:r>
            <a:r>
              <a:rPr lang="en-US" altLang="ko-KR" sz="900" dirty="0" smtClean="0"/>
              <a:t>{</a:t>
            </a:r>
            <a:r>
              <a:rPr lang="en-US" altLang="ko-KR" sz="900" dirty="0" err="1"/>
              <a:t>question_type</a:t>
            </a:r>
            <a:r>
              <a:rPr lang="en-US" altLang="ko-KR" sz="900" dirty="0" smtClean="0"/>
              <a:t>} (show code name)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d) </a:t>
            </a:r>
            <a:r>
              <a:rPr lang="ko-KR" altLang="en-US" sz="900" dirty="0" smtClean="0"/>
              <a:t>작성자명 </a:t>
            </a:r>
            <a:r>
              <a:rPr lang="en-US" altLang="ko-KR" sz="900" dirty="0"/>
              <a:t>: </a:t>
            </a:r>
            <a:r>
              <a:rPr lang="en-US" altLang="ko-KR" sz="900" dirty="0" smtClean="0"/>
              <a:t>username </a:t>
            </a:r>
            <a:r>
              <a:rPr lang="en-US" altLang="ko-KR" sz="900" dirty="0"/>
              <a:t>of {</a:t>
            </a:r>
            <a:r>
              <a:rPr lang="en-US" altLang="ko-KR" sz="900" dirty="0" err="1"/>
              <a:t>reg_user_seq</a:t>
            </a:r>
            <a:r>
              <a:rPr lang="en-US" altLang="ko-KR" sz="900" dirty="0"/>
              <a:t>}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e) </a:t>
            </a:r>
            <a:r>
              <a:rPr lang="ko-KR" altLang="en-US" sz="900" dirty="0" smtClean="0"/>
              <a:t>작성자 </a:t>
            </a:r>
            <a:r>
              <a:rPr lang="en-US" altLang="ko-KR" sz="900" dirty="0" smtClean="0"/>
              <a:t>ID</a:t>
            </a:r>
            <a:r>
              <a:rPr lang="ko-KR" altLang="en-US" sz="900" dirty="0" smtClean="0"/>
              <a:t> </a:t>
            </a:r>
            <a:r>
              <a:rPr lang="en-US" altLang="ko-KR" sz="900" dirty="0" smtClean="0"/>
              <a:t>: user ID of </a:t>
            </a:r>
            <a:r>
              <a:rPr lang="en-US" altLang="ko-KR" sz="900" dirty="0"/>
              <a:t>{</a:t>
            </a:r>
            <a:r>
              <a:rPr lang="en-US" altLang="ko-KR" sz="900" dirty="0" err="1"/>
              <a:t>reg_user_seq</a:t>
            </a:r>
            <a:r>
              <a:rPr lang="en-US" altLang="ko-KR" sz="900" dirty="0"/>
              <a:t>}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f) </a:t>
            </a:r>
            <a:r>
              <a:rPr lang="ko-KR" altLang="en-US" sz="900" dirty="0" smtClean="0"/>
              <a:t>작성 일자 </a:t>
            </a:r>
            <a:r>
              <a:rPr lang="en-US" altLang="ko-KR" sz="900" dirty="0" smtClean="0"/>
              <a:t>: {</a:t>
            </a:r>
            <a:r>
              <a:rPr lang="en-US" altLang="ko-KR" sz="900" dirty="0" err="1" smtClean="0"/>
              <a:t>reg_date</a:t>
            </a:r>
            <a:r>
              <a:rPr lang="en-US" altLang="ko-KR" sz="900" dirty="0" smtClean="0"/>
              <a:t>}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h) </a:t>
            </a:r>
            <a:r>
              <a:rPr lang="ko-KR" altLang="en-US" sz="900" dirty="0" smtClean="0"/>
              <a:t>답변 여부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reply_yn</a:t>
            </a:r>
            <a:r>
              <a:rPr lang="en-US" altLang="ko-KR" sz="900" dirty="0" smtClean="0"/>
              <a:t>} (</a:t>
            </a:r>
            <a:r>
              <a:rPr lang="ko-KR" altLang="en-US" sz="900" dirty="0" smtClean="0"/>
              <a:t>답변</a:t>
            </a:r>
            <a:r>
              <a:rPr lang="en-US" altLang="ko-KR" sz="900" dirty="0" smtClean="0"/>
              <a:t>/</a:t>
            </a:r>
            <a:r>
              <a:rPr lang="ko-KR" altLang="en-US" sz="900" dirty="0" smtClean="0"/>
              <a:t>미답변</a:t>
            </a:r>
            <a:r>
              <a:rPr lang="en-US" altLang="ko-KR" sz="900" dirty="0" smtClean="0"/>
              <a:t>: Y/N)</a:t>
            </a:r>
            <a:endParaRPr lang="en-US" altLang="ko-KR" sz="900" dirty="0" smtClean="0"/>
          </a:p>
          <a:p>
            <a:endParaRPr lang="en-US" altLang="ko-KR" sz="900" dirty="0" smtClean="0"/>
          </a:p>
          <a:p>
            <a:r>
              <a:rPr lang="en-US" altLang="ko-KR" sz="900" dirty="0"/>
              <a:t>4. </a:t>
            </a:r>
            <a:r>
              <a:rPr lang="ko-KR" altLang="en-US" sz="900" dirty="0"/>
              <a:t>엑셀 다운 </a:t>
            </a:r>
            <a:r>
              <a:rPr lang="en-US" altLang="ko-KR" sz="900" dirty="0"/>
              <a:t>(download excel)</a:t>
            </a:r>
          </a:p>
          <a:p>
            <a:r>
              <a:rPr lang="en-US" altLang="ko-KR" sz="900" dirty="0"/>
              <a:t>   - if clicks, download excel</a:t>
            </a:r>
            <a:br>
              <a:rPr lang="en-US" altLang="ko-KR" sz="900" dirty="0"/>
            </a:br>
            <a:r>
              <a:rPr lang="en-US" altLang="ko-KR" sz="900" dirty="0"/>
              <a:t>   - file name: </a:t>
            </a:r>
            <a:r>
              <a:rPr lang="en-US" altLang="ko-KR" sz="900" dirty="0" smtClean="0"/>
              <a:t>‘</a:t>
            </a:r>
            <a:r>
              <a:rPr lang="ko-KR" altLang="en-US" sz="900" dirty="0" smtClean="0"/>
              <a:t>문의목록</a:t>
            </a:r>
            <a:r>
              <a:rPr lang="en-US" altLang="ko-KR" sz="900" dirty="0"/>
              <a:t>’.xlsx</a:t>
            </a:r>
          </a:p>
          <a:p>
            <a:r>
              <a:rPr lang="en-US" altLang="ko-KR" sz="900" dirty="0"/>
              <a:t>   - columns: </a:t>
            </a:r>
            <a:r>
              <a:rPr lang="en-US" altLang="ko-KR" sz="900" dirty="0" smtClean="0"/>
              <a:t>all columns</a:t>
            </a:r>
            <a:endParaRPr lang="en-US" altLang="ko-KR" sz="900" dirty="0" smtClean="0"/>
          </a:p>
        </p:txBody>
      </p:sp>
    </p:spTree>
    <p:extLst>
      <p:ext uri="{BB962C8B-B14F-4D97-AF65-F5344CB8AC3E}">
        <p14:creationId xmlns:p14="http://schemas.microsoft.com/office/powerpoint/2010/main" val="352873705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21861"/>
              </p:ext>
            </p:extLst>
          </p:nvPr>
        </p:nvGraphicFramePr>
        <p:xfrm>
          <a:off x="7794170" y="725881"/>
          <a:ext cx="439783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문의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739095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616579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문의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온라인몰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AD-07-0011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57</a:t>
            </a:fld>
            <a:endParaRPr lang="ko-KR" altLang="en-US"/>
          </a:p>
        </p:txBody>
      </p:sp>
      <p:sp>
        <p:nvSpPr>
          <p:cNvPr id="155" name="사각형: 둥근 모서리 154">
            <a:extLst>
              <a:ext uri="{FF2B5EF4-FFF2-40B4-BE49-F238E27FC236}">
                <a16:creationId xmlns:a16="http://schemas.microsoft.com/office/drawing/2014/main" id="{F0DE71D0-7048-7065-97FF-F0C4B559DFF8}"/>
              </a:ext>
            </a:extLst>
          </p:cNvPr>
          <p:cNvSpPr/>
          <p:nvPr/>
        </p:nvSpPr>
        <p:spPr>
          <a:xfrm>
            <a:off x="6224318" y="1826788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56" name="직선 연결선 155">
            <a:extLst>
              <a:ext uri="{FF2B5EF4-FFF2-40B4-BE49-F238E27FC236}">
                <a16:creationId xmlns:a16="http://schemas.microsoft.com/office/drawing/2014/main" id="{A2B87C22-614E-64B9-F282-4C62034B73A8}"/>
              </a:ext>
            </a:extLst>
          </p:cNvPr>
          <p:cNvCxnSpPr>
            <a:cxnSpLocks/>
          </p:cNvCxnSpPr>
          <p:nvPr/>
        </p:nvCxnSpPr>
        <p:spPr>
          <a:xfrm>
            <a:off x="395726" y="2142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7" name="TextBox 156">
            <a:extLst>
              <a:ext uri="{FF2B5EF4-FFF2-40B4-BE49-F238E27FC236}">
                <a16:creationId xmlns:a16="http://schemas.microsoft.com/office/drawing/2014/main" id="{0D2FF634-C6C1-57B6-C710-7D739C490FCB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온라인몰 관리  </a:t>
            </a:r>
            <a:r>
              <a:rPr lang="en-US" altLang="ko-KR" sz="900"/>
              <a:t>&gt; </a:t>
            </a:r>
            <a:r>
              <a:rPr lang="ko-KR" altLang="en-US" sz="900"/>
              <a:t>문의 관리</a:t>
            </a:r>
            <a:endParaRPr lang="en-US" altLang="ko-KR" sz="900"/>
          </a:p>
        </p:txBody>
      </p:sp>
      <p:cxnSp>
        <p:nvCxnSpPr>
          <p:cNvPr id="158" name="직선 연결선 157">
            <a:extLst>
              <a:ext uri="{FF2B5EF4-FFF2-40B4-BE49-F238E27FC236}">
                <a16:creationId xmlns:a16="http://schemas.microsoft.com/office/drawing/2014/main" id="{BD3E3101-DC50-ADDD-C2A1-322FD160CA12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4" name="TextBox 153">
            <a:extLst>
              <a:ext uri="{FF2B5EF4-FFF2-40B4-BE49-F238E27FC236}">
                <a16:creationId xmlns:a16="http://schemas.microsoft.com/office/drawing/2014/main" id="{10FB2F3C-AF08-43D2-B2AE-F95C9D6431E2}"/>
              </a:ext>
            </a:extLst>
          </p:cNvPr>
          <p:cNvSpPr txBox="1"/>
          <p:nvPr/>
        </p:nvSpPr>
        <p:spPr>
          <a:xfrm>
            <a:off x="356597" y="1054646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</a:t>
            </a:r>
            <a:endParaRPr lang="en-US" altLang="ko-KR" sz="900"/>
          </a:p>
        </p:txBody>
      </p:sp>
      <p:sp>
        <p:nvSpPr>
          <p:cNvPr id="169" name="사각형: 둥근 모서리 168">
            <a:extLst>
              <a:ext uri="{FF2B5EF4-FFF2-40B4-BE49-F238E27FC236}">
                <a16:creationId xmlns:a16="http://schemas.microsoft.com/office/drawing/2014/main" id="{773EDB85-5F7C-405A-DBBF-3C1AC34FA113}"/>
              </a:ext>
            </a:extLst>
          </p:cNvPr>
          <p:cNvSpPr/>
          <p:nvPr/>
        </p:nvSpPr>
        <p:spPr>
          <a:xfrm>
            <a:off x="905561" y="109276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70" name="사각형: 둥근 모서리 169">
            <a:extLst>
              <a:ext uri="{FF2B5EF4-FFF2-40B4-BE49-F238E27FC236}">
                <a16:creationId xmlns:a16="http://schemas.microsoft.com/office/drawing/2014/main" id="{BD2D1E44-1D35-8D59-746F-971A74B26410}"/>
              </a:ext>
            </a:extLst>
          </p:cNvPr>
          <p:cNvSpPr/>
          <p:nvPr/>
        </p:nvSpPr>
        <p:spPr>
          <a:xfrm>
            <a:off x="1991483" y="1092968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1" name="그래픽 170" descr="돋보기 단색으로 채워진">
            <a:extLst>
              <a:ext uri="{FF2B5EF4-FFF2-40B4-BE49-F238E27FC236}">
                <a16:creationId xmlns:a16="http://schemas.microsoft.com/office/drawing/2014/main" id="{8DCD1D43-56E9-C586-DA2A-BD57CA5260A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050657" y="1134334"/>
            <a:ext cx="145373" cy="147683"/>
          </a:xfrm>
          <a:prstGeom prst="rect">
            <a:avLst/>
          </a:prstGeom>
        </p:spPr>
      </p:pic>
      <p:sp>
        <p:nvSpPr>
          <p:cNvPr id="165" name="TextBox 164">
            <a:extLst>
              <a:ext uri="{FF2B5EF4-FFF2-40B4-BE49-F238E27FC236}">
                <a16:creationId xmlns:a16="http://schemas.microsoft.com/office/drawing/2014/main" id="{898DE87D-734A-5377-2540-B279DE6B7105}"/>
              </a:ext>
            </a:extLst>
          </p:cNvPr>
          <p:cNvSpPr txBox="1"/>
          <p:nvPr/>
        </p:nvSpPr>
        <p:spPr>
          <a:xfrm>
            <a:off x="355399" y="1361220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</a:t>
            </a:r>
            <a:endParaRPr lang="en-US" altLang="ko-KR" sz="900"/>
          </a:p>
        </p:txBody>
      </p:sp>
      <p:sp>
        <p:nvSpPr>
          <p:cNvPr id="175" name="사각형: 둥근 모서리 174">
            <a:extLst>
              <a:ext uri="{FF2B5EF4-FFF2-40B4-BE49-F238E27FC236}">
                <a16:creationId xmlns:a16="http://schemas.microsoft.com/office/drawing/2014/main" id="{659560D2-9CC4-F2CE-8C9E-FE18C0597456}"/>
              </a:ext>
            </a:extLst>
          </p:cNvPr>
          <p:cNvSpPr/>
          <p:nvPr/>
        </p:nvSpPr>
        <p:spPr>
          <a:xfrm>
            <a:off x="905561" y="1403966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76" name="사각형: 둥근 모서리 175">
            <a:extLst>
              <a:ext uri="{FF2B5EF4-FFF2-40B4-BE49-F238E27FC236}">
                <a16:creationId xmlns:a16="http://schemas.microsoft.com/office/drawing/2014/main" id="{5165A666-CF81-B9A3-0A8C-203B64238AF0}"/>
              </a:ext>
            </a:extLst>
          </p:cNvPr>
          <p:cNvSpPr/>
          <p:nvPr/>
        </p:nvSpPr>
        <p:spPr>
          <a:xfrm>
            <a:off x="1991483" y="140417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7" name="그래픽 176" descr="돋보기 단색으로 채워진">
            <a:extLst>
              <a:ext uri="{FF2B5EF4-FFF2-40B4-BE49-F238E27FC236}">
                <a16:creationId xmlns:a16="http://schemas.microsoft.com/office/drawing/2014/main" id="{5EB93F3C-CAE0-35C9-D7D0-B903FF23F14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050657" y="1445540"/>
            <a:ext cx="145373" cy="147683"/>
          </a:xfrm>
          <a:prstGeom prst="rect">
            <a:avLst/>
          </a:prstGeom>
        </p:spPr>
      </p:pic>
      <p:graphicFrame>
        <p:nvGraphicFramePr>
          <p:cNvPr id="178" name="표 15">
            <a:extLst>
              <a:ext uri="{FF2B5EF4-FFF2-40B4-BE49-F238E27FC236}">
                <a16:creationId xmlns:a16="http://schemas.microsoft.com/office/drawing/2014/main" id="{E224F4A3-BF1B-34A5-89BF-D300E08DFB53}"/>
              </a:ext>
            </a:extLst>
          </p:cNvPr>
          <p:cNvGraphicFramePr>
            <a:graphicFrameLocks noGrp="1"/>
          </p:cNvGraphicFramePr>
          <p:nvPr/>
        </p:nvGraphicFramePr>
        <p:xfrm>
          <a:off x="480264" y="2632935"/>
          <a:ext cx="6644400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90590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989330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862330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817880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803094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660717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1341275">
                  <a:extLst>
                    <a:ext uri="{9D8B030D-6E8A-4147-A177-3AD203B41FA5}">
                      <a16:colId xmlns:a16="http://schemas.microsoft.com/office/drawing/2014/main" val="3525247711"/>
                    </a:ext>
                  </a:extLst>
                </a:gridCol>
                <a:gridCol w="879184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문의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문의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문의 유형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답변 여부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상품 문의입니다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INQ_FD_002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상품 문의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미답변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배송 문의입니다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INQ_FD_001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배송 문의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답변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179" name="사각형: 둥근 모서리 178">
            <a:extLst>
              <a:ext uri="{FF2B5EF4-FFF2-40B4-BE49-F238E27FC236}">
                <a16:creationId xmlns:a16="http://schemas.microsoft.com/office/drawing/2014/main" id="{383026F9-9A0C-D446-921E-222A7C3D8551}"/>
              </a:ext>
            </a:extLst>
          </p:cNvPr>
          <p:cNvSpPr/>
          <p:nvPr/>
        </p:nvSpPr>
        <p:spPr>
          <a:xfrm>
            <a:off x="542859" y="269972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0" name="사각형: 둥근 모서리 179">
            <a:extLst>
              <a:ext uri="{FF2B5EF4-FFF2-40B4-BE49-F238E27FC236}">
                <a16:creationId xmlns:a16="http://schemas.microsoft.com/office/drawing/2014/main" id="{E8CEE381-B6EA-6EAF-DFF0-7C2CC9A8C5F7}"/>
              </a:ext>
            </a:extLst>
          </p:cNvPr>
          <p:cNvSpPr/>
          <p:nvPr/>
        </p:nvSpPr>
        <p:spPr>
          <a:xfrm>
            <a:off x="542859" y="298120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1" name="사각형: 둥근 모서리 180">
            <a:extLst>
              <a:ext uri="{FF2B5EF4-FFF2-40B4-BE49-F238E27FC236}">
                <a16:creationId xmlns:a16="http://schemas.microsoft.com/office/drawing/2014/main" id="{DB9C54FA-30F4-0DA1-23A2-30B30F85B98C}"/>
              </a:ext>
            </a:extLst>
          </p:cNvPr>
          <p:cNvSpPr/>
          <p:nvPr/>
        </p:nvSpPr>
        <p:spPr>
          <a:xfrm>
            <a:off x="542859" y="325295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54FC72AD-A16D-2592-0F21-2071C5908BFB}"/>
              </a:ext>
            </a:extLst>
          </p:cNvPr>
          <p:cNvSpPr txBox="1"/>
          <p:nvPr/>
        </p:nvSpPr>
        <p:spPr>
          <a:xfrm>
            <a:off x="399989" y="2371397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문의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10" name="그림 209">
            <a:extLst>
              <a:ext uri="{FF2B5EF4-FFF2-40B4-BE49-F238E27FC236}">
                <a16:creationId xmlns:a16="http://schemas.microsoft.com/office/drawing/2014/main" id="{2B0A015B-DF55-D745-0005-642EF43BDF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0411" y="3721971"/>
            <a:ext cx="765615" cy="288135"/>
          </a:xfrm>
          <a:prstGeom prst="rect">
            <a:avLst/>
          </a:prstGeom>
        </p:spPr>
      </p:pic>
      <p:sp>
        <p:nvSpPr>
          <p:cNvPr id="225" name="사각형: 둥근 모서리 224">
            <a:extLst>
              <a:ext uri="{FF2B5EF4-FFF2-40B4-BE49-F238E27FC236}">
                <a16:creationId xmlns:a16="http://schemas.microsoft.com/office/drawing/2014/main" id="{EBA8A4D0-BEB2-5B04-7F71-A1E9DBD5A888}"/>
              </a:ext>
            </a:extLst>
          </p:cNvPr>
          <p:cNvSpPr/>
          <p:nvPr/>
        </p:nvSpPr>
        <p:spPr>
          <a:xfrm>
            <a:off x="6223766" y="2274907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226" name="그래픽 225" descr="다운로드 윤곽선">
            <a:extLst>
              <a:ext uri="{FF2B5EF4-FFF2-40B4-BE49-F238E27FC236}">
                <a16:creationId xmlns:a16="http://schemas.microsoft.com/office/drawing/2014/main" id="{BA2F9199-40D7-5D23-A009-4929BA1D1E31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259258" y="2287870"/>
            <a:ext cx="204905" cy="204905"/>
          </a:xfrm>
          <a:prstGeom prst="rect">
            <a:avLst/>
          </a:prstGeom>
        </p:spPr>
      </p:pic>
      <p:sp>
        <p:nvSpPr>
          <p:cNvPr id="232" name="TextBox 231">
            <a:extLst>
              <a:ext uri="{FF2B5EF4-FFF2-40B4-BE49-F238E27FC236}">
                <a16:creationId xmlns:a16="http://schemas.microsoft.com/office/drawing/2014/main" id="{E60C15B9-B5C0-CFDD-2C6A-247858D3643F}"/>
              </a:ext>
            </a:extLst>
          </p:cNvPr>
          <p:cNvSpPr txBox="1"/>
          <p:nvPr/>
        </p:nvSpPr>
        <p:spPr>
          <a:xfrm>
            <a:off x="345874" y="1668299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문의</a:t>
            </a:r>
            <a:endParaRPr lang="en-US" altLang="ko-KR" sz="900"/>
          </a:p>
        </p:txBody>
      </p:sp>
      <p:sp>
        <p:nvSpPr>
          <p:cNvPr id="236" name="사각형: 둥근 모서리 235">
            <a:extLst>
              <a:ext uri="{FF2B5EF4-FFF2-40B4-BE49-F238E27FC236}">
                <a16:creationId xmlns:a16="http://schemas.microsoft.com/office/drawing/2014/main" id="{DBD4B9FD-747E-6716-E92A-A4F58BB546AA}"/>
              </a:ext>
            </a:extLst>
          </p:cNvPr>
          <p:cNvSpPr/>
          <p:nvPr/>
        </p:nvSpPr>
        <p:spPr>
          <a:xfrm>
            <a:off x="905561" y="171104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제목 입력</a:t>
            </a:r>
          </a:p>
        </p:txBody>
      </p:sp>
      <p:sp>
        <p:nvSpPr>
          <p:cNvPr id="237" name="사각형: 둥근 모서리 236">
            <a:extLst>
              <a:ext uri="{FF2B5EF4-FFF2-40B4-BE49-F238E27FC236}">
                <a16:creationId xmlns:a16="http://schemas.microsoft.com/office/drawing/2014/main" id="{E124C820-936C-5DAA-7B77-FD478FE0E7A1}"/>
              </a:ext>
            </a:extLst>
          </p:cNvPr>
          <p:cNvSpPr/>
          <p:nvPr/>
        </p:nvSpPr>
        <p:spPr>
          <a:xfrm>
            <a:off x="1991483" y="171125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238" name="그래픽 237" descr="돋보기 단색으로 채워진">
            <a:extLst>
              <a:ext uri="{FF2B5EF4-FFF2-40B4-BE49-F238E27FC236}">
                <a16:creationId xmlns:a16="http://schemas.microsoft.com/office/drawing/2014/main" id="{7AF81E72-1A96-A5DD-AA5A-AF5104BDC07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060182" y="1752619"/>
            <a:ext cx="145373" cy="147683"/>
          </a:xfrm>
          <a:prstGeom prst="rect">
            <a:avLst/>
          </a:prstGeom>
        </p:spPr>
      </p:pic>
      <p:sp>
        <p:nvSpPr>
          <p:cNvPr id="242" name="TextBox 241">
            <a:extLst>
              <a:ext uri="{FF2B5EF4-FFF2-40B4-BE49-F238E27FC236}">
                <a16:creationId xmlns:a16="http://schemas.microsoft.com/office/drawing/2014/main" id="{01E47753-6BFF-E287-D71A-0B6F75A912FF}"/>
              </a:ext>
            </a:extLst>
          </p:cNvPr>
          <p:cNvSpPr txBox="1"/>
          <p:nvPr/>
        </p:nvSpPr>
        <p:spPr>
          <a:xfrm>
            <a:off x="3924940" y="105738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작성자</a:t>
            </a:r>
            <a:endParaRPr lang="en-US" altLang="ko-KR" sz="900"/>
          </a:p>
        </p:txBody>
      </p:sp>
      <p:sp>
        <p:nvSpPr>
          <p:cNvPr id="243" name="사각형: 둥근 모서리 242">
            <a:extLst>
              <a:ext uri="{FF2B5EF4-FFF2-40B4-BE49-F238E27FC236}">
                <a16:creationId xmlns:a16="http://schemas.microsoft.com/office/drawing/2014/main" id="{1B68565A-BF35-C746-9E92-B4946B2E13BC}"/>
              </a:ext>
            </a:extLst>
          </p:cNvPr>
          <p:cNvSpPr/>
          <p:nvPr/>
        </p:nvSpPr>
        <p:spPr>
          <a:xfrm>
            <a:off x="4475466" y="109150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44" name="사각형: 둥근 모서리 243">
            <a:extLst>
              <a:ext uri="{FF2B5EF4-FFF2-40B4-BE49-F238E27FC236}">
                <a16:creationId xmlns:a16="http://schemas.microsoft.com/office/drawing/2014/main" id="{0712D8E1-89CB-D743-DADA-951EEFCFBE62}"/>
              </a:ext>
            </a:extLst>
          </p:cNvPr>
          <p:cNvSpPr/>
          <p:nvPr/>
        </p:nvSpPr>
        <p:spPr>
          <a:xfrm>
            <a:off x="5561388" y="1091709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245" name="그래픽 244" descr="돋보기 단색으로 채워진">
            <a:extLst>
              <a:ext uri="{FF2B5EF4-FFF2-40B4-BE49-F238E27FC236}">
                <a16:creationId xmlns:a16="http://schemas.microsoft.com/office/drawing/2014/main" id="{427D5A70-59E7-0779-C923-6307075CBA7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620562" y="1133075"/>
            <a:ext cx="145373" cy="147683"/>
          </a:xfrm>
          <a:prstGeom prst="rect">
            <a:avLst/>
          </a:prstGeom>
        </p:spPr>
      </p:pic>
      <p:sp>
        <p:nvSpPr>
          <p:cNvPr id="246" name="TextBox 245">
            <a:extLst>
              <a:ext uri="{FF2B5EF4-FFF2-40B4-BE49-F238E27FC236}">
                <a16:creationId xmlns:a16="http://schemas.microsoft.com/office/drawing/2014/main" id="{D61EA170-6793-CEF0-E0DB-6DE7BD4F5C8F}"/>
              </a:ext>
            </a:extLst>
          </p:cNvPr>
          <p:cNvSpPr txBox="1"/>
          <p:nvPr/>
        </p:nvSpPr>
        <p:spPr>
          <a:xfrm>
            <a:off x="3924940" y="1372534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답변자</a:t>
            </a:r>
            <a:endParaRPr lang="en-US" altLang="ko-KR" sz="900"/>
          </a:p>
        </p:txBody>
      </p:sp>
      <p:sp>
        <p:nvSpPr>
          <p:cNvPr id="247" name="사각형: 둥근 모서리 246">
            <a:extLst>
              <a:ext uri="{FF2B5EF4-FFF2-40B4-BE49-F238E27FC236}">
                <a16:creationId xmlns:a16="http://schemas.microsoft.com/office/drawing/2014/main" id="{EEAF0B70-4A71-0B75-3FA5-635B7C921122}"/>
              </a:ext>
            </a:extLst>
          </p:cNvPr>
          <p:cNvSpPr/>
          <p:nvPr/>
        </p:nvSpPr>
        <p:spPr>
          <a:xfrm>
            <a:off x="4475466" y="140665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48" name="사각형: 둥근 모서리 247">
            <a:extLst>
              <a:ext uri="{FF2B5EF4-FFF2-40B4-BE49-F238E27FC236}">
                <a16:creationId xmlns:a16="http://schemas.microsoft.com/office/drawing/2014/main" id="{104F7504-F2E3-046E-C8A0-95A6C2C88BC6}"/>
              </a:ext>
            </a:extLst>
          </p:cNvPr>
          <p:cNvSpPr/>
          <p:nvPr/>
        </p:nvSpPr>
        <p:spPr>
          <a:xfrm>
            <a:off x="5561388" y="1406862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249" name="그래픽 248" descr="돋보기 단색으로 채워진">
            <a:extLst>
              <a:ext uri="{FF2B5EF4-FFF2-40B4-BE49-F238E27FC236}">
                <a16:creationId xmlns:a16="http://schemas.microsoft.com/office/drawing/2014/main" id="{C5C5B0E2-42D1-DDFD-AD9D-9F644833316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620562" y="1448228"/>
            <a:ext cx="145373" cy="147683"/>
          </a:xfrm>
          <a:prstGeom prst="rect">
            <a:avLst/>
          </a:prstGeom>
        </p:spPr>
      </p:pic>
      <p:sp>
        <p:nvSpPr>
          <p:cNvPr id="3" name="직사각형 2">
            <a:extLst>
              <a:ext uri="{FF2B5EF4-FFF2-40B4-BE49-F238E27FC236}">
                <a16:creationId xmlns:a16="http://schemas.microsoft.com/office/drawing/2014/main" id="{8A348574-497C-35D8-3F24-1B0F6A451977}"/>
              </a:ext>
            </a:extLst>
          </p:cNvPr>
          <p:cNvSpPr/>
          <p:nvPr/>
        </p:nvSpPr>
        <p:spPr>
          <a:xfrm>
            <a:off x="0" y="483236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A7F18E09-E899-A299-31A7-D68127C80F92}"/>
              </a:ext>
            </a:extLst>
          </p:cNvPr>
          <p:cNvSpPr/>
          <p:nvPr/>
        </p:nvSpPr>
        <p:spPr>
          <a:xfrm>
            <a:off x="218204" y="996691"/>
            <a:ext cx="3703824" cy="517793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CB714F8-F00F-A733-16B5-7A58F6F651A2}"/>
              </a:ext>
            </a:extLst>
          </p:cNvPr>
          <p:cNvSpPr/>
          <p:nvPr/>
        </p:nvSpPr>
        <p:spPr>
          <a:xfrm>
            <a:off x="4031170" y="996691"/>
            <a:ext cx="3511043" cy="517793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곱하기 기호 8">
            <a:extLst>
              <a:ext uri="{FF2B5EF4-FFF2-40B4-BE49-F238E27FC236}">
                <a16:creationId xmlns:a16="http://schemas.microsoft.com/office/drawing/2014/main" id="{8FDC6B7D-0099-B57D-772E-5A3D034F360B}"/>
              </a:ext>
            </a:extLst>
          </p:cNvPr>
          <p:cNvSpPr/>
          <p:nvPr/>
        </p:nvSpPr>
        <p:spPr>
          <a:xfrm>
            <a:off x="3599119" y="1112173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793885-50C3-C73D-8760-A3162B44054F}"/>
              </a:ext>
            </a:extLst>
          </p:cNvPr>
          <p:cNvSpPr txBox="1"/>
          <p:nvPr/>
        </p:nvSpPr>
        <p:spPr>
          <a:xfrm>
            <a:off x="433189" y="1537876"/>
            <a:ext cx="1023602" cy="39703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900"/>
              <a:t>문의 제목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문의 코드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문의 쇼핑몰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문의 상품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문의 유형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문의 내용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작성자명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작성자 </a:t>
            </a:r>
            <a:r>
              <a:rPr lang="en-US" altLang="ko-KR" sz="900"/>
              <a:t>ID</a:t>
            </a:r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작성 일자</a:t>
            </a:r>
            <a:endParaRPr lang="en-US" altLang="ko-KR" sz="900"/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CAE71F47-8616-80C9-3E36-75AA07DAE03E}"/>
              </a:ext>
            </a:extLst>
          </p:cNvPr>
          <p:cNvSpPr/>
          <p:nvPr/>
        </p:nvSpPr>
        <p:spPr>
          <a:xfrm>
            <a:off x="6790612" y="5766694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DE3F883A-4624-1AC6-CCBE-D6BADEE22301}"/>
              </a:ext>
            </a:extLst>
          </p:cNvPr>
          <p:cNvSpPr/>
          <p:nvPr/>
        </p:nvSpPr>
        <p:spPr>
          <a:xfrm>
            <a:off x="6195047" y="5766694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B7D8289D-025F-40CD-35F1-7D05C1447ADC}"/>
              </a:ext>
            </a:extLst>
          </p:cNvPr>
          <p:cNvGrpSpPr/>
          <p:nvPr/>
        </p:nvGrpSpPr>
        <p:grpSpPr>
          <a:xfrm>
            <a:off x="6472004" y="5535830"/>
            <a:ext cx="244417" cy="258694"/>
            <a:chOff x="1098607" y="3056422"/>
            <a:chExt cx="244417" cy="258694"/>
          </a:xfrm>
        </p:grpSpPr>
        <p:sp>
          <p:nvSpPr>
            <p:cNvPr id="14" name="이등변 삼각형 13">
              <a:extLst>
                <a:ext uri="{FF2B5EF4-FFF2-40B4-BE49-F238E27FC236}">
                  <a16:creationId xmlns:a16="http://schemas.microsoft.com/office/drawing/2014/main" id="{4E748F5F-E24A-49AF-CECA-8CBFD55E5DBB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7F94D80F-CCDA-0816-0ADA-E1484FAF74B6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6" name="Oval 593">
                <a:extLst>
                  <a:ext uri="{FF2B5EF4-FFF2-40B4-BE49-F238E27FC236}">
                    <a16:creationId xmlns:a16="http://schemas.microsoft.com/office/drawing/2014/main" id="{C8918644-0F63-C936-E3A8-410F2CA02B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7" name="TextBox 14">
                <a:extLst>
                  <a:ext uri="{FF2B5EF4-FFF2-40B4-BE49-F238E27FC236}">
                    <a16:creationId xmlns:a16="http://schemas.microsoft.com/office/drawing/2014/main" id="{204A909C-2D71-2D46-5893-462385A3F647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5979469B-73BB-2A83-6038-930BCE7AFBA0}"/>
              </a:ext>
            </a:extLst>
          </p:cNvPr>
          <p:cNvGrpSpPr/>
          <p:nvPr/>
        </p:nvGrpSpPr>
        <p:grpSpPr>
          <a:xfrm>
            <a:off x="7088290" y="5530436"/>
            <a:ext cx="244417" cy="258694"/>
            <a:chOff x="1098607" y="3056422"/>
            <a:chExt cx="244417" cy="258694"/>
          </a:xfrm>
        </p:grpSpPr>
        <p:sp>
          <p:nvSpPr>
            <p:cNvPr id="19" name="이등변 삼각형 18">
              <a:extLst>
                <a:ext uri="{FF2B5EF4-FFF2-40B4-BE49-F238E27FC236}">
                  <a16:creationId xmlns:a16="http://schemas.microsoft.com/office/drawing/2014/main" id="{14628302-64AF-496A-6F33-9810A2714609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0" name="그룹 19">
              <a:extLst>
                <a:ext uri="{FF2B5EF4-FFF2-40B4-BE49-F238E27FC236}">
                  <a16:creationId xmlns:a16="http://schemas.microsoft.com/office/drawing/2014/main" id="{11519E00-8A33-F1D5-E296-BA165A39806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21" name="Oval 593">
                <a:extLst>
                  <a:ext uri="{FF2B5EF4-FFF2-40B4-BE49-F238E27FC236}">
                    <a16:creationId xmlns:a16="http://schemas.microsoft.com/office/drawing/2014/main" id="{EFDA6D4F-C203-E20C-0594-88C0633019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2" name="TextBox 14">
                <a:extLst>
                  <a:ext uri="{FF2B5EF4-FFF2-40B4-BE49-F238E27FC236}">
                    <a16:creationId xmlns:a16="http://schemas.microsoft.com/office/drawing/2014/main" id="{4A7A2661-C917-1F9E-607D-5ABF3D604BA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F64CF60B-D64E-989A-8E36-87357A6620E7}"/>
              </a:ext>
            </a:extLst>
          </p:cNvPr>
          <p:cNvSpPr/>
          <p:nvPr/>
        </p:nvSpPr>
        <p:spPr>
          <a:xfrm>
            <a:off x="218204" y="5868473"/>
            <a:ext cx="3703824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B7B14459-AC9C-C234-5CCE-A1D26021031A}"/>
              </a:ext>
            </a:extLst>
          </p:cNvPr>
          <p:cNvSpPr/>
          <p:nvPr/>
        </p:nvSpPr>
        <p:spPr>
          <a:xfrm>
            <a:off x="4031170" y="1000785"/>
            <a:ext cx="3511043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65A6ED59-EA29-AB85-62A9-AAE9E481B11F}"/>
              </a:ext>
            </a:extLst>
          </p:cNvPr>
          <p:cNvSpPr/>
          <p:nvPr/>
        </p:nvSpPr>
        <p:spPr>
          <a:xfrm>
            <a:off x="1279781" y="1564811"/>
            <a:ext cx="2263054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상품 문의입니다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" name="사각형: 둥근 모서리 25">
            <a:extLst>
              <a:ext uri="{FF2B5EF4-FFF2-40B4-BE49-F238E27FC236}">
                <a16:creationId xmlns:a16="http://schemas.microsoft.com/office/drawing/2014/main" id="{4D736823-AE68-AA20-FD4F-5A03739D043A}"/>
              </a:ext>
            </a:extLst>
          </p:cNvPr>
          <p:cNvSpPr/>
          <p:nvPr/>
        </p:nvSpPr>
        <p:spPr>
          <a:xfrm>
            <a:off x="1279781" y="1961387"/>
            <a:ext cx="96170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INQ_FD_002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0206B121-29CB-E4EE-402A-C9E0D0A46163}"/>
              </a:ext>
            </a:extLst>
          </p:cNvPr>
          <p:cNvSpPr/>
          <p:nvPr/>
        </p:nvSpPr>
        <p:spPr>
          <a:xfrm>
            <a:off x="1279781" y="2384978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err="1">
                <a:solidFill>
                  <a:schemeClr val="bg1">
                    <a:lumMod val="50000"/>
                  </a:schemeClr>
                </a:solidFill>
              </a:rPr>
              <a:t>고향뜨락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A8C840DC-4799-89EA-11AB-8AC5C87E29A5}"/>
              </a:ext>
            </a:extLst>
          </p:cNvPr>
          <p:cNvSpPr/>
          <p:nvPr/>
        </p:nvSpPr>
        <p:spPr>
          <a:xfrm>
            <a:off x="2313367" y="2384978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SHOP_FD_001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id="{AE6089B2-7119-28BB-68D8-7D920ACA962D}"/>
              </a:ext>
            </a:extLst>
          </p:cNvPr>
          <p:cNvSpPr/>
          <p:nvPr/>
        </p:nvSpPr>
        <p:spPr>
          <a:xfrm>
            <a:off x="1281178" y="2794727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</a:t>
            </a:r>
          </a:p>
        </p:txBody>
      </p:sp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id="{FDB7CE5C-D7B7-3E73-C348-469332C30212}"/>
              </a:ext>
            </a:extLst>
          </p:cNvPr>
          <p:cNvSpPr/>
          <p:nvPr/>
        </p:nvSpPr>
        <p:spPr>
          <a:xfrm>
            <a:off x="2314764" y="2794727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</a:t>
            </a:r>
          </a:p>
        </p:txBody>
      </p:sp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D3306A71-543C-BD99-69C6-B128AC0EDCB6}"/>
              </a:ext>
            </a:extLst>
          </p:cNvPr>
          <p:cNvSpPr/>
          <p:nvPr/>
        </p:nvSpPr>
        <p:spPr>
          <a:xfrm>
            <a:off x="1286192" y="3207668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상품 문의</a:t>
            </a:r>
          </a:p>
        </p:txBody>
      </p:sp>
      <p:sp>
        <p:nvSpPr>
          <p:cNvPr id="32" name="사각형: 둥근 모서리 31">
            <a:extLst>
              <a:ext uri="{FF2B5EF4-FFF2-40B4-BE49-F238E27FC236}">
                <a16:creationId xmlns:a16="http://schemas.microsoft.com/office/drawing/2014/main" id="{CBB1DD0F-7828-5FAF-3B47-48EC3F04BC88}"/>
              </a:ext>
            </a:extLst>
          </p:cNvPr>
          <p:cNvSpPr/>
          <p:nvPr/>
        </p:nvSpPr>
        <p:spPr>
          <a:xfrm>
            <a:off x="1279780" y="3607713"/>
            <a:ext cx="2263054" cy="676532"/>
          </a:xfrm>
          <a:prstGeom prst="roundRect">
            <a:avLst>
              <a:gd name="adj" fmla="val 822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문의 내용입니다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id="{88C217E6-23CA-353F-3286-BC48CD5F3404}"/>
              </a:ext>
            </a:extLst>
          </p:cNvPr>
          <p:cNvSpPr/>
          <p:nvPr/>
        </p:nvSpPr>
        <p:spPr>
          <a:xfrm>
            <a:off x="1278383" y="4431109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홍길동</a:t>
            </a:r>
          </a:p>
        </p:txBody>
      </p:sp>
      <p:sp>
        <p:nvSpPr>
          <p:cNvPr id="34" name="사각형: 둥근 모서리 33">
            <a:extLst>
              <a:ext uri="{FF2B5EF4-FFF2-40B4-BE49-F238E27FC236}">
                <a16:creationId xmlns:a16="http://schemas.microsoft.com/office/drawing/2014/main" id="{7E6621A1-AB32-0F85-0067-B7B00AD701DE}"/>
              </a:ext>
            </a:extLst>
          </p:cNvPr>
          <p:cNvSpPr/>
          <p:nvPr/>
        </p:nvSpPr>
        <p:spPr>
          <a:xfrm>
            <a:off x="1279780" y="4833238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test1111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5" name="사각형: 둥근 모서리 34">
            <a:extLst>
              <a:ext uri="{FF2B5EF4-FFF2-40B4-BE49-F238E27FC236}">
                <a16:creationId xmlns:a16="http://schemas.microsoft.com/office/drawing/2014/main" id="{7EE0BF4A-9953-73C6-83B7-D306392CA1BB}"/>
              </a:ext>
            </a:extLst>
          </p:cNvPr>
          <p:cNvSpPr/>
          <p:nvPr/>
        </p:nvSpPr>
        <p:spPr>
          <a:xfrm>
            <a:off x="1276667" y="5261858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2023-03-15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6" name="사각형: 둥근 모서리 35">
            <a:extLst>
              <a:ext uri="{FF2B5EF4-FFF2-40B4-BE49-F238E27FC236}">
                <a16:creationId xmlns:a16="http://schemas.microsoft.com/office/drawing/2014/main" id="{4E4EABB1-E1D2-60E2-2B46-48AD5809538D}"/>
              </a:ext>
            </a:extLst>
          </p:cNvPr>
          <p:cNvSpPr/>
          <p:nvPr/>
        </p:nvSpPr>
        <p:spPr>
          <a:xfrm>
            <a:off x="4986051" y="1896975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err="1">
                <a:solidFill>
                  <a:schemeClr val="bg1">
                    <a:lumMod val="50000"/>
                  </a:schemeClr>
                </a:solidFill>
              </a:rPr>
              <a:t>미답변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2EA2F57-782F-6799-87B8-D6084AF9FDFD}"/>
              </a:ext>
            </a:extLst>
          </p:cNvPr>
          <p:cNvSpPr txBox="1"/>
          <p:nvPr/>
        </p:nvSpPr>
        <p:spPr>
          <a:xfrm>
            <a:off x="4205631" y="2300052"/>
            <a:ext cx="1023602" cy="286232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900"/>
              <a:t>답변자명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답변자 </a:t>
            </a:r>
            <a:r>
              <a:rPr lang="en-US" altLang="ko-KR" sz="900"/>
              <a:t>ID</a:t>
            </a:r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답변 제목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답변 코드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답변 내용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링크 </a:t>
            </a:r>
            <a:r>
              <a:rPr lang="en-US" altLang="ko-KR" sz="900"/>
              <a:t>URL</a:t>
            </a:r>
          </a:p>
          <a:p>
            <a:endParaRPr lang="en-US" altLang="ko-KR" sz="900"/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id="{65A8D9AC-758E-D7EC-E140-F33562822A27}"/>
              </a:ext>
            </a:extLst>
          </p:cNvPr>
          <p:cNvSpPr/>
          <p:nvPr/>
        </p:nvSpPr>
        <p:spPr>
          <a:xfrm>
            <a:off x="4987573" y="2306074"/>
            <a:ext cx="1023603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9" name="사각형: 둥근 모서리 38">
            <a:extLst>
              <a:ext uri="{FF2B5EF4-FFF2-40B4-BE49-F238E27FC236}">
                <a16:creationId xmlns:a16="http://schemas.microsoft.com/office/drawing/2014/main" id="{7D3893DD-B6FD-3C95-678A-070CA8B9D3A1}"/>
              </a:ext>
            </a:extLst>
          </p:cNvPr>
          <p:cNvSpPr/>
          <p:nvPr/>
        </p:nvSpPr>
        <p:spPr>
          <a:xfrm>
            <a:off x="4988970" y="2708203"/>
            <a:ext cx="1023603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" name="사각형: 둥근 모서리 39">
            <a:extLst>
              <a:ext uri="{FF2B5EF4-FFF2-40B4-BE49-F238E27FC236}">
                <a16:creationId xmlns:a16="http://schemas.microsoft.com/office/drawing/2014/main" id="{4419ACC7-CF4D-C8E3-D83D-7F19C6D90D5D}"/>
              </a:ext>
            </a:extLst>
          </p:cNvPr>
          <p:cNvSpPr/>
          <p:nvPr/>
        </p:nvSpPr>
        <p:spPr>
          <a:xfrm>
            <a:off x="4985857" y="3136823"/>
            <a:ext cx="209050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1" name="사각형: 둥근 모서리 40">
            <a:extLst>
              <a:ext uri="{FF2B5EF4-FFF2-40B4-BE49-F238E27FC236}">
                <a16:creationId xmlns:a16="http://schemas.microsoft.com/office/drawing/2014/main" id="{00264EA3-E592-8304-7F89-E0176361C9DA}"/>
              </a:ext>
            </a:extLst>
          </p:cNvPr>
          <p:cNvSpPr/>
          <p:nvPr/>
        </p:nvSpPr>
        <p:spPr>
          <a:xfrm>
            <a:off x="4985858" y="3547859"/>
            <a:ext cx="102360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id="{7889EF93-B120-738E-02B2-9E3F9FD6E5FB}"/>
              </a:ext>
            </a:extLst>
          </p:cNvPr>
          <p:cNvSpPr/>
          <p:nvPr/>
        </p:nvSpPr>
        <p:spPr>
          <a:xfrm>
            <a:off x="4985857" y="3957698"/>
            <a:ext cx="2090505" cy="603349"/>
          </a:xfrm>
          <a:prstGeom prst="roundRect">
            <a:avLst>
              <a:gd name="adj" fmla="val 8774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D13F472-C81A-F3DD-E704-DFEA2AD9E06B}"/>
              </a:ext>
            </a:extLst>
          </p:cNvPr>
          <p:cNvSpPr txBox="1"/>
          <p:nvPr/>
        </p:nvSpPr>
        <p:spPr>
          <a:xfrm>
            <a:off x="7835955" y="1512051"/>
            <a:ext cx="4218077" cy="896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4" name="사각형: 둥근 모서리 43">
            <a:extLst>
              <a:ext uri="{FF2B5EF4-FFF2-40B4-BE49-F238E27FC236}">
                <a16:creationId xmlns:a16="http://schemas.microsoft.com/office/drawing/2014/main" id="{36B55C8D-E45E-E259-0C16-D800173DB995}"/>
              </a:ext>
            </a:extLst>
          </p:cNvPr>
          <p:cNvSpPr/>
          <p:nvPr/>
        </p:nvSpPr>
        <p:spPr>
          <a:xfrm>
            <a:off x="4985857" y="4769536"/>
            <a:ext cx="209050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9B02663-4647-5740-2566-F9F122D01C4A}"/>
              </a:ext>
            </a:extLst>
          </p:cNvPr>
          <p:cNvSpPr txBox="1"/>
          <p:nvPr/>
        </p:nvSpPr>
        <p:spPr>
          <a:xfrm>
            <a:off x="4195472" y="1906162"/>
            <a:ext cx="73359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900"/>
              <a:t>답변 여부</a:t>
            </a:r>
            <a:endParaRPr lang="en-US" altLang="ko-KR" sz="90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9B77538-B215-8485-C219-A3A29C400564}"/>
              </a:ext>
            </a:extLst>
          </p:cNvPr>
          <p:cNvSpPr txBox="1"/>
          <p:nvPr/>
        </p:nvSpPr>
        <p:spPr>
          <a:xfrm>
            <a:off x="309413" y="1112711"/>
            <a:ext cx="7371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문의 관리</a:t>
            </a: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C8167C14-F384-FE58-CA34-32DBF145607F}"/>
              </a:ext>
            </a:extLst>
          </p:cNvPr>
          <p:cNvSpPr/>
          <p:nvPr/>
        </p:nvSpPr>
        <p:spPr>
          <a:xfrm>
            <a:off x="4195472" y="2201744"/>
            <a:ext cx="1925819" cy="847057"/>
          </a:xfrm>
          <a:prstGeom prst="rect">
            <a:avLst/>
          </a:prstGeom>
          <a:solidFill>
            <a:srgbClr val="FFFF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rgbClr val="C00000"/>
                </a:solidFill>
              </a:rPr>
              <a:t>로그인 정보로 자동 부여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986187" y="927454"/>
            <a:ext cx="3633537" cy="5770811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[</a:t>
            </a:r>
            <a:r>
              <a:rPr lang="en-US" altLang="ko-KR" sz="900" dirty="0" err="1" smtClean="0"/>
              <a:t>qna</a:t>
            </a:r>
            <a:r>
              <a:rPr lang="en-US" altLang="ko-KR" sz="900" dirty="0" smtClean="0"/>
              <a:t> details]</a:t>
            </a:r>
            <a:endParaRPr lang="en-US" altLang="ko-KR" sz="900" dirty="0" smtClean="0"/>
          </a:p>
          <a:p>
            <a:endParaRPr lang="en-US" altLang="ko-KR" sz="900" dirty="0" smtClean="0"/>
          </a:p>
          <a:p>
            <a:r>
              <a:rPr lang="en-US" altLang="ko-KR" sz="900" dirty="0" smtClean="0"/>
              <a:t>1.Modal title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en-US" altLang="ko-KR" sz="900" dirty="0" smtClean="0"/>
              <a:t>- ‘</a:t>
            </a:r>
            <a:r>
              <a:rPr lang="ko-KR" altLang="en-US" sz="900" dirty="0" smtClean="0"/>
              <a:t>문의</a:t>
            </a:r>
            <a:r>
              <a:rPr lang="ko-KR" altLang="en-US" sz="900" dirty="0" smtClean="0"/>
              <a:t> 관리</a:t>
            </a:r>
            <a:r>
              <a:rPr lang="en-US" altLang="ko-KR" sz="900" dirty="0" smtClean="0"/>
              <a:t>‘</a:t>
            </a:r>
            <a:endParaRPr lang="en-US" altLang="ko-KR" sz="900" dirty="0" smtClean="0"/>
          </a:p>
          <a:p>
            <a:endParaRPr lang="en-US" altLang="ko-KR" sz="900" dirty="0"/>
          </a:p>
          <a:p>
            <a:r>
              <a:rPr lang="en-US" altLang="ko-KR" sz="900" dirty="0" smtClean="0"/>
              <a:t>2.Fields</a:t>
            </a:r>
            <a:br>
              <a:rPr lang="en-US" altLang="ko-KR" sz="900" dirty="0" smtClean="0"/>
            </a:br>
            <a:r>
              <a:rPr lang="en-US" altLang="ko-KR" sz="900" dirty="0" smtClean="0"/>
              <a:t>  - all field are </a:t>
            </a:r>
            <a:r>
              <a:rPr lang="en-US" altLang="ko-KR" sz="900" dirty="0" err="1" smtClean="0"/>
              <a:t>readonly</a:t>
            </a:r>
            <a:r>
              <a:rPr lang="en-US" altLang="ko-KR" sz="900" dirty="0" smtClean="0"/>
              <a:t> except </a:t>
            </a:r>
            <a:r>
              <a:rPr lang="ko-KR" altLang="en-US" sz="900" dirty="0" smtClean="0"/>
              <a:t>답변 제목</a:t>
            </a:r>
            <a:r>
              <a:rPr lang="en-US" altLang="ko-KR" sz="900" dirty="0" smtClean="0"/>
              <a:t>/…/</a:t>
            </a:r>
            <a:r>
              <a:rPr lang="ko-KR" altLang="en-US" sz="900" dirty="0" smtClean="0"/>
              <a:t>링크 </a:t>
            </a:r>
            <a:r>
              <a:rPr lang="en-US" altLang="ko-KR" sz="900" dirty="0" smtClean="0"/>
              <a:t>URL</a:t>
            </a:r>
            <a:r>
              <a:rPr lang="ko-KR" altLang="en-US" sz="900" dirty="0" smtClean="0"/>
              <a:t> </a:t>
            </a:r>
            <a:r>
              <a:rPr lang="en-US" altLang="ko-KR" sz="900" dirty="0" smtClean="0"/>
              <a:t>field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/>
              <a:t>문의 제목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question_title</a:t>
            </a:r>
            <a:r>
              <a:rPr lang="en-US" altLang="ko-KR" sz="900" dirty="0" smtClean="0"/>
              <a:t>}</a:t>
            </a:r>
            <a:endParaRPr lang="en-US" altLang="ko-KR" sz="900" dirty="0"/>
          </a:p>
          <a:p>
            <a:r>
              <a:rPr lang="en-US" altLang="ko-KR" sz="900" dirty="0"/>
              <a:t>  </a:t>
            </a:r>
            <a:r>
              <a:rPr lang="en-US" altLang="ko-KR" sz="900" dirty="0" smtClean="0"/>
              <a:t>2) </a:t>
            </a:r>
            <a:r>
              <a:rPr lang="ko-KR" altLang="en-US" sz="900" dirty="0"/>
              <a:t>문의 코드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qna_code</a:t>
            </a:r>
            <a:r>
              <a:rPr lang="en-US" altLang="ko-KR" sz="900" dirty="0" smtClean="0"/>
              <a:t>}</a:t>
            </a:r>
            <a:br>
              <a:rPr lang="en-US" altLang="ko-KR" sz="900" dirty="0" smtClean="0"/>
            </a:br>
            <a:r>
              <a:rPr lang="en-US" altLang="ko-KR" sz="900" dirty="0" smtClean="0"/>
              <a:t>  3) </a:t>
            </a:r>
            <a:r>
              <a:rPr lang="ko-KR" altLang="en-US" sz="900" dirty="0" smtClean="0"/>
              <a:t>문의 쇼핑몰 </a:t>
            </a:r>
            <a:r>
              <a:rPr lang="en-US" altLang="ko-KR" sz="900" dirty="0" smtClean="0"/>
              <a:t>: {</a:t>
            </a:r>
            <a:r>
              <a:rPr lang="en-US" altLang="ko-KR" sz="900" dirty="0" err="1" smtClean="0"/>
              <a:t>mall_name</a:t>
            </a:r>
            <a:r>
              <a:rPr lang="en-US" altLang="ko-KR" sz="900" dirty="0" smtClean="0"/>
              <a:t>} / {</a:t>
            </a:r>
            <a:r>
              <a:rPr lang="en-US" altLang="ko-KR" sz="900" dirty="0" err="1" smtClean="0"/>
              <a:t>mall_code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4) </a:t>
            </a:r>
            <a:r>
              <a:rPr lang="ko-KR" altLang="en-US" sz="900" dirty="0" smtClean="0"/>
              <a:t>문의 상품 </a:t>
            </a:r>
            <a:r>
              <a:rPr lang="en-US" altLang="ko-KR" sz="900" dirty="0" smtClean="0"/>
              <a:t>: {</a:t>
            </a:r>
            <a:r>
              <a:rPr lang="en-US" altLang="ko-KR" sz="900" dirty="0" err="1" smtClean="0"/>
              <a:t>product_name</a:t>
            </a:r>
            <a:r>
              <a:rPr lang="en-US" altLang="ko-KR" sz="900" dirty="0" smtClean="0"/>
              <a:t>} / {</a:t>
            </a:r>
            <a:r>
              <a:rPr lang="en-US" altLang="ko-KR" sz="900" dirty="0" err="1" smtClean="0"/>
              <a:t>product_code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5) </a:t>
            </a:r>
            <a:r>
              <a:rPr lang="ko-KR" altLang="en-US" sz="900" dirty="0" smtClean="0"/>
              <a:t>문의 </a:t>
            </a:r>
            <a:r>
              <a:rPr lang="ko-KR" altLang="en-US" sz="900" dirty="0"/>
              <a:t>유형</a:t>
            </a:r>
            <a:r>
              <a:rPr lang="en-US" altLang="ko-KR" sz="900" dirty="0"/>
              <a:t> : {</a:t>
            </a:r>
            <a:r>
              <a:rPr lang="en-US" altLang="ko-KR" sz="900" dirty="0" err="1"/>
              <a:t>question_type</a:t>
            </a:r>
            <a:r>
              <a:rPr lang="en-US" altLang="ko-KR" sz="900" dirty="0"/>
              <a:t>} (show code name</a:t>
            </a:r>
            <a:r>
              <a:rPr lang="en-US" altLang="ko-KR" sz="900" dirty="0" smtClean="0"/>
              <a:t>)</a:t>
            </a:r>
            <a:br>
              <a:rPr lang="en-US" altLang="ko-KR" sz="900" dirty="0" smtClean="0"/>
            </a:br>
            <a:r>
              <a:rPr lang="en-US" altLang="ko-KR" sz="900" dirty="0" smtClean="0"/>
              <a:t>  5) </a:t>
            </a:r>
            <a:r>
              <a:rPr lang="ko-KR" altLang="en-US" sz="900" dirty="0" smtClean="0"/>
              <a:t>문의 내용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question_content</a:t>
            </a:r>
            <a:r>
              <a:rPr lang="en-US" altLang="ko-KR" sz="900" dirty="0" smtClean="0"/>
              <a:t>}</a:t>
            </a:r>
            <a:br>
              <a:rPr lang="en-US" altLang="ko-KR" sz="900" dirty="0" smtClean="0"/>
            </a:br>
            <a:r>
              <a:rPr lang="en-US" altLang="ko-KR" sz="900" dirty="0" smtClean="0"/>
              <a:t>     - </a:t>
            </a:r>
            <a:r>
              <a:rPr lang="en-US" altLang="ko-KR" sz="900" dirty="0" err="1" smtClean="0"/>
              <a:t>textarea</a:t>
            </a:r>
            <a:r>
              <a:rPr lang="en-US" altLang="ko-KR" sz="900" dirty="0" smtClean="0"/>
              <a:t>: show </a:t>
            </a:r>
            <a:r>
              <a:rPr lang="en-US" altLang="ko-KR" sz="900" dirty="0" err="1" smtClean="0"/>
              <a:t>br</a:t>
            </a:r>
            <a:r>
              <a:rPr lang="en-US" altLang="ko-KR" sz="900" dirty="0" smtClean="0"/>
              <a:t> with new line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6) </a:t>
            </a:r>
            <a:r>
              <a:rPr lang="ko-KR" altLang="en-US" sz="900" dirty="0" smtClean="0"/>
              <a:t>작성자명 </a:t>
            </a:r>
            <a:r>
              <a:rPr lang="en-US" altLang="ko-KR" sz="900" dirty="0"/>
              <a:t>: username of {</a:t>
            </a:r>
            <a:r>
              <a:rPr lang="en-US" altLang="ko-KR" sz="900" dirty="0" err="1"/>
              <a:t>reg_user_seq</a:t>
            </a:r>
            <a:r>
              <a:rPr lang="en-US" altLang="ko-KR" sz="900" dirty="0"/>
              <a:t>}</a:t>
            </a:r>
          </a:p>
          <a:p>
            <a:r>
              <a:rPr lang="en-US" altLang="ko-KR" sz="900" dirty="0"/>
              <a:t>  </a:t>
            </a:r>
            <a:r>
              <a:rPr lang="en-US" altLang="ko-KR" sz="900" dirty="0" smtClean="0"/>
              <a:t>7) </a:t>
            </a:r>
            <a:r>
              <a:rPr lang="ko-KR" altLang="en-US" sz="900" dirty="0"/>
              <a:t>작성자 </a:t>
            </a:r>
            <a:r>
              <a:rPr lang="en-US" altLang="ko-KR" sz="900" dirty="0"/>
              <a:t>ID</a:t>
            </a:r>
            <a:r>
              <a:rPr lang="ko-KR" altLang="en-US" sz="900" dirty="0"/>
              <a:t> </a:t>
            </a:r>
            <a:r>
              <a:rPr lang="en-US" altLang="ko-KR" sz="900" dirty="0"/>
              <a:t>: user ID of {</a:t>
            </a:r>
            <a:r>
              <a:rPr lang="en-US" altLang="ko-KR" sz="900" dirty="0" err="1"/>
              <a:t>reg_user_seq</a:t>
            </a:r>
            <a:r>
              <a:rPr lang="en-US" altLang="ko-KR" sz="900" dirty="0"/>
              <a:t>}</a:t>
            </a:r>
          </a:p>
          <a:p>
            <a:r>
              <a:rPr lang="en-US" altLang="ko-KR" sz="900" dirty="0"/>
              <a:t>  </a:t>
            </a:r>
            <a:r>
              <a:rPr lang="en-US" altLang="ko-KR" sz="900" dirty="0" smtClean="0"/>
              <a:t>8) </a:t>
            </a:r>
            <a:r>
              <a:rPr lang="ko-KR" altLang="en-US" sz="900" dirty="0"/>
              <a:t>작성 일자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reg_date</a:t>
            </a:r>
            <a:r>
              <a:rPr lang="en-US" altLang="ko-KR" sz="900" dirty="0"/>
              <a:t>}</a:t>
            </a:r>
          </a:p>
          <a:p>
            <a:r>
              <a:rPr lang="en-US" altLang="ko-KR" sz="900" dirty="0"/>
              <a:t>  </a:t>
            </a:r>
            <a:r>
              <a:rPr lang="en-US" altLang="ko-KR" sz="900" dirty="0" smtClean="0"/>
              <a:t>9) </a:t>
            </a:r>
            <a:r>
              <a:rPr lang="ko-KR" altLang="en-US" sz="900" dirty="0"/>
              <a:t>답변 여부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reply_yn</a:t>
            </a:r>
            <a:r>
              <a:rPr lang="en-US" altLang="ko-KR" sz="900" dirty="0"/>
              <a:t>} (</a:t>
            </a:r>
            <a:r>
              <a:rPr lang="ko-KR" altLang="en-US" sz="900" dirty="0"/>
              <a:t>답변</a:t>
            </a:r>
            <a:r>
              <a:rPr lang="en-US" altLang="ko-KR" sz="900" dirty="0"/>
              <a:t>/</a:t>
            </a:r>
            <a:r>
              <a:rPr lang="ko-KR" altLang="en-US" sz="900" dirty="0"/>
              <a:t>미답변</a:t>
            </a:r>
            <a:r>
              <a:rPr lang="en-US" altLang="ko-KR" sz="900" dirty="0"/>
              <a:t>: Y/N)</a:t>
            </a:r>
            <a:endParaRPr lang="en-US" altLang="ko-KR" sz="900" dirty="0" smtClean="0"/>
          </a:p>
          <a:p>
            <a:r>
              <a:rPr lang="en-US" altLang="ko-KR" sz="900" dirty="0" smtClean="0"/>
              <a:t>  10) </a:t>
            </a:r>
            <a:r>
              <a:rPr lang="ko-KR" altLang="en-US" sz="900" dirty="0" smtClean="0"/>
              <a:t>답변자명 </a:t>
            </a:r>
            <a:r>
              <a:rPr lang="en-US" altLang="ko-KR" sz="900" dirty="0" smtClean="0"/>
              <a:t>: show </a:t>
            </a:r>
            <a:r>
              <a:rPr lang="en-US" altLang="ko-KR" sz="900" dirty="0" smtClean="0"/>
              <a:t>login admin name (</a:t>
            </a:r>
            <a:r>
              <a:rPr lang="en-US" altLang="ko-KR" sz="900" dirty="0" err="1" smtClean="0"/>
              <a:t>readonly</a:t>
            </a:r>
            <a:r>
              <a:rPr lang="en-US" altLang="ko-KR" sz="900" dirty="0" smtClean="0"/>
              <a:t>)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11) </a:t>
            </a:r>
            <a:r>
              <a:rPr lang="ko-KR" altLang="en-US" sz="900" dirty="0" smtClean="0"/>
              <a:t>답변자 </a:t>
            </a:r>
            <a:r>
              <a:rPr lang="en-US" altLang="ko-KR" sz="900" dirty="0" smtClean="0"/>
              <a:t>ID : show login admin id </a:t>
            </a:r>
            <a:r>
              <a:rPr lang="en-US" altLang="ko-KR" sz="900" dirty="0"/>
              <a:t>(</a:t>
            </a:r>
            <a:r>
              <a:rPr lang="en-US" altLang="ko-KR" sz="900" dirty="0" err="1"/>
              <a:t>readonly</a:t>
            </a:r>
            <a:r>
              <a:rPr lang="en-US" altLang="ko-KR" sz="900" dirty="0"/>
              <a:t>)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12) </a:t>
            </a:r>
            <a:r>
              <a:rPr lang="ko-KR" altLang="en-US" sz="900" dirty="0" smtClean="0"/>
              <a:t>답변 제목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reply_title</a:t>
            </a:r>
            <a:r>
              <a:rPr lang="en-US" altLang="ko-KR" sz="900" dirty="0" smtClean="0"/>
              <a:t>}</a:t>
            </a:r>
            <a:br>
              <a:rPr lang="en-US" altLang="ko-KR" sz="900" dirty="0" smtClean="0"/>
            </a:br>
            <a:r>
              <a:rPr lang="en-US" altLang="ko-KR" sz="900" dirty="0" smtClean="0"/>
              <a:t>    a</a:t>
            </a:r>
            <a:r>
              <a:rPr lang="en-US" altLang="ko-KR" sz="900" dirty="0"/>
              <a:t>)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/>
              <a:t>      - validation: </a:t>
            </a:r>
            <a:r>
              <a:rPr lang="en-US" altLang="ko-KR" sz="900" dirty="0" smtClean="0"/>
              <a:t>required, max (512 </a:t>
            </a:r>
            <a:r>
              <a:rPr lang="en-US" altLang="ko-KR" sz="900" dirty="0"/>
              <a:t>bytes)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</a:t>
            </a:r>
            <a:r>
              <a:rPr lang="ko-KR" altLang="en-US" sz="900" dirty="0" smtClean="0"/>
              <a:t>답변 코드 </a:t>
            </a:r>
            <a:r>
              <a:rPr lang="en-US" altLang="ko-KR" sz="900" dirty="0" smtClean="0"/>
              <a:t>: REMOVE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13) </a:t>
            </a:r>
            <a:r>
              <a:rPr lang="ko-KR" altLang="en-US" sz="900" dirty="0" smtClean="0"/>
              <a:t>답변 내용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reply_content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en-US" altLang="ko-KR" sz="900" dirty="0" err="1" smtClean="0"/>
              <a:t>textarea</a:t>
            </a:r>
            <a:r>
              <a:rPr lang="en-US" altLang="ko-KR" sz="900" dirty="0" smtClean="0"/>
              <a:t> </a:t>
            </a:r>
            <a:br>
              <a:rPr lang="en-US" altLang="ko-KR" sz="900" dirty="0" smtClean="0"/>
            </a:br>
            <a:r>
              <a:rPr lang="en-US" altLang="ko-KR" sz="900" dirty="0" smtClean="0"/>
              <a:t>      - validation: max (1024 bytes)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14) </a:t>
            </a:r>
            <a:r>
              <a:rPr lang="ko-KR" altLang="en-US" sz="900" dirty="0" smtClean="0"/>
              <a:t>링크 </a:t>
            </a:r>
            <a:r>
              <a:rPr lang="en-US" altLang="ko-KR" sz="900" dirty="0"/>
              <a:t>URL : {</a:t>
            </a:r>
            <a:r>
              <a:rPr lang="en-US" altLang="ko-KR" sz="900" dirty="0" err="1" smtClean="0"/>
              <a:t>reply_link_url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  - val</a:t>
            </a:r>
            <a:r>
              <a:rPr lang="en-US" altLang="ko-KR" sz="900" dirty="0" smtClean="0"/>
              <a:t>idation: max (512 bytes)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3.Buttons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저장 </a:t>
            </a:r>
            <a:r>
              <a:rPr lang="en-US" altLang="ko-KR" sz="900" dirty="0" smtClean="0"/>
              <a:t>(save)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</a:t>
            </a:r>
            <a:r>
              <a:rPr lang="en-US" altLang="ko-KR" sz="900" dirty="0" smtClean="0"/>
              <a:t>) if clicks, do the process and alert common save complete </a:t>
            </a:r>
            <a:r>
              <a:rPr lang="en-US" altLang="ko-KR" sz="900" dirty="0" err="1" smtClean="0"/>
              <a:t>msg</a:t>
            </a:r>
            <a:r>
              <a:rPr lang="en-US" altLang="ko-KR" sz="900" dirty="0" smtClean="0"/>
              <a:t> and close the modal and return to the list page</a:t>
            </a:r>
            <a:br>
              <a:rPr lang="en-US" altLang="ko-KR" sz="900" dirty="0" smtClean="0"/>
            </a:br>
            <a:r>
              <a:rPr lang="en-US" altLang="ko-KR" sz="900" dirty="0" smtClean="0"/>
              <a:t>      [PROCESS]</a:t>
            </a:r>
          </a:p>
          <a:p>
            <a:r>
              <a:rPr lang="en-US" altLang="ko-KR" sz="900" dirty="0" smtClean="0"/>
              <a:t>      </a:t>
            </a:r>
            <a:r>
              <a:rPr lang="en-US" altLang="ko-KR" sz="900" dirty="0"/>
              <a:t>UPDATE </a:t>
            </a:r>
            <a:r>
              <a:rPr lang="en-US" altLang="ko-KR" sz="900" dirty="0" err="1" smtClean="0"/>
              <a:t>st_product_qna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/>
              <a:t> </a:t>
            </a:r>
            <a:r>
              <a:rPr lang="en-US" altLang="ko-KR" sz="900" dirty="0" smtClean="0"/>
              <a:t>     </a:t>
            </a:r>
            <a:r>
              <a:rPr lang="en-US" altLang="ko-KR" sz="900" dirty="0" err="1" smtClean="0"/>
              <a:t>reply_yn</a:t>
            </a:r>
            <a:r>
              <a:rPr lang="en-US" altLang="ko-KR" sz="900" dirty="0" smtClean="0"/>
              <a:t> = Y</a:t>
            </a:r>
            <a:br>
              <a:rPr lang="en-US" altLang="ko-KR" sz="900" dirty="0" smtClean="0"/>
            </a:br>
            <a:r>
              <a:rPr lang="en-US" altLang="ko-KR" sz="900" dirty="0" smtClean="0"/>
              <a:t>      </a:t>
            </a:r>
            <a:r>
              <a:rPr lang="en-US" altLang="ko-KR" sz="900" dirty="0" err="1" smtClean="0"/>
              <a:t>reply_title</a:t>
            </a:r>
            <a:r>
              <a:rPr lang="en-US" altLang="ko-KR" sz="900" dirty="0" smtClean="0"/>
              <a:t> / </a:t>
            </a:r>
            <a:r>
              <a:rPr lang="en-US" altLang="ko-KR" sz="900" dirty="0" err="1" smtClean="0"/>
              <a:t>reply_content</a:t>
            </a:r>
            <a:r>
              <a:rPr lang="en-US" altLang="ko-KR" sz="900" dirty="0" smtClean="0"/>
              <a:t> / </a:t>
            </a:r>
            <a:r>
              <a:rPr lang="en-US" altLang="ko-KR" sz="900" dirty="0" err="1"/>
              <a:t>reply_link_url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/>
              <a:t> </a:t>
            </a:r>
            <a:r>
              <a:rPr lang="en-US" altLang="ko-KR" sz="900" dirty="0" smtClean="0"/>
              <a:t>     </a:t>
            </a:r>
            <a:r>
              <a:rPr lang="en-US" altLang="ko-KR" sz="900" dirty="0" err="1" smtClean="0"/>
              <a:t>reply_date</a:t>
            </a:r>
            <a:r>
              <a:rPr lang="en-US" altLang="ko-KR" sz="900" dirty="0"/>
              <a:t> / </a:t>
            </a:r>
            <a:r>
              <a:rPr lang="en-US" altLang="ko-KR" sz="900" dirty="0" err="1"/>
              <a:t>reply_user_seq</a:t>
            </a:r>
            <a:endParaRPr lang="en-US" altLang="ko-KR" sz="900" b="1" dirty="0" smtClean="0"/>
          </a:p>
          <a:p>
            <a:r>
              <a:rPr lang="en-US" altLang="ko-KR" sz="900" dirty="0" smtClean="0"/>
              <a:t>  </a:t>
            </a:r>
            <a:r>
              <a:rPr lang="en-US" altLang="ko-KR" sz="900" dirty="0" smtClean="0"/>
              <a:t>2) </a:t>
            </a:r>
            <a:r>
              <a:rPr lang="ko-KR" altLang="en-US" sz="900" dirty="0" smtClean="0"/>
              <a:t>닫기 </a:t>
            </a:r>
            <a:r>
              <a:rPr lang="en-US" altLang="ko-KR" sz="900" dirty="0" smtClean="0"/>
              <a:t>(close) : if clicks, close the modal</a:t>
            </a:r>
          </a:p>
        </p:txBody>
      </p:sp>
    </p:spTree>
    <p:extLst>
      <p:ext uri="{BB962C8B-B14F-4D97-AF65-F5344CB8AC3E}">
        <p14:creationId xmlns:p14="http://schemas.microsoft.com/office/powerpoint/2010/main" val="90877326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464687"/>
              </p:ext>
            </p:extLst>
          </p:nvPr>
        </p:nvGraphicFramePr>
        <p:xfrm>
          <a:off x="7794170" y="725881"/>
          <a:ext cx="439783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추천 사용처 등록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제목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40597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내용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445466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쇼핑몰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934045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82532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게시글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05343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401567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게시글 정보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551631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제목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영역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게시글에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대한 편집 팝업 생성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추천 사용처 등록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314054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게시글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044714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게시글 추가 팝업 생성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추천 사용처 등록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629585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게시글 정보 리스트에서 선택한 행 데이터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85950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1474018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293675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추천 사용처 등록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온라인몰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AD-07-0012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58</a:t>
            </a:fld>
            <a:endParaRPr lang="ko-KR" altLang="en-US"/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824C3060-F4EF-C689-A51F-CE5F4001A04E}"/>
              </a:ext>
            </a:extLst>
          </p:cNvPr>
          <p:cNvSpPr/>
          <p:nvPr/>
        </p:nvSpPr>
        <p:spPr>
          <a:xfrm>
            <a:off x="782957" y="1442574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57CA56-A262-2B9F-C8DC-34A517C2FD36}"/>
              </a:ext>
            </a:extLst>
          </p:cNvPr>
          <p:cNvSpPr txBox="1"/>
          <p:nvPr/>
        </p:nvSpPr>
        <p:spPr>
          <a:xfrm>
            <a:off x="352424" y="1407596"/>
            <a:ext cx="53975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제목</a:t>
            </a:r>
            <a:endParaRPr lang="en-US" altLang="ko-KR" sz="90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F0F0FF0-BC26-DC68-D351-9CC980A2629A}"/>
              </a:ext>
            </a:extLst>
          </p:cNvPr>
          <p:cNvSpPr txBox="1"/>
          <p:nvPr/>
        </p:nvSpPr>
        <p:spPr>
          <a:xfrm>
            <a:off x="352424" y="1712646"/>
            <a:ext cx="1066506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내용</a:t>
            </a:r>
            <a:endParaRPr lang="en-US" altLang="ko-KR" sz="900"/>
          </a:p>
        </p:txBody>
      </p:sp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31A2EEBD-F5C0-05EF-B0FB-ABB55232CEA0}"/>
              </a:ext>
            </a:extLst>
          </p:cNvPr>
          <p:cNvSpPr/>
          <p:nvPr/>
        </p:nvSpPr>
        <p:spPr>
          <a:xfrm>
            <a:off x="6504429" y="1840305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3FA3B456-F7D9-F6FB-3FCC-3F0B3E746229}"/>
              </a:ext>
            </a:extLst>
          </p:cNvPr>
          <p:cNvCxnSpPr>
            <a:cxnSpLocks/>
          </p:cNvCxnSpPr>
          <p:nvPr/>
        </p:nvCxnSpPr>
        <p:spPr>
          <a:xfrm>
            <a:off x="357626" y="2174778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FD836C26-1BFC-9E29-2556-71A8F2C9BF93}"/>
              </a:ext>
            </a:extLst>
          </p:cNvPr>
          <p:cNvSpPr txBox="1"/>
          <p:nvPr/>
        </p:nvSpPr>
        <p:spPr>
          <a:xfrm>
            <a:off x="336150" y="969980"/>
            <a:ext cx="23404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/>
              <a:t>온라인몰 관리  </a:t>
            </a:r>
            <a:r>
              <a:rPr lang="en-US" altLang="ko-KR" sz="900" dirty="0"/>
              <a:t>&gt; </a:t>
            </a:r>
            <a:r>
              <a:rPr lang="ko-KR" altLang="en-US" sz="900" dirty="0"/>
              <a:t>추천 사용처 등록 관리</a:t>
            </a:r>
            <a:endParaRPr lang="en-US" altLang="ko-KR" sz="900" dirty="0"/>
          </a:p>
        </p:txBody>
      </p: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75C6C9A8-81F6-C02B-71F2-C21C499DE8D5}"/>
              </a:ext>
            </a:extLst>
          </p:cNvPr>
          <p:cNvCxnSpPr>
            <a:cxnSpLocks/>
          </p:cNvCxnSpPr>
          <p:nvPr/>
        </p:nvCxnSpPr>
        <p:spPr>
          <a:xfrm>
            <a:off x="361660" y="127496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35" name="그룹 34">
            <a:extLst>
              <a:ext uri="{FF2B5EF4-FFF2-40B4-BE49-F238E27FC236}">
                <a16:creationId xmlns:a16="http://schemas.microsoft.com/office/drawing/2014/main" id="{772517BB-17E8-815D-CEE1-BFF0E802F062}"/>
              </a:ext>
            </a:extLst>
          </p:cNvPr>
          <p:cNvGrpSpPr/>
          <p:nvPr/>
        </p:nvGrpSpPr>
        <p:grpSpPr>
          <a:xfrm rot="5400000">
            <a:off x="2584339" y="95649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6" name="이등변 삼각형 35">
              <a:extLst>
                <a:ext uri="{FF2B5EF4-FFF2-40B4-BE49-F238E27FC236}">
                  <a16:creationId xmlns:a16="http://schemas.microsoft.com/office/drawing/2014/main" id="{04458833-4B12-AB92-1D8D-6C8F5F110C53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7" name="Oval 593">
              <a:extLst>
                <a:ext uri="{FF2B5EF4-FFF2-40B4-BE49-F238E27FC236}">
                  <a16:creationId xmlns:a16="http://schemas.microsoft.com/office/drawing/2014/main" id="{F3A51A02-91FC-B84F-E9B2-E4B6B56653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38" name="그룹 37">
            <a:extLst>
              <a:ext uri="{FF2B5EF4-FFF2-40B4-BE49-F238E27FC236}">
                <a16:creationId xmlns:a16="http://schemas.microsoft.com/office/drawing/2014/main" id="{3A2FA772-42B1-989E-519A-3F3D3D476D57}"/>
              </a:ext>
            </a:extLst>
          </p:cNvPr>
          <p:cNvGrpSpPr/>
          <p:nvPr/>
        </p:nvGrpSpPr>
        <p:grpSpPr>
          <a:xfrm rot="5400000">
            <a:off x="2895592" y="143171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9" name="이등변 삼각형 38">
              <a:extLst>
                <a:ext uri="{FF2B5EF4-FFF2-40B4-BE49-F238E27FC236}">
                  <a16:creationId xmlns:a16="http://schemas.microsoft.com/office/drawing/2014/main" id="{E18B1AB3-2B3D-0323-BD0C-D1BDB3312BB3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0" name="Oval 593">
              <a:extLst>
                <a:ext uri="{FF2B5EF4-FFF2-40B4-BE49-F238E27FC236}">
                  <a16:creationId xmlns:a16="http://schemas.microsoft.com/office/drawing/2014/main" id="{97E893F8-0893-F27F-7E94-1855BC1520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41" name="그룹 40">
            <a:extLst>
              <a:ext uri="{FF2B5EF4-FFF2-40B4-BE49-F238E27FC236}">
                <a16:creationId xmlns:a16="http://schemas.microsoft.com/office/drawing/2014/main" id="{3F170C52-FDFF-86CA-A7CE-38ECD2E9F993}"/>
              </a:ext>
            </a:extLst>
          </p:cNvPr>
          <p:cNvGrpSpPr/>
          <p:nvPr/>
        </p:nvGrpSpPr>
        <p:grpSpPr>
          <a:xfrm rot="5400000">
            <a:off x="7068173" y="182425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2" name="이등변 삼각형 41">
              <a:extLst>
                <a:ext uri="{FF2B5EF4-FFF2-40B4-BE49-F238E27FC236}">
                  <a16:creationId xmlns:a16="http://schemas.microsoft.com/office/drawing/2014/main" id="{0BBAC63D-9EF9-6781-56D1-4A93E2BAC19E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3" name="Oval 593">
              <a:extLst>
                <a:ext uri="{FF2B5EF4-FFF2-40B4-BE49-F238E27FC236}">
                  <a16:creationId xmlns:a16="http://schemas.microsoft.com/office/drawing/2014/main" id="{14D0251C-6432-01B8-17D7-A3BB6F69FE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graphicFrame>
        <p:nvGraphicFramePr>
          <p:cNvPr id="44" name="표 15">
            <a:extLst>
              <a:ext uri="{FF2B5EF4-FFF2-40B4-BE49-F238E27FC236}">
                <a16:creationId xmlns:a16="http://schemas.microsoft.com/office/drawing/2014/main" id="{55751F2B-793C-000B-239B-0CAED32C06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383426"/>
              </p:ext>
            </p:extLst>
          </p:nvPr>
        </p:nvGraphicFramePr>
        <p:xfrm>
          <a:off x="570162" y="2683350"/>
          <a:ext cx="5866931" cy="141176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06138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727393">
                  <a:extLst>
                    <a:ext uri="{9D8B030D-6E8A-4147-A177-3AD203B41FA5}">
                      <a16:colId xmlns:a16="http://schemas.microsoft.com/office/drawing/2014/main" val="902110846"/>
                    </a:ext>
                  </a:extLst>
                </a:gridCol>
                <a:gridCol w="810432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955218">
                  <a:extLst>
                    <a:ext uri="{9D8B030D-6E8A-4147-A177-3AD203B41FA5}">
                      <a16:colId xmlns:a16="http://schemas.microsoft.com/office/drawing/2014/main" val="6713279"/>
                    </a:ext>
                  </a:extLst>
                </a:gridCol>
                <a:gridCol w="680749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795667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795667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  <a:gridCol w="795667">
                  <a:extLst>
                    <a:ext uri="{9D8B030D-6E8A-4147-A177-3AD203B41FA5}">
                      <a16:colId xmlns:a16="http://schemas.microsoft.com/office/drawing/2014/main" val="30456805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쇼핑몰 이름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쇼핑몰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등록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제목입니다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SHOP_FD_001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제목입니다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명품마루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SHOP_FD_002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40019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456682"/>
                  </a:ext>
                </a:extLst>
              </a:tr>
            </a:tbl>
          </a:graphicData>
        </a:graphic>
      </p:graphicFrame>
      <p:sp>
        <p:nvSpPr>
          <p:cNvPr id="45" name="사각형: 둥근 모서리 44">
            <a:extLst>
              <a:ext uri="{FF2B5EF4-FFF2-40B4-BE49-F238E27FC236}">
                <a16:creationId xmlns:a16="http://schemas.microsoft.com/office/drawing/2014/main" id="{C65D878C-8BE3-C258-1190-95D7F2CE0C51}"/>
              </a:ext>
            </a:extLst>
          </p:cNvPr>
          <p:cNvSpPr/>
          <p:nvPr/>
        </p:nvSpPr>
        <p:spPr>
          <a:xfrm>
            <a:off x="647634" y="275198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사각형: 둥근 모서리 45">
            <a:extLst>
              <a:ext uri="{FF2B5EF4-FFF2-40B4-BE49-F238E27FC236}">
                <a16:creationId xmlns:a16="http://schemas.microsoft.com/office/drawing/2014/main" id="{7B0FB1C0-06F5-DA26-C99B-6C3FBEDCCE28}"/>
              </a:ext>
            </a:extLst>
          </p:cNvPr>
          <p:cNvSpPr/>
          <p:nvPr/>
        </p:nvSpPr>
        <p:spPr>
          <a:xfrm>
            <a:off x="647634" y="303346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사각형: 둥근 모서리 46">
            <a:extLst>
              <a:ext uri="{FF2B5EF4-FFF2-40B4-BE49-F238E27FC236}">
                <a16:creationId xmlns:a16="http://schemas.microsoft.com/office/drawing/2014/main" id="{73FF53E9-3FC5-0AF3-181B-6D83D36B2C12}"/>
              </a:ext>
            </a:extLst>
          </p:cNvPr>
          <p:cNvSpPr/>
          <p:nvPr/>
        </p:nvSpPr>
        <p:spPr>
          <a:xfrm>
            <a:off x="647634" y="331235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C3E7916-C08A-9D95-3458-984377A4C80A}"/>
              </a:ext>
            </a:extLst>
          </p:cNvPr>
          <p:cNvSpPr txBox="1"/>
          <p:nvPr/>
        </p:nvSpPr>
        <p:spPr>
          <a:xfrm>
            <a:off x="485714" y="2389864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 </a:t>
            </a:r>
            <a:r>
              <a:rPr lang="ko-KR" altLang="en-US" sz="900"/>
              <a:t>게시글 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49" name="그룹 48">
            <a:extLst>
              <a:ext uri="{FF2B5EF4-FFF2-40B4-BE49-F238E27FC236}">
                <a16:creationId xmlns:a16="http://schemas.microsoft.com/office/drawing/2014/main" id="{953FBD57-49B1-CFD2-1445-8733178A6FBF}"/>
              </a:ext>
            </a:extLst>
          </p:cNvPr>
          <p:cNvGrpSpPr/>
          <p:nvPr/>
        </p:nvGrpSpPr>
        <p:grpSpPr>
          <a:xfrm>
            <a:off x="361654" y="2729915"/>
            <a:ext cx="278496" cy="200053"/>
            <a:chOff x="1014019" y="2643309"/>
            <a:chExt cx="278496" cy="200053"/>
          </a:xfrm>
        </p:grpSpPr>
        <p:sp>
          <p:nvSpPr>
            <p:cNvPr id="50" name="이등변 삼각형 49">
              <a:extLst>
                <a:ext uri="{FF2B5EF4-FFF2-40B4-BE49-F238E27FC236}">
                  <a16:creationId xmlns:a16="http://schemas.microsoft.com/office/drawing/2014/main" id="{3F9D7325-9A07-14CE-52F5-EDCD2560DDCF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1" name="그룹 50">
              <a:extLst>
                <a:ext uri="{FF2B5EF4-FFF2-40B4-BE49-F238E27FC236}">
                  <a16:creationId xmlns:a16="http://schemas.microsoft.com/office/drawing/2014/main" id="{CD58851D-91D4-9D70-19CA-5A7B70F73140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52" name="Oval 593">
                <a:extLst>
                  <a:ext uri="{FF2B5EF4-FFF2-40B4-BE49-F238E27FC236}">
                    <a16:creationId xmlns:a16="http://schemas.microsoft.com/office/drawing/2014/main" id="{43CC0F20-D6E3-D71F-7337-2F3ADCCBA0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3" name="TextBox 14">
                <a:extLst>
                  <a:ext uri="{FF2B5EF4-FFF2-40B4-BE49-F238E27FC236}">
                    <a16:creationId xmlns:a16="http://schemas.microsoft.com/office/drawing/2014/main" id="{50D50051-4355-2A7C-D987-F3D60DE3CA11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54" name="그룹 53">
            <a:extLst>
              <a:ext uri="{FF2B5EF4-FFF2-40B4-BE49-F238E27FC236}">
                <a16:creationId xmlns:a16="http://schemas.microsoft.com/office/drawing/2014/main" id="{D10C3CD9-0398-20BB-73B8-054FF35A79F0}"/>
              </a:ext>
            </a:extLst>
          </p:cNvPr>
          <p:cNvGrpSpPr/>
          <p:nvPr/>
        </p:nvGrpSpPr>
        <p:grpSpPr>
          <a:xfrm>
            <a:off x="361654" y="2991154"/>
            <a:ext cx="278496" cy="200053"/>
            <a:chOff x="1014019" y="2643309"/>
            <a:chExt cx="278496" cy="200053"/>
          </a:xfrm>
        </p:grpSpPr>
        <p:sp>
          <p:nvSpPr>
            <p:cNvPr id="55" name="이등변 삼각형 54">
              <a:extLst>
                <a:ext uri="{FF2B5EF4-FFF2-40B4-BE49-F238E27FC236}">
                  <a16:creationId xmlns:a16="http://schemas.microsoft.com/office/drawing/2014/main" id="{C4C6FCFA-66AC-0B64-85D6-C71278C93732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6" name="그룹 55">
              <a:extLst>
                <a:ext uri="{FF2B5EF4-FFF2-40B4-BE49-F238E27FC236}">
                  <a16:creationId xmlns:a16="http://schemas.microsoft.com/office/drawing/2014/main" id="{1976EC93-3D36-F8B8-F1EC-095E3892FB1A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57" name="Oval 593">
                <a:extLst>
                  <a:ext uri="{FF2B5EF4-FFF2-40B4-BE49-F238E27FC236}">
                    <a16:creationId xmlns:a16="http://schemas.microsoft.com/office/drawing/2014/main" id="{67C52E96-4C2D-C2B3-AF4E-5BEA0E28B0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8" name="TextBox 14">
                <a:extLst>
                  <a:ext uri="{FF2B5EF4-FFF2-40B4-BE49-F238E27FC236}">
                    <a16:creationId xmlns:a16="http://schemas.microsoft.com/office/drawing/2014/main" id="{54B51213-AF3D-C627-3F2C-55989C658E18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59" name="그룹 58">
            <a:extLst>
              <a:ext uri="{FF2B5EF4-FFF2-40B4-BE49-F238E27FC236}">
                <a16:creationId xmlns:a16="http://schemas.microsoft.com/office/drawing/2014/main" id="{5BCBE71D-0967-20A1-BAF7-C30D7BDCCDB6}"/>
              </a:ext>
            </a:extLst>
          </p:cNvPr>
          <p:cNvGrpSpPr/>
          <p:nvPr/>
        </p:nvGrpSpPr>
        <p:grpSpPr>
          <a:xfrm>
            <a:off x="3181798" y="2474061"/>
            <a:ext cx="244417" cy="258694"/>
            <a:chOff x="1098607" y="3056422"/>
            <a:chExt cx="244417" cy="258694"/>
          </a:xfrm>
        </p:grpSpPr>
        <p:sp>
          <p:nvSpPr>
            <p:cNvPr id="60" name="이등변 삼각형 59">
              <a:extLst>
                <a:ext uri="{FF2B5EF4-FFF2-40B4-BE49-F238E27FC236}">
                  <a16:creationId xmlns:a16="http://schemas.microsoft.com/office/drawing/2014/main" id="{21D76CD0-B1D7-AE3F-698B-0EC0193E743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1" name="그룹 60">
              <a:extLst>
                <a:ext uri="{FF2B5EF4-FFF2-40B4-BE49-F238E27FC236}">
                  <a16:creationId xmlns:a16="http://schemas.microsoft.com/office/drawing/2014/main" id="{53952DA7-50F7-F71D-46B3-058A91E8C60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2" name="Oval 593">
                <a:extLst>
                  <a:ext uri="{FF2B5EF4-FFF2-40B4-BE49-F238E27FC236}">
                    <a16:creationId xmlns:a16="http://schemas.microsoft.com/office/drawing/2014/main" id="{20E8165C-CF95-83E5-1A98-805985F87E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3" name="TextBox 14">
                <a:extLst>
                  <a:ext uri="{FF2B5EF4-FFF2-40B4-BE49-F238E27FC236}">
                    <a16:creationId xmlns:a16="http://schemas.microsoft.com/office/drawing/2014/main" id="{472B3833-F9FB-2C22-D476-59AF4E061825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64" name="사각형: 둥근 모서리 63">
            <a:extLst>
              <a:ext uri="{FF2B5EF4-FFF2-40B4-BE49-F238E27FC236}">
                <a16:creationId xmlns:a16="http://schemas.microsoft.com/office/drawing/2014/main" id="{93998127-5282-A481-A77A-1501E83DB44E}"/>
              </a:ext>
            </a:extLst>
          </p:cNvPr>
          <p:cNvSpPr/>
          <p:nvPr/>
        </p:nvSpPr>
        <p:spPr>
          <a:xfrm>
            <a:off x="5280752" y="238381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65" name="사각형: 둥근 모서리 64">
            <a:extLst>
              <a:ext uri="{FF2B5EF4-FFF2-40B4-BE49-F238E27FC236}">
                <a16:creationId xmlns:a16="http://schemas.microsoft.com/office/drawing/2014/main" id="{284F2D69-F0FC-DEF0-09AD-6E982956A12E}"/>
              </a:ext>
            </a:extLst>
          </p:cNvPr>
          <p:cNvSpPr/>
          <p:nvPr/>
        </p:nvSpPr>
        <p:spPr>
          <a:xfrm>
            <a:off x="5877304" y="238381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66" name="그룹 65">
            <a:extLst>
              <a:ext uri="{FF2B5EF4-FFF2-40B4-BE49-F238E27FC236}">
                <a16:creationId xmlns:a16="http://schemas.microsoft.com/office/drawing/2014/main" id="{B7E48819-E8E7-3B4A-D7E9-9014A2118195}"/>
              </a:ext>
            </a:extLst>
          </p:cNvPr>
          <p:cNvGrpSpPr/>
          <p:nvPr/>
        </p:nvGrpSpPr>
        <p:grpSpPr>
          <a:xfrm>
            <a:off x="5295010" y="2202796"/>
            <a:ext cx="244417" cy="258694"/>
            <a:chOff x="1098607" y="3056422"/>
            <a:chExt cx="244417" cy="258694"/>
          </a:xfrm>
        </p:grpSpPr>
        <p:sp>
          <p:nvSpPr>
            <p:cNvPr id="67" name="이등변 삼각형 66">
              <a:extLst>
                <a:ext uri="{FF2B5EF4-FFF2-40B4-BE49-F238E27FC236}">
                  <a16:creationId xmlns:a16="http://schemas.microsoft.com/office/drawing/2014/main" id="{27291678-7E29-95C6-9F97-831B9D95BA89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8" name="그룹 67">
              <a:extLst>
                <a:ext uri="{FF2B5EF4-FFF2-40B4-BE49-F238E27FC236}">
                  <a16:creationId xmlns:a16="http://schemas.microsoft.com/office/drawing/2014/main" id="{6DF658BD-30AE-1549-6AA2-F3C134FC6CEE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9" name="Oval 593">
                <a:extLst>
                  <a:ext uri="{FF2B5EF4-FFF2-40B4-BE49-F238E27FC236}">
                    <a16:creationId xmlns:a16="http://schemas.microsoft.com/office/drawing/2014/main" id="{B917E3AA-F18E-B5EB-841D-03ED563C3F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0" name="TextBox 14">
                <a:extLst>
                  <a:ext uri="{FF2B5EF4-FFF2-40B4-BE49-F238E27FC236}">
                    <a16:creationId xmlns:a16="http://schemas.microsoft.com/office/drawing/2014/main" id="{CF977B46-886A-30D4-0DE2-54B52C19EC73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1" name="그룹 70">
            <a:extLst>
              <a:ext uri="{FF2B5EF4-FFF2-40B4-BE49-F238E27FC236}">
                <a16:creationId xmlns:a16="http://schemas.microsoft.com/office/drawing/2014/main" id="{B42EC80C-BFAE-9123-E6D2-802912E84345}"/>
              </a:ext>
            </a:extLst>
          </p:cNvPr>
          <p:cNvGrpSpPr/>
          <p:nvPr/>
        </p:nvGrpSpPr>
        <p:grpSpPr>
          <a:xfrm>
            <a:off x="5868163" y="2193271"/>
            <a:ext cx="244417" cy="258694"/>
            <a:chOff x="1098607" y="3056422"/>
            <a:chExt cx="244417" cy="258694"/>
          </a:xfrm>
        </p:grpSpPr>
        <p:sp>
          <p:nvSpPr>
            <p:cNvPr id="72" name="이등변 삼각형 71">
              <a:extLst>
                <a:ext uri="{FF2B5EF4-FFF2-40B4-BE49-F238E27FC236}">
                  <a16:creationId xmlns:a16="http://schemas.microsoft.com/office/drawing/2014/main" id="{C4B13375-5816-A85D-15CE-84F9883ACD77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3" name="그룹 72">
              <a:extLst>
                <a:ext uri="{FF2B5EF4-FFF2-40B4-BE49-F238E27FC236}">
                  <a16:creationId xmlns:a16="http://schemas.microsoft.com/office/drawing/2014/main" id="{ECCC7458-7C33-226E-614A-DE2D4601D659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74" name="Oval 593">
                <a:extLst>
                  <a:ext uri="{FF2B5EF4-FFF2-40B4-BE49-F238E27FC236}">
                    <a16:creationId xmlns:a16="http://schemas.microsoft.com/office/drawing/2014/main" id="{384C9A8B-715C-50F1-7628-9119FBADDD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5" name="TextBox 14">
                <a:extLst>
                  <a:ext uri="{FF2B5EF4-FFF2-40B4-BE49-F238E27FC236}">
                    <a16:creationId xmlns:a16="http://schemas.microsoft.com/office/drawing/2014/main" id="{48A9B0B8-10B5-BF07-5914-9E6DE2F68015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76" name="그림 75">
            <a:extLst>
              <a:ext uri="{FF2B5EF4-FFF2-40B4-BE49-F238E27FC236}">
                <a16:creationId xmlns:a16="http://schemas.microsoft.com/office/drawing/2014/main" id="{A87D5072-8A53-C374-D21D-7378FE8CEE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8802" y="4229159"/>
            <a:ext cx="765615" cy="288135"/>
          </a:xfrm>
          <a:prstGeom prst="rect">
            <a:avLst/>
          </a:prstGeom>
        </p:spPr>
      </p:pic>
      <p:grpSp>
        <p:nvGrpSpPr>
          <p:cNvPr id="77" name="그룹 76">
            <a:extLst>
              <a:ext uri="{FF2B5EF4-FFF2-40B4-BE49-F238E27FC236}">
                <a16:creationId xmlns:a16="http://schemas.microsoft.com/office/drawing/2014/main" id="{7F179699-ABDF-10EE-AEBD-89D8202E9810}"/>
              </a:ext>
            </a:extLst>
          </p:cNvPr>
          <p:cNvGrpSpPr/>
          <p:nvPr/>
        </p:nvGrpSpPr>
        <p:grpSpPr>
          <a:xfrm rot="5400000">
            <a:off x="1918417" y="238677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78" name="이등변 삼각형 77">
              <a:extLst>
                <a:ext uri="{FF2B5EF4-FFF2-40B4-BE49-F238E27FC236}">
                  <a16:creationId xmlns:a16="http://schemas.microsoft.com/office/drawing/2014/main" id="{35BAD8C4-D836-DDE1-6787-ED793CD2BD4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79" name="Oval 593">
              <a:extLst>
                <a:ext uri="{FF2B5EF4-FFF2-40B4-BE49-F238E27FC236}">
                  <a16:creationId xmlns:a16="http://schemas.microsoft.com/office/drawing/2014/main" id="{63289014-068A-2D20-0224-7D2BFAB8B8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</a:t>
              </a:r>
            </a:p>
          </p:txBody>
        </p:sp>
      </p:grpSp>
      <p:sp>
        <p:nvSpPr>
          <p:cNvPr id="80" name="직사각형 79">
            <a:extLst>
              <a:ext uri="{FF2B5EF4-FFF2-40B4-BE49-F238E27FC236}">
                <a16:creationId xmlns:a16="http://schemas.microsoft.com/office/drawing/2014/main" id="{077A3E0B-16FB-F643-2D87-EE95BB5C2FBD}"/>
              </a:ext>
            </a:extLst>
          </p:cNvPr>
          <p:cNvSpPr/>
          <p:nvPr/>
        </p:nvSpPr>
        <p:spPr>
          <a:xfrm>
            <a:off x="875919" y="2972682"/>
            <a:ext cx="728133" cy="550124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1" name="그룹 80">
            <a:extLst>
              <a:ext uri="{FF2B5EF4-FFF2-40B4-BE49-F238E27FC236}">
                <a16:creationId xmlns:a16="http://schemas.microsoft.com/office/drawing/2014/main" id="{77AEB2F5-F89A-EE59-F000-99B856DC3520}"/>
              </a:ext>
            </a:extLst>
          </p:cNvPr>
          <p:cNvGrpSpPr/>
          <p:nvPr/>
        </p:nvGrpSpPr>
        <p:grpSpPr>
          <a:xfrm>
            <a:off x="3030444" y="4283173"/>
            <a:ext cx="278496" cy="200053"/>
            <a:chOff x="1014019" y="2643309"/>
            <a:chExt cx="278496" cy="200053"/>
          </a:xfrm>
        </p:grpSpPr>
        <p:sp>
          <p:nvSpPr>
            <p:cNvPr id="82" name="이등변 삼각형 81">
              <a:extLst>
                <a:ext uri="{FF2B5EF4-FFF2-40B4-BE49-F238E27FC236}">
                  <a16:creationId xmlns:a16="http://schemas.microsoft.com/office/drawing/2014/main" id="{CC953795-9FC6-98F6-34E7-211A26269174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3" name="그룹 82">
              <a:extLst>
                <a:ext uri="{FF2B5EF4-FFF2-40B4-BE49-F238E27FC236}">
                  <a16:creationId xmlns:a16="http://schemas.microsoft.com/office/drawing/2014/main" id="{972C5035-8AD9-795E-F571-6F3C969D877E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4" name="Oval 593">
                <a:extLst>
                  <a:ext uri="{FF2B5EF4-FFF2-40B4-BE49-F238E27FC236}">
                    <a16:creationId xmlns:a16="http://schemas.microsoft.com/office/drawing/2014/main" id="{4D1A8A1F-D96C-5C7B-A127-8392B88828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5" name="TextBox 14">
                <a:extLst>
                  <a:ext uri="{FF2B5EF4-FFF2-40B4-BE49-F238E27FC236}">
                    <a16:creationId xmlns:a16="http://schemas.microsoft.com/office/drawing/2014/main" id="{23D03D05-AE2B-BDA7-11B3-50300BF0E9D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86" name="사각형: 둥근 모서리 85">
            <a:extLst>
              <a:ext uri="{FF2B5EF4-FFF2-40B4-BE49-F238E27FC236}">
                <a16:creationId xmlns:a16="http://schemas.microsoft.com/office/drawing/2014/main" id="{A5406CD9-7E6E-7F01-1123-A481CA37DB6D}"/>
              </a:ext>
            </a:extLst>
          </p:cNvPr>
          <p:cNvSpPr/>
          <p:nvPr/>
        </p:nvSpPr>
        <p:spPr>
          <a:xfrm>
            <a:off x="777575" y="1754562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grpSp>
        <p:nvGrpSpPr>
          <p:cNvPr id="87" name="그룹 86">
            <a:extLst>
              <a:ext uri="{FF2B5EF4-FFF2-40B4-BE49-F238E27FC236}">
                <a16:creationId xmlns:a16="http://schemas.microsoft.com/office/drawing/2014/main" id="{381E2705-302B-C78E-D701-572A765393FC}"/>
              </a:ext>
            </a:extLst>
          </p:cNvPr>
          <p:cNvGrpSpPr/>
          <p:nvPr/>
        </p:nvGrpSpPr>
        <p:grpSpPr>
          <a:xfrm rot="5400000">
            <a:off x="2892567" y="174985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88" name="이등변 삼각형 87">
              <a:extLst>
                <a:ext uri="{FF2B5EF4-FFF2-40B4-BE49-F238E27FC236}">
                  <a16:creationId xmlns:a16="http://schemas.microsoft.com/office/drawing/2014/main" id="{3863D0DC-B0F4-6ADB-75D7-3451EAE48897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89" name="Oval 593">
              <a:extLst>
                <a:ext uri="{FF2B5EF4-FFF2-40B4-BE49-F238E27FC236}">
                  <a16:creationId xmlns:a16="http://schemas.microsoft.com/office/drawing/2014/main" id="{90412130-58C2-FD86-5217-37F6F8B9C6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grpSp>
        <p:nvGrpSpPr>
          <p:cNvPr id="90" name="그룹 89">
            <a:extLst>
              <a:ext uri="{FF2B5EF4-FFF2-40B4-BE49-F238E27FC236}">
                <a16:creationId xmlns:a16="http://schemas.microsoft.com/office/drawing/2014/main" id="{1D06CDE3-D516-2795-7D5E-D720DC03BB2F}"/>
              </a:ext>
            </a:extLst>
          </p:cNvPr>
          <p:cNvGrpSpPr/>
          <p:nvPr/>
        </p:nvGrpSpPr>
        <p:grpSpPr>
          <a:xfrm>
            <a:off x="845531" y="2755540"/>
            <a:ext cx="244417" cy="258694"/>
            <a:chOff x="1098607" y="3056422"/>
            <a:chExt cx="244417" cy="258694"/>
          </a:xfrm>
        </p:grpSpPr>
        <p:sp>
          <p:nvSpPr>
            <p:cNvPr id="91" name="이등변 삼각형 90">
              <a:extLst>
                <a:ext uri="{FF2B5EF4-FFF2-40B4-BE49-F238E27FC236}">
                  <a16:creationId xmlns:a16="http://schemas.microsoft.com/office/drawing/2014/main" id="{61644928-1F73-43B5-4C7C-6F38EF1237B2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2" name="그룹 91">
              <a:extLst>
                <a:ext uri="{FF2B5EF4-FFF2-40B4-BE49-F238E27FC236}">
                  <a16:creationId xmlns:a16="http://schemas.microsoft.com/office/drawing/2014/main" id="{97E8C4D9-6009-8901-D5B9-914918F4F66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3" name="Oval 593">
                <a:extLst>
                  <a:ext uri="{FF2B5EF4-FFF2-40B4-BE49-F238E27FC236}">
                    <a16:creationId xmlns:a16="http://schemas.microsoft.com/office/drawing/2014/main" id="{D22E4712-FA18-2A0C-E99F-196E627981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4" name="TextBox 14">
                <a:extLst>
                  <a:ext uri="{FF2B5EF4-FFF2-40B4-BE49-F238E27FC236}">
                    <a16:creationId xmlns:a16="http://schemas.microsoft.com/office/drawing/2014/main" id="{BEA95259-67CF-7F9C-D8DD-159BEC879E8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95" name="사각형: 둥근 모서리 94">
            <a:extLst>
              <a:ext uri="{FF2B5EF4-FFF2-40B4-BE49-F238E27FC236}">
                <a16:creationId xmlns:a16="http://schemas.microsoft.com/office/drawing/2014/main" id="{56EC307D-A7B9-B389-9CCD-D3E1F011389C}"/>
              </a:ext>
            </a:extLst>
          </p:cNvPr>
          <p:cNvSpPr/>
          <p:nvPr/>
        </p:nvSpPr>
        <p:spPr>
          <a:xfrm>
            <a:off x="647634" y="359800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사각형: 둥근 모서리 95">
            <a:extLst>
              <a:ext uri="{FF2B5EF4-FFF2-40B4-BE49-F238E27FC236}">
                <a16:creationId xmlns:a16="http://schemas.microsoft.com/office/drawing/2014/main" id="{1147813D-BE49-9757-F4BD-0B24FCD0A32D}"/>
              </a:ext>
            </a:extLst>
          </p:cNvPr>
          <p:cNvSpPr/>
          <p:nvPr/>
        </p:nvSpPr>
        <p:spPr>
          <a:xfrm>
            <a:off x="647634" y="387452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903D7DF6-57EF-5764-77AD-AD447581C973}"/>
              </a:ext>
            </a:extLst>
          </p:cNvPr>
          <p:cNvSpPr txBox="1"/>
          <p:nvPr/>
        </p:nvSpPr>
        <p:spPr>
          <a:xfrm>
            <a:off x="3545397" y="1401783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</a:t>
            </a:r>
            <a:endParaRPr lang="en-US" altLang="ko-KR" sz="900"/>
          </a:p>
        </p:txBody>
      </p:sp>
      <p:grpSp>
        <p:nvGrpSpPr>
          <p:cNvPr id="105" name="그룹 104">
            <a:extLst>
              <a:ext uri="{FF2B5EF4-FFF2-40B4-BE49-F238E27FC236}">
                <a16:creationId xmlns:a16="http://schemas.microsoft.com/office/drawing/2014/main" id="{790012A7-59AB-0A44-9B75-38041EA65F9D}"/>
              </a:ext>
            </a:extLst>
          </p:cNvPr>
          <p:cNvGrpSpPr/>
          <p:nvPr/>
        </p:nvGrpSpPr>
        <p:grpSpPr>
          <a:xfrm rot="5400000">
            <a:off x="6456115" y="142590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6" name="이등변 삼각형 105">
              <a:extLst>
                <a:ext uri="{FF2B5EF4-FFF2-40B4-BE49-F238E27FC236}">
                  <a16:creationId xmlns:a16="http://schemas.microsoft.com/office/drawing/2014/main" id="{2D62FC75-50FB-9B67-1B8A-D1FA631D7A8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07" name="Oval 593">
              <a:extLst>
                <a:ext uri="{FF2B5EF4-FFF2-40B4-BE49-F238E27FC236}">
                  <a16:creationId xmlns:a16="http://schemas.microsoft.com/office/drawing/2014/main" id="{190CB106-50F2-DF18-B78A-70B0322AA5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sp>
        <p:nvSpPr>
          <p:cNvPr id="108" name="사각형: 둥근 모서리 107">
            <a:extLst>
              <a:ext uri="{FF2B5EF4-FFF2-40B4-BE49-F238E27FC236}">
                <a16:creationId xmlns:a16="http://schemas.microsoft.com/office/drawing/2014/main" id="{215E90EB-D2E5-7DD3-0102-CE694CDB9AAF}"/>
              </a:ext>
            </a:extLst>
          </p:cNvPr>
          <p:cNvSpPr/>
          <p:nvPr/>
        </p:nvSpPr>
        <p:spPr>
          <a:xfrm>
            <a:off x="4094361" y="143989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09" name="사각형: 둥근 모서리 108">
            <a:extLst>
              <a:ext uri="{FF2B5EF4-FFF2-40B4-BE49-F238E27FC236}">
                <a16:creationId xmlns:a16="http://schemas.microsoft.com/office/drawing/2014/main" id="{85283008-CB33-0188-6742-4D7A8608F539}"/>
              </a:ext>
            </a:extLst>
          </p:cNvPr>
          <p:cNvSpPr/>
          <p:nvPr/>
        </p:nvSpPr>
        <p:spPr>
          <a:xfrm>
            <a:off x="5180283" y="144010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10" name="그래픽 109" descr="돋보기 단색으로 채워진">
            <a:extLst>
              <a:ext uri="{FF2B5EF4-FFF2-40B4-BE49-F238E27FC236}">
                <a16:creationId xmlns:a16="http://schemas.microsoft.com/office/drawing/2014/main" id="{F3E79964-AC2E-FC17-20B6-DA25315604F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239457" y="1481471"/>
            <a:ext cx="145373" cy="147683"/>
          </a:xfrm>
          <a:prstGeom prst="rect">
            <a:avLst/>
          </a:prstGeom>
        </p:spPr>
      </p:pic>
      <p:sp>
        <p:nvSpPr>
          <p:cNvPr id="111" name="TextBox 110">
            <a:extLst>
              <a:ext uri="{FF2B5EF4-FFF2-40B4-BE49-F238E27FC236}">
                <a16:creationId xmlns:a16="http://schemas.microsoft.com/office/drawing/2014/main" id="{355917C5-8DE2-76F2-A8A9-8EB8FABBA2DA}"/>
              </a:ext>
            </a:extLst>
          </p:cNvPr>
          <p:cNvSpPr txBox="1"/>
          <p:nvPr/>
        </p:nvSpPr>
        <p:spPr>
          <a:xfrm>
            <a:off x="7832269" y="4373647"/>
            <a:ext cx="4234582" cy="1104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선택된 데이터가 없을 경우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선택한 데이터가 없습니다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 후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완료하였습니다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</a:p>
        </p:txBody>
      </p:sp>
    </p:spTree>
    <p:extLst>
      <p:ext uri="{BB962C8B-B14F-4D97-AF65-F5344CB8AC3E}">
        <p14:creationId xmlns:p14="http://schemas.microsoft.com/office/powerpoint/2010/main" val="71508227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939891"/>
              </p:ext>
            </p:extLst>
          </p:nvPr>
        </p:nvGraphicFramePr>
        <p:xfrm>
          <a:off x="7794170" y="749300"/>
          <a:ext cx="439783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추천 사용처 등록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405979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773708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추천 사용처 등록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온라인몰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AD-07-0013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59</a:t>
            </a:fld>
            <a:endParaRPr lang="ko-KR" altLang="en-US"/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824C3060-F4EF-C689-A51F-CE5F4001A04E}"/>
              </a:ext>
            </a:extLst>
          </p:cNvPr>
          <p:cNvSpPr/>
          <p:nvPr/>
        </p:nvSpPr>
        <p:spPr>
          <a:xfrm>
            <a:off x="782957" y="1442574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57CA56-A262-2B9F-C8DC-34A517C2FD36}"/>
              </a:ext>
            </a:extLst>
          </p:cNvPr>
          <p:cNvSpPr txBox="1"/>
          <p:nvPr/>
        </p:nvSpPr>
        <p:spPr>
          <a:xfrm>
            <a:off x="352424" y="1407596"/>
            <a:ext cx="53975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제목</a:t>
            </a:r>
            <a:endParaRPr lang="en-US" altLang="ko-KR" sz="90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F0F0FF0-BC26-DC68-D351-9CC980A2629A}"/>
              </a:ext>
            </a:extLst>
          </p:cNvPr>
          <p:cNvSpPr txBox="1"/>
          <p:nvPr/>
        </p:nvSpPr>
        <p:spPr>
          <a:xfrm>
            <a:off x="352424" y="1712646"/>
            <a:ext cx="1066506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내용</a:t>
            </a:r>
            <a:endParaRPr lang="en-US" altLang="ko-KR" sz="900"/>
          </a:p>
        </p:txBody>
      </p:sp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31A2EEBD-F5C0-05EF-B0FB-ABB55232CEA0}"/>
              </a:ext>
            </a:extLst>
          </p:cNvPr>
          <p:cNvSpPr/>
          <p:nvPr/>
        </p:nvSpPr>
        <p:spPr>
          <a:xfrm>
            <a:off x="6504429" y="1840305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3FA3B456-F7D9-F6FB-3FCC-3F0B3E746229}"/>
              </a:ext>
            </a:extLst>
          </p:cNvPr>
          <p:cNvCxnSpPr>
            <a:cxnSpLocks/>
          </p:cNvCxnSpPr>
          <p:nvPr/>
        </p:nvCxnSpPr>
        <p:spPr>
          <a:xfrm>
            <a:off x="357626" y="2174778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FD836C26-1BFC-9E29-2556-71A8F2C9BF93}"/>
              </a:ext>
            </a:extLst>
          </p:cNvPr>
          <p:cNvSpPr txBox="1"/>
          <p:nvPr/>
        </p:nvSpPr>
        <p:spPr>
          <a:xfrm>
            <a:off x="336150" y="969980"/>
            <a:ext cx="23404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온라인몰 관리  </a:t>
            </a:r>
            <a:r>
              <a:rPr lang="en-US" altLang="ko-KR" sz="900"/>
              <a:t>&gt; </a:t>
            </a:r>
            <a:r>
              <a:rPr lang="ko-KR" altLang="en-US" sz="900"/>
              <a:t>추천 사용처 등록 관리</a:t>
            </a:r>
            <a:endParaRPr lang="en-US" altLang="ko-KR" sz="900"/>
          </a:p>
        </p:txBody>
      </p: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75C6C9A8-81F6-C02B-71F2-C21C499DE8D5}"/>
              </a:ext>
            </a:extLst>
          </p:cNvPr>
          <p:cNvCxnSpPr>
            <a:cxnSpLocks/>
          </p:cNvCxnSpPr>
          <p:nvPr/>
        </p:nvCxnSpPr>
        <p:spPr>
          <a:xfrm>
            <a:off x="361660" y="127496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44" name="표 15">
            <a:extLst>
              <a:ext uri="{FF2B5EF4-FFF2-40B4-BE49-F238E27FC236}">
                <a16:creationId xmlns:a16="http://schemas.microsoft.com/office/drawing/2014/main" id="{55751F2B-793C-000B-239B-0CAED32C060B}"/>
              </a:ext>
            </a:extLst>
          </p:cNvPr>
          <p:cNvGraphicFramePr>
            <a:graphicFrameLocks noGrp="1"/>
          </p:cNvGraphicFramePr>
          <p:nvPr/>
        </p:nvGraphicFramePr>
        <p:xfrm>
          <a:off x="570162" y="2683350"/>
          <a:ext cx="5866931" cy="141176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06138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727393">
                  <a:extLst>
                    <a:ext uri="{9D8B030D-6E8A-4147-A177-3AD203B41FA5}">
                      <a16:colId xmlns:a16="http://schemas.microsoft.com/office/drawing/2014/main" val="902110846"/>
                    </a:ext>
                  </a:extLst>
                </a:gridCol>
                <a:gridCol w="810432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955218">
                  <a:extLst>
                    <a:ext uri="{9D8B030D-6E8A-4147-A177-3AD203B41FA5}">
                      <a16:colId xmlns:a16="http://schemas.microsoft.com/office/drawing/2014/main" val="6713279"/>
                    </a:ext>
                  </a:extLst>
                </a:gridCol>
                <a:gridCol w="680749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795667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795667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  <a:gridCol w="795667">
                  <a:extLst>
                    <a:ext uri="{9D8B030D-6E8A-4147-A177-3AD203B41FA5}">
                      <a16:colId xmlns:a16="http://schemas.microsoft.com/office/drawing/2014/main" val="30456805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쇼핑몰 이름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쇼핑몰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등록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제목입니다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SHOP_FD_001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제목입니다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명품마루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SHOP_FD_002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40019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456682"/>
                  </a:ext>
                </a:extLst>
              </a:tr>
            </a:tbl>
          </a:graphicData>
        </a:graphic>
      </p:graphicFrame>
      <p:sp>
        <p:nvSpPr>
          <p:cNvPr id="45" name="사각형: 둥근 모서리 44">
            <a:extLst>
              <a:ext uri="{FF2B5EF4-FFF2-40B4-BE49-F238E27FC236}">
                <a16:creationId xmlns:a16="http://schemas.microsoft.com/office/drawing/2014/main" id="{C65D878C-8BE3-C258-1190-95D7F2CE0C51}"/>
              </a:ext>
            </a:extLst>
          </p:cNvPr>
          <p:cNvSpPr/>
          <p:nvPr/>
        </p:nvSpPr>
        <p:spPr>
          <a:xfrm>
            <a:off x="647634" y="275198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사각형: 둥근 모서리 45">
            <a:extLst>
              <a:ext uri="{FF2B5EF4-FFF2-40B4-BE49-F238E27FC236}">
                <a16:creationId xmlns:a16="http://schemas.microsoft.com/office/drawing/2014/main" id="{7B0FB1C0-06F5-DA26-C99B-6C3FBEDCCE28}"/>
              </a:ext>
            </a:extLst>
          </p:cNvPr>
          <p:cNvSpPr/>
          <p:nvPr/>
        </p:nvSpPr>
        <p:spPr>
          <a:xfrm>
            <a:off x="647634" y="303346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사각형: 둥근 모서리 46">
            <a:extLst>
              <a:ext uri="{FF2B5EF4-FFF2-40B4-BE49-F238E27FC236}">
                <a16:creationId xmlns:a16="http://schemas.microsoft.com/office/drawing/2014/main" id="{73FF53E9-3FC5-0AF3-181B-6D83D36B2C12}"/>
              </a:ext>
            </a:extLst>
          </p:cNvPr>
          <p:cNvSpPr/>
          <p:nvPr/>
        </p:nvSpPr>
        <p:spPr>
          <a:xfrm>
            <a:off x="647634" y="331235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C3E7916-C08A-9D95-3458-984377A4C80A}"/>
              </a:ext>
            </a:extLst>
          </p:cNvPr>
          <p:cNvSpPr txBox="1"/>
          <p:nvPr/>
        </p:nvSpPr>
        <p:spPr>
          <a:xfrm>
            <a:off x="485714" y="2389864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 </a:t>
            </a:r>
            <a:r>
              <a:rPr lang="ko-KR" altLang="en-US" sz="900"/>
              <a:t>게시글 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4" name="사각형: 둥근 모서리 63">
            <a:extLst>
              <a:ext uri="{FF2B5EF4-FFF2-40B4-BE49-F238E27FC236}">
                <a16:creationId xmlns:a16="http://schemas.microsoft.com/office/drawing/2014/main" id="{93998127-5282-A481-A77A-1501E83DB44E}"/>
              </a:ext>
            </a:extLst>
          </p:cNvPr>
          <p:cNvSpPr/>
          <p:nvPr/>
        </p:nvSpPr>
        <p:spPr>
          <a:xfrm>
            <a:off x="5280752" y="238381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65" name="사각형: 둥근 모서리 64">
            <a:extLst>
              <a:ext uri="{FF2B5EF4-FFF2-40B4-BE49-F238E27FC236}">
                <a16:creationId xmlns:a16="http://schemas.microsoft.com/office/drawing/2014/main" id="{284F2D69-F0FC-DEF0-09AD-6E982956A12E}"/>
              </a:ext>
            </a:extLst>
          </p:cNvPr>
          <p:cNvSpPr/>
          <p:nvPr/>
        </p:nvSpPr>
        <p:spPr>
          <a:xfrm>
            <a:off x="5877304" y="238381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pic>
        <p:nvPicPr>
          <p:cNvPr id="76" name="그림 75">
            <a:extLst>
              <a:ext uri="{FF2B5EF4-FFF2-40B4-BE49-F238E27FC236}">
                <a16:creationId xmlns:a16="http://schemas.microsoft.com/office/drawing/2014/main" id="{A87D5072-8A53-C374-D21D-7378FE8CEE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8802" y="4229159"/>
            <a:ext cx="765615" cy="288135"/>
          </a:xfrm>
          <a:prstGeom prst="rect">
            <a:avLst/>
          </a:prstGeom>
        </p:spPr>
      </p:pic>
      <p:sp>
        <p:nvSpPr>
          <p:cNvPr id="86" name="사각형: 둥근 모서리 85">
            <a:extLst>
              <a:ext uri="{FF2B5EF4-FFF2-40B4-BE49-F238E27FC236}">
                <a16:creationId xmlns:a16="http://schemas.microsoft.com/office/drawing/2014/main" id="{A5406CD9-7E6E-7F01-1123-A481CA37DB6D}"/>
              </a:ext>
            </a:extLst>
          </p:cNvPr>
          <p:cNvSpPr/>
          <p:nvPr/>
        </p:nvSpPr>
        <p:spPr>
          <a:xfrm>
            <a:off x="777575" y="1754562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95" name="사각형: 둥근 모서리 94">
            <a:extLst>
              <a:ext uri="{FF2B5EF4-FFF2-40B4-BE49-F238E27FC236}">
                <a16:creationId xmlns:a16="http://schemas.microsoft.com/office/drawing/2014/main" id="{56EC307D-A7B9-B389-9CCD-D3E1F011389C}"/>
              </a:ext>
            </a:extLst>
          </p:cNvPr>
          <p:cNvSpPr/>
          <p:nvPr/>
        </p:nvSpPr>
        <p:spPr>
          <a:xfrm>
            <a:off x="647634" y="359800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사각형: 둥근 모서리 95">
            <a:extLst>
              <a:ext uri="{FF2B5EF4-FFF2-40B4-BE49-F238E27FC236}">
                <a16:creationId xmlns:a16="http://schemas.microsoft.com/office/drawing/2014/main" id="{1147813D-BE49-9757-F4BD-0B24FCD0A32D}"/>
              </a:ext>
            </a:extLst>
          </p:cNvPr>
          <p:cNvSpPr/>
          <p:nvPr/>
        </p:nvSpPr>
        <p:spPr>
          <a:xfrm>
            <a:off x="647634" y="387452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903D7DF6-57EF-5764-77AD-AD447581C973}"/>
              </a:ext>
            </a:extLst>
          </p:cNvPr>
          <p:cNvSpPr txBox="1"/>
          <p:nvPr/>
        </p:nvSpPr>
        <p:spPr>
          <a:xfrm>
            <a:off x="3545397" y="1401783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</a:t>
            </a:r>
            <a:endParaRPr lang="en-US" altLang="ko-KR" sz="900"/>
          </a:p>
        </p:txBody>
      </p:sp>
      <p:sp>
        <p:nvSpPr>
          <p:cNvPr id="108" name="사각형: 둥근 모서리 107">
            <a:extLst>
              <a:ext uri="{FF2B5EF4-FFF2-40B4-BE49-F238E27FC236}">
                <a16:creationId xmlns:a16="http://schemas.microsoft.com/office/drawing/2014/main" id="{215E90EB-D2E5-7DD3-0102-CE694CDB9AAF}"/>
              </a:ext>
            </a:extLst>
          </p:cNvPr>
          <p:cNvSpPr/>
          <p:nvPr/>
        </p:nvSpPr>
        <p:spPr>
          <a:xfrm>
            <a:off x="4094361" y="143989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09" name="사각형: 둥근 모서리 108">
            <a:extLst>
              <a:ext uri="{FF2B5EF4-FFF2-40B4-BE49-F238E27FC236}">
                <a16:creationId xmlns:a16="http://schemas.microsoft.com/office/drawing/2014/main" id="{85283008-CB33-0188-6742-4D7A8608F539}"/>
              </a:ext>
            </a:extLst>
          </p:cNvPr>
          <p:cNvSpPr/>
          <p:nvPr/>
        </p:nvSpPr>
        <p:spPr>
          <a:xfrm>
            <a:off x="5180283" y="144010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10" name="그래픽 109" descr="돋보기 단색으로 채워진">
            <a:extLst>
              <a:ext uri="{FF2B5EF4-FFF2-40B4-BE49-F238E27FC236}">
                <a16:creationId xmlns:a16="http://schemas.microsoft.com/office/drawing/2014/main" id="{F3E79964-AC2E-FC17-20B6-DA25315604F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239457" y="1481471"/>
            <a:ext cx="145373" cy="147683"/>
          </a:xfrm>
          <a:prstGeom prst="rect">
            <a:avLst/>
          </a:prstGeom>
        </p:spPr>
      </p:pic>
      <p:sp>
        <p:nvSpPr>
          <p:cNvPr id="3" name="직사각형 2">
            <a:extLst>
              <a:ext uri="{FF2B5EF4-FFF2-40B4-BE49-F238E27FC236}">
                <a16:creationId xmlns:a16="http://schemas.microsoft.com/office/drawing/2014/main" id="{7CBFDE4B-0011-5343-4BAB-ACE3AA16E7FD}"/>
              </a:ext>
            </a:extLst>
          </p:cNvPr>
          <p:cNvSpPr/>
          <p:nvPr/>
        </p:nvSpPr>
        <p:spPr>
          <a:xfrm>
            <a:off x="0" y="483236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52BCC9C6-611E-C1A9-D1B0-141AC292DD08}"/>
              </a:ext>
            </a:extLst>
          </p:cNvPr>
          <p:cNvSpPr/>
          <p:nvPr/>
        </p:nvSpPr>
        <p:spPr>
          <a:xfrm>
            <a:off x="981639" y="658113"/>
            <a:ext cx="3703824" cy="561011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1E020A-AEB6-B4E7-C606-0F8530D3BBD8}"/>
              </a:ext>
            </a:extLst>
          </p:cNvPr>
          <p:cNvSpPr txBox="1"/>
          <p:nvPr/>
        </p:nvSpPr>
        <p:spPr>
          <a:xfrm>
            <a:off x="2652616" y="1524790"/>
            <a:ext cx="91789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게시글 종류</a:t>
            </a:r>
            <a:endParaRPr lang="en-US" altLang="ko-KR" sz="9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607342-C6F2-F9FF-ABF9-694F335594B1}"/>
              </a:ext>
            </a:extLst>
          </p:cNvPr>
          <p:cNvSpPr txBox="1"/>
          <p:nvPr/>
        </p:nvSpPr>
        <p:spPr>
          <a:xfrm>
            <a:off x="1053416" y="763198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게시글 추가</a:t>
            </a:r>
            <a:r>
              <a:rPr lang="en-US" altLang="ko-KR" sz="1000" b="1"/>
              <a:t>/</a:t>
            </a:r>
            <a:r>
              <a:rPr lang="ko-KR" altLang="en-US" sz="1000" b="1"/>
              <a:t>편집</a:t>
            </a:r>
          </a:p>
        </p:txBody>
      </p:sp>
      <p:sp>
        <p:nvSpPr>
          <p:cNvPr id="10" name="곱하기 기호 9">
            <a:extLst>
              <a:ext uri="{FF2B5EF4-FFF2-40B4-BE49-F238E27FC236}">
                <a16:creationId xmlns:a16="http://schemas.microsoft.com/office/drawing/2014/main" id="{8889488B-26DB-BC33-B576-0E90AD8C1F25}"/>
              </a:ext>
            </a:extLst>
          </p:cNvPr>
          <p:cNvSpPr/>
          <p:nvPr/>
        </p:nvSpPr>
        <p:spPr>
          <a:xfrm>
            <a:off x="4362554" y="773595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E927D4C-5C8C-5135-1F76-D033DAE4AF87}"/>
              </a:ext>
            </a:extLst>
          </p:cNvPr>
          <p:cNvSpPr txBox="1"/>
          <p:nvPr/>
        </p:nvSpPr>
        <p:spPr>
          <a:xfrm>
            <a:off x="1129449" y="1114724"/>
            <a:ext cx="1087705" cy="2396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제목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내용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등록 일자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최상위 게시 여부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200"/>
              <a:t>  </a:t>
            </a:r>
            <a:endParaRPr lang="en-US" altLang="ko-KR" sz="200"/>
          </a:p>
          <a:p>
            <a:pPr>
              <a:lnSpc>
                <a:spcPct val="150000"/>
              </a:lnSpc>
            </a:pPr>
            <a:r>
              <a:rPr lang="en-US" altLang="ko-KR" sz="900"/>
              <a:t>- </a:t>
            </a:r>
            <a:r>
              <a:rPr lang="ko-KR" altLang="en-US" sz="900"/>
              <a:t>정렬 순번</a:t>
            </a:r>
            <a:endParaRPr lang="en-US" altLang="ko-KR" sz="900"/>
          </a:p>
          <a:p>
            <a:pPr marL="171450" indent="-171450">
              <a:lnSpc>
                <a:spcPct val="150000"/>
              </a:lnSpc>
              <a:buFontTx/>
              <a:buChar char="-"/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EE51EF23-72B5-090E-040B-9A5BA12C4C97}"/>
              </a:ext>
            </a:extLst>
          </p:cNvPr>
          <p:cNvSpPr/>
          <p:nvPr/>
        </p:nvSpPr>
        <p:spPr>
          <a:xfrm>
            <a:off x="2151703" y="1153895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6E757E62-1132-C14D-05A4-AD94A7D21D23}"/>
              </a:ext>
            </a:extLst>
          </p:cNvPr>
          <p:cNvSpPr/>
          <p:nvPr/>
        </p:nvSpPr>
        <p:spPr>
          <a:xfrm>
            <a:off x="2151703" y="1529414"/>
            <a:ext cx="2263342" cy="51744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pic>
        <p:nvPicPr>
          <p:cNvPr id="17" name="그래픽 16" descr="확인 표시 단색으로 채워진">
            <a:extLst>
              <a:ext uri="{FF2B5EF4-FFF2-40B4-BE49-F238E27FC236}">
                <a16:creationId xmlns:a16="http://schemas.microsoft.com/office/drawing/2014/main" id="{5AA6E3BB-4A23-66C8-19C1-FB79A9A2B976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182242" y="2027510"/>
            <a:ext cx="82916" cy="12626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7BB5861-1C2B-01E8-7D98-D8E28F2038CB}"/>
              </a:ext>
            </a:extLst>
          </p:cNvPr>
          <p:cNvSpPr txBox="1"/>
          <p:nvPr/>
        </p:nvSpPr>
        <p:spPr>
          <a:xfrm>
            <a:off x="1083306" y="113099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C095E99-56BA-CC0C-4B39-86B206F93BFE}"/>
              </a:ext>
            </a:extLst>
          </p:cNvPr>
          <p:cNvSpPr txBox="1"/>
          <p:nvPr/>
        </p:nvSpPr>
        <p:spPr>
          <a:xfrm>
            <a:off x="1080586" y="214293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3CC3847-2FBD-C5BF-014C-E2F6074DF57E}"/>
              </a:ext>
            </a:extLst>
          </p:cNvPr>
          <p:cNvSpPr txBox="1"/>
          <p:nvPr/>
        </p:nvSpPr>
        <p:spPr>
          <a:xfrm>
            <a:off x="1080586" y="257299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5605EF0-19D7-1834-81AB-95B50E0B6BE3}"/>
              </a:ext>
            </a:extLst>
          </p:cNvPr>
          <p:cNvSpPr txBox="1"/>
          <p:nvPr/>
        </p:nvSpPr>
        <p:spPr>
          <a:xfrm>
            <a:off x="1093146" y="152375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2" name="Box">
            <a:extLst>
              <a:ext uri="{FF2B5EF4-FFF2-40B4-BE49-F238E27FC236}">
                <a16:creationId xmlns:a16="http://schemas.microsoft.com/office/drawing/2014/main" id="{28364EB6-FDA0-8855-07C3-EA05060D830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96815" y="2636328"/>
            <a:ext cx="126260" cy="1262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ED86D7D-69AF-76DC-46B2-70ED68A8D8A8}"/>
              </a:ext>
            </a:extLst>
          </p:cNvPr>
          <p:cNvSpPr txBox="1"/>
          <p:nvPr/>
        </p:nvSpPr>
        <p:spPr>
          <a:xfrm>
            <a:off x="2294115" y="2589968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여</a:t>
            </a:r>
          </a:p>
        </p:txBody>
      </p:sp>
      <p:pic>
        <p:nvPicPr>
          <p:cNvPr id="24" name="그래픽 23" descr="확인 표시 단색으로 채워진">
            <a:extLst>
              <a:ext uri="{FF2B5EF4-FFF2-40B4-BE49-F238E27FC236}">
                <a16:creationId xmlns:a16="http://schemas.microsoft.com/office/drawing/2014/main" id="{5064B1D4-E31D-4854-D989-0F46091340C3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219742" y="2632376"/>
            <a:ext cx="82916" cy="126261"/>
          </a:xfrm>
          <a:prstGeom prst="rect">
            <a:avLst/>
          </a:prstGeom>
        </p:spPr>
      </p:pic>
      <p:sp>
        <p:nvSpPr>
          <p:cNvPr id="25" name="Box">
            <a:extLst>
              <a:ext uri="{FF2B5EF4-FFF2-40B4-BE49-F238E27FC236}">
                <a16:creationId xmlns:a16="http://schemas.microsoft.com/office/drawing/2014/main" id="{E6CA6F0E-CCB3-9DC9-113F-991CA1FBA1B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91874" y="2636328"/>
            <a:ext cx="126260" cy="126260"/>
          </a:xfrm>
          <a:prstGeom prst="rect">
            <a:avLst/>
          </a:prstGeom>
          <a:solidFill>
            <a:schemeClr val="bg1"/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FA8D2F-C977-364D-DE60-CA3D6EF5F0E5}"/>
              </a:ext>
            </a:extLst>
          </p:cNvPr>
          <p:cNvSpPr txBox="1"/>
          <p:nvPr/>
        </p:nvSpPr>
        <p:spPr>
          <a:xfrm>
            <a:off x="2689174" y="2589968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부</a:t>
            </a:r>
          </a:p>
        </p:txBody>
      </p:sp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6B359F2A-D1DF-9C65-5601-E02658E6D4AE}"/>
              </a:ext>
            </a:extLst>
          </p:cNvPr>
          <p:cNvSpPr/>
          <p:nvPr/>
        </p:nvSpPr>
        <p:spPr>
          <a:xfrm>
            <a:off x="2151703" y="2841531"/>
            <a:ext cx="76219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7" name="사각형: 둥근 모서리 96">
            <a:extLst>
              <a:ext uri="{FF2B5EF4-FFF2-40B4-BE49-F238E27FC236}">
                <a16:creationId xmlns:a16="http://schemas.microsoft.com/office/drawing/2014/main" id="{F180CC7A-F306-6296-68D9-F6264E29E1BA}"/>
              </a:ext>
            </a:extLst>
          </p:cNvPr>
          <p:cNvSpPr/>
          <p:nvPr/>
        </p:nvSpPr>
        <p:spPr>
          <a:xfrm>
            <a:off x="2156264" y="2181386"/>
            <a:ext cx="95529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 err="1">
                <a:solidFill>
                  <a:schemeClr val="bg1">
                    <a:lumMod val="50000"/>
                  </a:schemeClr>
                </a:solidFill>
              </a:rPr>
              <a:t>yyyy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-mm-dd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18F9CC64-65FC-D81E-3161-14A5B6A28CAF}"/>
              </a:ext>
            </a:extLst>
          </p:cNvPr>
          <p:cNvSpPr txBox="1"/>
          <p:nvPr/>
        </p:nvSpPr>
        <p:spPr>
          <a:xfrm>
            <a:off x="1129449" y="3567457"/>
            <a:ext cx="1087705" cy="2350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링크 </a:t>
            </a:r>
            <a:r>
              <a:rPr lang="en-US" altLang="ko-KR" sz="900"/>
              <a:t>URL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이미지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en-US" altLang="ko-KR" sz="900"/>
              <a:t>(1920*620)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모바일 이미지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en-US" altLang="ko-KR" sz="900"/>
              <a:t>(750*600)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</p:txBody>
      </p:sp>
      <p:sp>
        <p:nvSpPr>
          <p:cNvPr id="99" name="사각형: 둥근 모서리 98">
            <a:extLst>
              <a:ext uri="{FF2B5EF4-FFF2-40B4-BE49-F238E27FC236}">
                <a16:creationId xmlns:a16="http://schemas.microsoft.com/office/drawing/2014/main" id="{349A125C-5372-B97B-A0CF-22BDF6D3ADE2}"/>
              </a:ext>
            </a:extLst>
          </p:cNvPr>
          <p:cNvSpPr/>
          <p:nvPr/>
        </p:nvSpPr>
        <p:spPr>
          <a:xfrm>
            <a:off x="4020448" y="5870912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100" name="사각형: 둥근 모서리 99">
            <a:extLst>
              <a:ext uri="{FF2B5EF4-FFF2-40B4-BE49-F238E27FC236}">
                <a16:creationId xmlns:a16="http://schemas.microsoft.com/office/drawing/2014/main" id="{02AECA47-A2C9-FE8E-0356-6BAB198D1D24}"/>
              </a:ext>
            </a:extLst>
          </p:cNvPr>
          <p:cNvSpPr/>
          <p:nvPr/>
        </p:nvSpPr>
        <p:spPr>
          <a:xfrm>
            <a:off x="3424883" y="5870912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sp>
        <p:nvSpPr>
          <p:cNvPr id="101" name="사각형: 둥근 모서리 100">
            <a:extLst>
              <a:ext uri="{FF2B5EF4-FFF2-40B4-BE49-F238E27FC236}">
                <a16:creationId xmlns:a16="http://schemas.microsoft.com/office/drawing/2014/main" id="{5F0B6220-C0F0-41C0-4E3C-8139B051E51C}"/>
              </a:ext>
            </a:extLst>
          </p:cNvPr>
          <p:cNvSpPr/>
          <p:nvPr/>
        </p:nvSpPr>
        <p:spPr>
          <a:xfrm>
            <a:off x="2128672" y="3608211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02" name="사각형: 둥근 모서리 101">
            <a:extLst>
              <a:ext uri="{FF2B5EF4-FFF2-40B4-BE49-F238E27FC236}">
                <a16:creationId xmlns:a16="http://schemas.microsoft.com/office/drawing/2014/main" id="{B820F12E-8E8C-475C-80A7-9365EB5B1F11}"/>
              </a:ext>
            </a:extLst>
          </p:cNvPr>
          <p:cNvSpPr/>
          <p:nvPr/>
        </p:nvSpPr>
        <p:spPr>
          <a:xfrm>
            <a:off x="2128672" y="4832585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03" name="사각형: 둥근 모서리 102">
            <a:extLst>
              <a:ext uri="{FF2B5EF4-FFF2-40B4-BE49-F238E27FC236}">
                <a16:creationId xmlns:a16="http://schemas.microsoft.com/office/drawing/2014/main" id="{C7B5C443-53D4-18D6-04DD-E5D5E27AE01E}"/>
              </a:ext>
            </a:extLst>
          </p:cNvPr>
          <p:cNvSpPr/>
          <p:nvPr/>
        </p:nvSpPr>
        <p:spPr>
          <a:xfrm>
            <a:off x="3914796" y="4832585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112" name="직사각형 111">
            <a:extLst>
              <a:ext uri="{FF2B5EF4-FFF2-40B4-BE49-F238E27FC236}">
                <a16:creationId xmlns:a16="http://schemas.microsoft.com/office/drawing/2014/main" id="{34443D1F-ECAC-8B99-EEC0-2900B0A9208C}"/>
              </a:ext>
            </a:extLst>
          </p:cNvPr>
          <p:cNvSpPr/>
          <p:nvPr/>
        </p:nvSpPr>
        <p:spPr>
          <a:xfrm>
            <a:off x="2128672" y="5163188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13" name="그룹 112">
            <a:extLst>
              <a:ext uri="{FF2B5EF4-FFF2-40B4-BE49-F238E27FC236}">
                <a16:creationId xmlns:a16="http://schemas.microsoft.com/office/drawing/2014/main" id="{9594BF54-EE88-88E4-222E-50A8BA305300}"/>
              </a:ext>
            </a:extLst>
          </p:cNvPr>
          <p:cNvGrpSpPr/>
          <p:nvPr/>
        </p:nvGrpSpPr>
        <p:grpSpPr>
          <a:xfrm>
            <a:off x="3701840" y="5640048"/>
            <a:ext cx="244417" cy="258694"/>
            <a:chOff x="1098607" y="3056422"/>
            <a:chExt cx="244417" cy="258694"/>
          </a:xfrm>
        </p:grpSpPr>
        <p:sp>
          <p:nvSpPr>
            <p:cNvPr id="114" name="이등변 삼각형 113">
              <a:extLst>
                <a:ext uri="{FF2B5EF4-FFF2-40B4-BE49-F238E27FC236}">
                  <a16:creationId xmlns:a16="http://schemas.microsoft.com/office/drawing/2014/main" id="{87FB43C9-9BEC-7DD6-CC1C-ACE24A8B230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15" name="그룹 114">
              <a:extLst>
                <a:ext uri="{FF2B5EF4-FFF2-40B4-BE49-F238E27FC236}">
                  <a16:creationId xmlns:a16="http://schemas.microsoft.com/office/drawing/2014/main" id="{FBE35BF7-8C1D-2D11-9332-B535AA06C838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16" name="Oval 593">
                <a:extLst>
                  <a:ext uri="{FF2B5EF4-FFF2-40B4-BE49-F238E27FC236}">
                    <a16:creationId xmlns:a16="http://schemas.microsoft.com/office/drawing/2014/main" id="{3192E17F-07AB-4F85-A4E5-9A996F1355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17" name="TextBox 14">
                <a:extLst>
                  <a:ext uri="{FF2B5EF4-FFF2-40B4-BE49-F238E27FC236}">
                    <a16:creationId xmlns:a16="http://schemas.microsoft.com/office/drawing/2014/main" id="{6D68637D-2DED-B693-4A5F-B1280E51A2BC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18" name="그룹 117">
            <a:extLst>
              <a:ext uri="{FF2B5EF4-FFF2-40B4-BE49-F238E27FC236}">
                <a16:creationId xmlns:a16="http://schemas.microsoft.com/office/drawing/2014/main" id="{44967283-21B2-BCD2-A8A9-19EFB5A24BA9}"/>
              </a:ext>
            </a:extLst>
          </p:cNvPr>
          <p:cNvGrpSpPr/>
          <p:nvPr/>
        </p:nvGrpSpPr>
        <p:grpSpPr>
          <a:xfrm>
            <a:off x="4318126" y="5634654"/>
            <a:ext cx="244417" cy="258694"/>
            <a:chOff x="1098607" y="3056422"/>
            <a:chExt cx="244417" cy="258694"/>
          </a:xfrm>
        </p:grpSpPr>
        <p:sp>
          <p:nvSpPr>
            <p:cNvPr id="119" name="이등변 삼각형 118">
              <a:extLst>
                <a:ext uri="{FF2B5EF4-FFF2-40B4-BE49-F238E27FC236}">
                  <a16:creationId xmlns:a16="http://schemas.microsoft.com/office/drawing/2014/main" id="{81F57E11-33F5-0E4E-47CA-C7DA02C19AEB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20" name="그룹 119">
              <a:extLst>
                <a:ext uri="{FF2B5EF4-FFF2-40B4-BE49-F238E27FC236}">
                  <a16:creationId xmlns:a16="http://schemas.microsoft.com/office/drawing/2014/main" id="{E2F0669E-94DE-4A7F-C14F-CCF7F6E46160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21" name="Oval 593">
                <a:extLst>
                  <a:ext uri="{FF2B5EF4-FFF2-40B4-BE49-F238E27FC236}">
                    <a16:creationId xmlns:a16="http://schemas.microsoft.com/office/drawing/2014/main" id="{39FC0269-B54F-C110-C9AF-40799CBBD3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22" name="TextBox 14">
                <a:extLst>
                  <a:ext uri="{FF2B5EF4-FFF2-40B4-BE49-F238E27FC236}">
                    <a16:creationId xmlns:a16="http://schemas.microsoft.com/office/drawing/2014/main" id="{E0DACE4B-D2A2-D3A5-6E52-0818A6CC543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23" name="TextBox 122">
            <a:extLst>
              <a:ext uri="{FF2B5EF4-FFF2-40B4-BE49-F238E27FC236}">
                <a16:creationId xmlns:a16="http://schemas.microsoft.com/office/drawing/2014/main" id="{1C789DFF-0F49-FD49-F3DF-CEFCC33897F2}"/>
              </a:ext>
            </a:extLst>
          </p:cNvPr>
          <p:cNvSpPr txBox="1"/>
          <p:nvPr/>
        </p:nvSpPr>
        <p:spPr>
          <a:xfrm>
            <a:off x="2628526" y="5242188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4" name="사각형: 둥근 모서리 123">
            <a:extLst>
              <a:ext uri="{FF2B5EF4-FFF2-40B4-BE49-F238E27FC236}">
                <a16:creationId xmlns:a16="http://schemas.microsoft.com/office/drawing/2014/main" id="{40623805-FDE3-09ED-7932-4572F7CA192E}"/>
              </a:ext>
            </a:extLst>
          </p:cNvPr>
          <p:cNvSpPr/>
          <p:nvPr/>
        </p:nvSpPr>
        <p:spPr>
          <a:xfrm>
            <a:off x="2128672" y="4004267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25" name="사각형: 둥근 모서리 124">
            <a:extLst>
              <a:ext uri="{FF2B5EF4-FFF2-40B4-BE49-F238E27FC236}">
                <a16:creationId xmlns:a16="http://schemas.microsoft.com/office/drawing/2014/main" id="{532C822A-9E1F-316C-AC5C-CB67205EE762}"/>
              </a:ext>
            </a:extLst>
          </p:cNvPr>
          <p:cNvSpPr/>
          <p:nvPr/>
        </p:nvSpPr>
        <p:spPr>
          <a:xfrm>
            <a:off x="3914796" y="4004267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126" name="직사각형 125">
            <a:extLst>
              <a:ext uri="{FF2B5EF4-FFF2-40B4-BE49-F238E27FC236}">
                <a16:creationId xmlns:a16="http://schemas.microsoft.com/office/drawing/2014/main" id="{0E61BF7A-9AA7-14AC-1BB3-4C50EB1A4BB4}"/>
              </a:ext>
            </a:extLst>
          </p:cNvPr>
          <p:cNvSpPr/>
          <p:nvPr/>
        </p:nvSpPr>
        <p:spPr>
          <a:xfrm>
            <a:off x="2128672" y="4334870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F646C298-BF20-5A78-036F-F7F7A0344993}"/>
              </a:ext>
            </a:extLst>
          </p:cNvPr>
          <p:cNvSpPr txBox="1"/>
          <p:nvPr/>
        </p:nvSpPr>
        <p:spPr>
          <a:xfrm>
            <a:off x="1132084" y="3204890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</a:t>
            </a:r>
            <a:endParaRPr lang="en-US" altLang="ko-KR" sz="900"/>
          </a:p>
        </p:txBody>
      </p:sp>
      <p:sp>
        <p:nvSpPr>
          <p:cNvPr id="128" name="사각형: 둥근 모서리 127">
            <a:extLst>
              <a:ext uri="{FF2B5EF4-FFF2-40B4-BE49-F238E27FC236}">
                <a16:creationId xmlns:a16="http://schemas.microsoft.com/office/drawing/2014/main" id="{1358E4D6-265D-761B-2080-DED44F5E86BF}"/>
              </a:ext>
            </a:extLst>
          </p:cNvPr>
          <p:cNvSpPr/>
          <p:nvPr/>
        </p:nvSpPr>
        <p:spPr>
          <a:xfrm>
            <a:off x="2159350" y="321876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29" name="사각형: 둥근 모서리 128">
            <a:extLst>
              <a:ext uri="{FF2B5EF4-FFF2-40B4-BE49-F238E27FC236}">
                <a16:creationId xmlns:a16="http://schemas.microsoft.com/office/drawing/2014/main" id="{F14049E8-1E30-30C2-972F-88CA2E6F29DA}"/>
              </a:ext>
            </a:extLst>
          </p:cNvPr>
          <p:cNvSpPr/>
          <p:nvPr/>
        </p:nvSpPr>
        <p:spPr>
          <a:xfrm>
            <a:off x="3245272" y="321897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30" name="그래픽 129" descr="돋보기 단색으로 채워진">
            <a:extLst>
              <a:ext uri="{FF2B5EF4-FFF2-40B4-BE49-F238E27FC236}">
                <a16:creationId xmlns:a16="http://schemas.microsoft.com/office/drawing/2014/main" id="{33A9EF08-586A-9314-DD39-B8B77FAD5EFD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304446" y="3260337"/>
            <a:ext cx="145373" cy="147683"/>
          </a:xfrm>
          <a:prstGeom prst="rect">
            <a:avLst/>
          </a:prstGeom>
        </p:spPr>
      </p:pic>
      <p:sp>
        <p:nvSpPr>
          <p:cNvPr id="131" name="TextBox 130">
            <a:extLst>
              <a:ext uri="{FF2B5EF4-FFF2-40B4-BE49-F238E27FC236}">
                <a16:creationId xmlns:a16="http://schemas.microsoft.com/office/drawing/2014/main" id="{7E4BA801-6D0D-4C47-BAC1-8E6440ECF61C}"/>
              </a:ext>
            </a:extLst>
          </p:cNvPr>
          <p:cNvSpPr txBox="1"/>
          <p:nvPr/>
        </p:nvSpPr>
        <p:spPr>
          <a:xfrm>
            <a:off x="1096933" y="3202799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AF492A8A-E0E8-EA7D-D0F4-88076C2AB38E}"/>
              </a:ext>
            </a:extLst>
          </p:cNvPr>
          <p:cNvSpPr txBox="1"/>
          <p:nvPr/>
        </p:nvSpPr>
        <p:spPr>
          <a:xfrm>
            <a:off x="1080586" y="356395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F2A849D4-5414-8387-1C3B-10D53694B5A5}"/>
              </a:ext>
            </a:extLst>
          </p:cNvPr>
          <p:cNvSpPr txBox="1"/>
          <p:nvPr/>
        </p:nvSpPr>
        <p:spPr>
          <a:xfrm>
            <a:off x="2586019" y="4406933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4" name="사각형: 둥근 모서리 133">
            <a:extLst>
              <a:ext uri="{FF2B5EF4-FFF2-40B4-BE49-F238E27FC236}">
                <a16:creationId xmlns:a16="http://schemas.microsoft.com/office/drawing/2014/main" id="{36ED7E32-882D-051E-EA73-B724B7586564}"/>
              </a:ext>
            </a:extLst>
          </p:cNvPr>
          <p:cNvSpPr/>
          <p:nvPr/>
        </p:nvSpPr>
        <p:spPr>
          <a:xfrm>
            <a:off x="5280752" y="238381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E9EA3AD7-9349-180F-596C-EAE63F43AC34}"/>
              </a:ext>
            </a:extLst>
          </p:cNvPr>
          <p:cNvSpPr txBox="1"/>
          <p:nvPr/>
        </p:nvSpPr>
        <p:spPr>
          <a:xfrm>
            <a:off x="7835955" y="1512051"/>
            <a:ext cx="4218077" cy="896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43138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482659"/>
              </p:ext>
            </p:extLst>
          </p:nvPr>
        </p:nvGraphicFramePr>
        <p:xfrm>
          <a:off x="9008391" y="478246"/>
          <a:ext cx="3183608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3608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685979"/>
              </p:ext>
            </p:extLst>
          </p:nvPr>
        </p:nvGraphicFramePr>
        <p:xfrm>
          <a:off x="9008390" y="725881"/>
          <a:ext cx="3183609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01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2731808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 이름 정보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대시보드 접고 펴기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188615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권한에 따른 매뉴얼 다운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245088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최근 접속 일시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8058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관리자명 정보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228320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6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클릭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말풍선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576901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6-1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권한명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정보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248194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6-2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로그아웃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399906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클릭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전체 자료 엑셀로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07692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264450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(1)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AD-01-0001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6807FA-2162-70F1-5CF5-B6AF5BD8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6</a:t>
            </a:fld>
            <a:endParaRPr lang="ko-KR" altLang="en-US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6D791539-7A0D-C063-BD80-7785DBC08341}"/>
              </a:ext>
            </a:extLst>
          </p:cNvPr>
          <p:cNvSpPr/>
          <p:nvPr/>
        </p:nvSpPr>
        <p:spPr>
          <a:xfrm>
            <a:off x="1873375" y="571499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61895B64-874D-6639-EA43-491991AD178C}"/>
              </a:ext>
            </a:extLst>
          </p:cNvPr>
          <p:cNvSpPr/>
          <p:nvPr/>
        </p:nvSpPr>
        <p:spPr>
          <a:xfrm>
            <a:off x="1873375" y="906236"/>
            <a:ext cx="7092000" cy="5695763"/>
          </a:xfrm>
          <a:prstGeom prst="rect">
            <a:avLst/>
          </a:prstGeom>
          <a:noFill/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B19436-EC96-AD4C-0D3F-EDD2BD72A11B}"/>
              </a:ext>
            </a:extLst>
          </p:cNvPr>
          <p:cNvSpPr txBox="1"/>
          <p:nvPr/>
        </p:nvSpPr>
        <p:spPr>
          <a:xfrm>
            <a:off x="7907217" y="669229"/>
            <a:ext cx="65300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1100" b="1">
                <a:solidFill>
                  <a:schemeClr val="bg1"/>
                </a:solidFill>
              </a:rPr>
              <a:t>관리자명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4F0D69-973E-E83B-EA41-82F0A8971607}"/>
              </a:ext>
            </a:extLst>
          </p:cNvPr>
          <p:cNvSpPr txBox="1"/>
          <p:nvPr/>
        </p:nvSpPr>
        <p:spPr>
          <a:xfrm>
            <a:off x="5666359" y="675512"/>
            <a:ext cx="201056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최근 접속 </a:t>
            </a:r>
            <a:r>
              <a:rPr lang="en-US" altLang="ko-KR" sz="900" b="1">
                <a:solidFill>
                  <a:schemeClr val="bg1"/>
                </a:solidFill>
              </a:rPr>
              <a:t>| 2023-03-15 15:03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87C1AE-D33C-ED95-FFFD-61E6F444B7AA}"/>
              </a:ext>
            </a:extLst>
          </p:cNvPr>
          <p:cNvSpPr txBox="1"/>
          <p:nvPr/>
        </p:nvSpPr>
        <p:spPr>
          <a:xfrm>
            <a:off x="4533900" y="672966"/>
            <a:ext cx="114804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매뉴얼 다운로드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85F9D281-16D2-B003-254B-0F8BBECA782B}"/>
              </a:ext>
            </a:extLst>
          </p:cNvPr>
          <p:cNvSpPr/>
          <p:nvPr/>
        </p:nvSpPr>
        <p:spPr>
          <a:xfrm>
            <a:off x="93562" y="571500"/>
            <a:ext cx="1779814" cy="6030499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9474D390-242C-8104-38D0-7D9F7708E60D}"/>
              </a:ext>
            </a:extLst>
          </p:cNvPr>
          <p:cNvSpPr/>
          <p:nvPr/>
        </p:nvSpPr>
        <p:spPr>
          <a:xfrm>
            <a:off x="1881422" y="6267262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46D7BD-E6D6-EF6F-9D06-2AE8E6964D64}"/>
              </a:ext>
            </a:extLst>
          </p:cNvPr>
          <p:cNvSpPr txBox="1"/>
          <p:nvPr/>
        </p:nvSpPr>
        <p:spPr>
          <a:xfrm>
            <a:off x="549673" y="624901"/>
            <a:ext cx="1164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>
                <a:solidFill>
                  <a:schemeClr val="bg1"/>
                </a:solidFill>
              </a:rPr>
              <a:t>페이지 이름</a:t>
            </a:r>
          </a:p>
        </p:txBody>
      </p: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D1B67010-295D-ADB8-87E4-449E5503D191}"/>
              </a:ext>
            </a:extLst>
          </p:cNvPr>
          <p:cNvGrpSpPr/>
          <p:nvPr/>
        </p:nvGrpSpPr>
        <p:grpSpPr>
          <a:xfrm>
            <a:off x="8600722" y="627669"/>
            <a:ext cx="253042" cy="252398"/>
            <a:chOff x="3183602" y="3142358"/>
            <a:chExt cx="252399" cy="252399"/>
          </a:xfrm>
        </p:grpSpPr>
        <p:sp>
          <p:nvSpPr>
            <p:cNvPr id="45" name="타원 44">
              <a:extLst>
                <a:ext uri="{FF2B5EF4-FFF2-40B4-BE49-F238E27FC236}">
                  <a16:creationId xmlns:a16="http://schemas.microsoft.com/office/drawing/2014/main" id="{61CEB2E9-AF1B-C5E0-254A-18D24BB5AD09}"/>
                </a:ext>
              </a:extLst>
            </p:cNvPr>
            <p:cNvSpPr/>
            <p:nvPr/>
          </p:nvSpPr>
          <p:spPr>
            <a:xfrm>
              <a:off x="3183602" y="3142358"/>
              <a:ext cx="252399" cy="25239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44" name="그래픽 43" descr="사용자 단색으로 채워진">
              <a:extLst>
                <a:ext uri="{FF2B5EF4-FFF2-40B4-BE49-F238E27FC236}">
                  <a16:creationId xmlns:a16="http://schemas.microsoft.com/office/drawing/2014/main" id="{2FB24325-B09B-08B4-0881-51C0A94344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3215356" y="3165862"/>
              <a:ext cx="192690" cy="192690"/>
            </a:xfrm>
            <a:prstGeom prst="rect">
              <a:avLst/>
            </a:prstGeom>
          </p:spPr>
        </p:pic>
      </p:grpSp>
      <p:pic>
        <p:nvPicPr>
          <p:cNvPr id="48" name="그래픽 47" descr="다운로드 단색으로 채워진">
            <a:extLst>
              <a:ext uri="{FF2B5EF4-FFF2-40B4-BE49-F238E27FC236}">
                <a16:creationId xmlns:a16="http://schemas.microsoft.com/office/drawing/2014/main" id="{34BCD4DA-5167-8D90-1BF7-524BA390C77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479021" y="636953"/>
            <a:ext cx="208674" cy="208674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AE8E857F-3452-241A-13B4-EB7F8E79EFEC}"/>
              </a:ext>
            </a:extLst>
          </p:cNvPr>
          <p:cNvSpPr txBox="1"/>
          <p:nvPr/>
        </p:nvSpPr>
        <p:spPr>
          <a:xfrm>
            <a:off x="544693" y="1431340"/>
            <a:ext cx="136141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>
                <a:solidFill>
                  <a:schemeClr val="bg1"/>
                </a:solidFill>
              </a:rPr>
              <a:t>대시보드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사용자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포인트</a:t>
            </a:r>
            <a:r>
              <a:rPr lang="en-US" altLang="ko-KR" sz="1100" b="1">
                <a:solidFill>
                  <a:schemeClr val="bg1"/>
                </a:solidFill>
              </a:rPr>
              <a:t>/</a:t>
            </a:r>
            <a:r>
              <a:rPr lang="ko-KR" altLang="en-US" sz="1100" b="1">
                <a:solidFill>
                  <a:schemeClr val="bg1"/>
                </a:solidFill>
              </a:rPr>
              <a:t>구매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시스템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배너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공지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온라인몰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스마트 오더 관리</a:t>
            </a:r>
          </a:p>
        </p:txBody>
      </p:sp>
      <p:pic>
        <p:nvPicPr>
          <p:cNvPr id="59" name="그래픽 58" descr="사용자 단색으로 채워진">
            <a:extLst>
              <a:ext uri="{FF2B5EF4-FFF2-40B4-BE49-F238E27FC236}">
                <a16:creationId xmlns:a16="http://schemas.microsoft.com/office/drawing/2014/main" id="{8E8CEADD-90DC-D688-F3FF-41CE5C2FEEA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8022" y="1749701"/>
            <a:ext cx="285208" cy="285208"/>
          </a:xfrm>
          <a:prstGeom prst="rect">
            <a:avLst/>
          </a:prstGeom>
        </p:spPr>
      </p:pic>
      <p:pic>
        <p:nvPicPr>
          <p:cNvPr id="61" name="그래픽 60" descr="단일 톱니바퀴 단색으로 채워진">
            <a:extLst>
              <a:ext uri="{FF2B5EF4-FFF2-40B4-BE49-F238E27FC236}">
                <a16:creationId xmlns:a16="http://schemas.microsoft.com/office/drawing/2014/main" id="{A581498D-0F59-699C-7026-517645D3E7E3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318617" y="2459310"/>
            <a:ext cx="223618" cy="223618"/>
          </a:xfrm>
          <a:prstGeom prst="rect">
            <a:avLst/>
          </a:prstGeom>
        </p:spPr>
      </p:pic>
      <p:pic>
        <p:nvPicPr>
          <p:cNvPr id="63" name="그래픽 62" descr="전자 상거래 단색으로 채워진">
            <a:extLst>
              <a:ext uri="{FF2B5EF4-FFF2-40B4-BE49-F238E27FC236}">
                <a16:creationId xmlns:a16="http://schemas.microsoft.com/office/drawing/2014/main" id="{5696F980-6B7A-235E-C8D9-0D2F923688A7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94966" y="3804209"/>
            <a:ext cx="238125" cy="238125"/>
          </a:xfrm>
          <a:prstGeom prst="rect">
            <a:avLst/>
          </a:prstGeom>
        </p:spPr>
      </p:pic>
      <p:pic>
        <p:nvPicPr>
          <p:cNvPr id="65" name="그래픽 64" descr="채팅 단색으로 채워진">
            <a:extLst>
              <a:ext uri="{FF2B5EF4-FFF2-40B4-BE49-F238E27FC236}">
                <a16:creationId xmlns:a16="http://schemas.microsoft.com/office/drawing/2014/main" id="{B38E5E91-823D-0318-C065-B773D8BF5E1A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302425" y="3111887"/>
            <a:ext cx="256002" cy="256002"/>
          </a:xfrm>
          <a:prstGeom prst="rect">
            <a:avLst/>
          </a:prstGeom>
        </p:spPr>
      </p:pic>
      <p:pic>
        <p:nvPicPr>
          <p:cNvPr id="67" name="그래픽 66" descr="쇼핑 카트 단색으로 채워진">
            <a:extLst>
              <a:ext uri="{FF2B5EF4-FFF2-40B4-BE49-F238E27FC236}">
                <a16:creationId xmlns:a16="http://schemas.microsoft.com/office/drawing/2014/main" id="{D6EF6825-E259-8806-4F90-7E94D07A270C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311940" y="3485339"/>
            <a:ext cx="209550" cy="209550"/>
          </a:xfrm>
          <a:prstGeom prst="rect">
            <a:avLst/>
          </a:prstGeom>
        </p:spPr>
      </p:pic>
      <p:pic>
        <p:nvPicPr>
          <p:cNvPr id="69" name="그래픽 68" descr="햄버거 메뉴 아이콘 단색으로 채워진">
            <a:extLst>
              <a:ext uri="{FF2B5EF4-FFF2-40B4-BE49-F238E27FC236}">
                <a16:creationId xmlns:a16="http://schemas.microsoft.com/office/drawing/2014/main" id="{8355680E-F3CC-C628-F248-1C31891BEB00}"/>
              </a:ext>
            </a:extLst>
          </p:cNvPr>
          <p:cNvPicPr>
            <a:picLocks noChangeAspect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304714" y="1446854"/>
            <a:ext cx="238750" cy="238750"/>
          </a:xfrm>
          <a:prstGeom prst="rect">
            <a:avLst/>
          </a:prstGeom>
        </p:spPr>
      </p:pic>
      <p:pic>
        <p:nvPicPr>
          <p:cNvPr id="71" name="그래픽 70" descr="책갈피 단색으로 채워진">
            <a:extLst>
              <a:ext uri="{FF2B5EF4-FFF2-40B4-BE49-F238E27FC236}">
                <a16:creationId xmlns:a16="http://schemas.microsoft.com/office/drawing/2014/main" id="{E2E64C72-486D-5F0F-8CAC-0B9855B4FFD9}"/>
              </a:ext>
            </a:extLst>
          </p:cNvPr>
          <p:cNvPicPr>
            <a:picLocks noChangeAspect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9"/>
              </a:ext>
            </a:extLst>
          </a:blip>
          <a:stretch>
            <a:fillRect/>
          </a:stretch>
        </p:blipFill>
        <p:spPr>
          <a:xfrm>
            <a:off x="311940" y="2800378"/>
            <a:ext cx="250964" cy="250964"/>
          </a:xfrm>
          <a:prstGeom prst="rect">
            <a:avLst/>
          </a:prstGeom>
        </p:spPr>
      </p:pic>
      <p:pic>
        <p:nvPicPr>
          <p:cNvPr id="75" name="그래픽 74" descr="햄버거 메뉴 아이콘 단색으로 채워진">
            <a:extLst>
              <a:ext uri="{FF2B5EF4-FFF2-40B4-BE49-F238E27FC236}">
                <a16:creationId xmlns:a16="http://schemas.microsoft.com/office/drawing/2014/main" id="{5CBB33C1-6C7C-FCCC-213F-0926D81F3A25}"/>
              </a:ext>
            </a:extLst>
          </p:cNvPr>
          <p:cNvPicPr>
            <a:picLocks noChangeAspect="1"/>
          </p:cNvPicPr>
          <p:nvPr/>
        </p:nvPicPr>
        <p:blipFill>
          <a:blip r:embed="rId2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1583128" y="676204"/>
            <a:ext cx="178948" cy="178948"/>
          </a:xfrm>
          <a:prstGeom prst="rect">
            <a:avLst/>
          </a:prstGeom>
        </p:spPr>
      </p:pic>
      <p:pic>
        <p:nvPicPr>
          <p:cNvPr id="77" name="그래픽 76" descr="사용자 단색으로 채워진">
            <a:extLst>
              <a:ext uri="{FF2B5EF4-FFF2-40B4-BE49-F238E27FC236}">
                <a16:creationId xmlns:a16="http://schemas.microsoft.com/office/drawing/2014/main" id="{8EC556F2-A3EB-B57D-DBA9-995A58D1B4D6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6461" y="2107629"/>
            <a:ext cx="285208" cy="285208"/>
          </a:xfrm>
          <a:prstGeom prst="rect">
            <a:avLst/>
          </a:prstGeom>
        </p:spPr>
      </p:pic>
      <p:grpSp>
        <p:nvGrpSpPr>
          <p:cNvPr id="78" name="그룹 77">
            <a:extLst>
              <a:ext uri="{FF2B5EF4-FFF2-40B4-BE49-F238E27FC236}">
                <a16:creationId xmlns:a16="http://schemas.microsoft.com/office/drawing/2014/main" id="{9A12A442-75A7-004F-C21B-AB77F7E4F2AC}"/>
              </a:ext>
            </a:extLst>
          </p:cNvPr>
          <p:cNvGrpSpPr/>
          <p:nvPr/>
        </p:nvGrpSpPr>
        <p:grpSpPr>
          <a:xfrm>
            <a:off x="302425" y="663373"/>
            <a:ext cx="278496" cy="200053"/>
            <a:chOff x="1014019" y="2643309"/>
            <a:chExt cx="278496" cy="200053"/>
          </a:xfrm>
        </p:grpSpPr>
        <p:sp>
          <p:nvSpPr>
            <p:cNvPr id="79" name="이등변 삼각형 78">
              <a:extLst>
                <a:ext uri="{FF2B5EF4-FFF2-40B4-BE49-F238E27FC236}">
                  <a16:creationId xmlns:a16="http://schemas.microsoft.com/office/drawing/2014/main" id="{A55DA059-DF2B-62CF-1BDC-0CDD4F8E5B65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0" name="그룹 79">
              <a:extLst>
                <a:ext uri="{FF2B5EF4-FFF2-40B4-BE49-F238E27FC236}">
                  <a16:creationId xmlns:a16="http://schemas.microsoft.com/office/drawing/2014/main" id="{A56FDD28-6C5F-957E-DED7-FEFC54861C8F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1" name="Oval 593">
                <a:extLst>
                  <a:ext uri="{FF2B5EF4-FFF2-40B4-BE49-F238E27FC236}">
                    <a16:creationId xmlns:a16="http://schemas.microsoft.com/office/drawing/2014/main" id="{A2E8D4EB-D2E3-CDBB-7EEC-C588C2DD82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2" name="TextBox 14">
                <a:extLst>
                  <a:ext uri="{FF2B5EF4-FFF2-40B4-BE49-F238E27FC236}">
                    <a16:creationId xmlns:a16="http://schemas.microsoft.com/office/drawing/2014/main" id="{29E12B46-47E7-34C8-395A-39CF23333CAE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3" name="그룹 82">
            <a:extLst>
              <a:ext uri="{FF2B5EF4-FFF2-40B4-BE49-F238E27FC236}">
                <a16:creationId xmlns:a16="http://schemas.microsoft.com/office/drawing/2014/main" id="{BF753A0B-4324-B908-5B94-B253BF3301B9}"/>
              </a:ext>
            </a:extLst>
          </p:cNvPr>
          <p:cNvGrpSpPr/>
          <p:nvPr/>
        </p:nvGrpSpPr>
        <p:grpSpPr>
          <a:xfrm>
            <a:off x="4181397" y="655099"/>
            <a:ext cx="278496" cy="200053"/>
            <a:chOff x="1014019" y="2643309"/>
            <a:chExt cx="278496" cy="200053"/>
          </a:xfrm>
        </p:grpSpPr>
        <p:sp>
          <p:nvSpPr>
            <p:cNvPr id="84" name="이등변 삼각형 83">
              <a:extLst>
                <a:ext uri="{FF2B5EF4-FFF2-40B4-BE49-F238E27FC236}">
                  <a16:creationId xmlns:a16="http://schemas.microsoft.com/office/drawing/2014/main" id="{268085C6-5AD6-30A6-B257-743DDE457D9A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5" name="그룹 84">
              <a:extLst>
                <a:ext uri="{FF2B5EF4-FFF2-40B4-BE49-F238E27FC236}">
                  <a16:creationId xmlns:a16="http://schemas.microsoft.com/office/drawing/2014/main" id="{9757F235-253D-82BB-F2F1-4E3125A7B457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6" name="Oval 593">
                <a:extLst>
                  <a:ext uri="{FF2B5EF4-FFF2-40B4-BE49-F238E27FC236}">
                    <a16:creationId xmlns:a16="http://schemas.microsoft.com/office/drawing/2014/main" id="{5589521A-135F-B545-4088-0AA54122DC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7" name="TextBox 14">
                <a:extLst>
                  <a:ext uri="{FF2B5EF4-FFF2-40B4-BE49-F238E27FC236}">
                    <a16:creationId xmlns:a16="http://schemas.microsoft.com/office/drawing/2014/main" id="{6C2F780C-C754-B95D-8EB5-4F84B539EF57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88" name="그룹 87">
            <a:extLst>
              <a:ext uri="{FF2B5EF4-FFF2-40B4-BE49-F238E27FC236}">
                <a16:creationId xmlns:a16="http://schemas.microsoft.com/office/drawing/2014/main" id="{7622766C-F7EE-CFA7-B64A-B3836DCACB3D}"/>
              </a:ext>
            </a:extLst>
          </p:cNvPr>
          <p:cNvGrpSpPr/>
          <p:nvPr/>
        </p:nvGrpSpPr>
        <p:grpSpPr>
          <a:xfrm>
            <a:off x="6277583" y="401920"/>
            <a:ext cx="244417" cy="258694"/>
            <a:chOff x="1098607" y="3056422"/>
            <a:chExt cx="244417" cy="258694"/>
          </a:xfrm>
        </p:grpSpPr>
        <p:sp>
          <p:nvSpPr>
            <p:cNvPr id="89" name="이등변 삼각형 88">
              <a:extLst>
                <a:ext uri="{FF2B5EF4-FFF2-40B4-BE49-F238E27FC236}">
                  <a16:creationId xmlns:a16="http://schemas.microsoft.com/office/drawing/2014/main" id="{80E37120-555A-22F3-10C9-7B95551161AE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0" name="그룹 89">
              <a:extLst>
                <a:ext uri="{FF2B5EF4-FFF2-40B4-BE49-F238E27FC236}">
                  <a16:creationId xmlns:a16="http://schemas.microsoft.com/office/drawing/2014/main" id="{F0A46EC0-5160-6ABB-11D9-A1CAE1620263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1" name="Oval 593">
                <a:extLst>
                  <a:ext uri="{FF2B5EF4-FFF2-40B4-BE49-F238E27FC236}">
                    <a16:creationId xmlns:a16="http://schemas.microsoft.com/office/drawing/2014/main" id="{C78D9D1E-8C8A-142F-04AB-50B808E92D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2" name="TextBox 14">
                <a:extLst>
                  <a:ext uri="{FF2B5EF4-FFF2-40B4-BE49-F238E27FC236}">
                    <a16:creationId xmlns:a16="http://schemas.microsoft.com/office/drawing/2014/main" id="{96F559F0-0CF3-BE82-9759-B082D7ED2A05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93" name="그룹 92">
            <a:extLst>
              <a:ext uri="{FF2B5EF4-FFF2-40B4-BE49-F238E27FC236}">
                <a16:creationId xmlns:a16="http://schemas.microsoft.com/office/drawing/2014/main" id="{7B03B4A9-79E7-4D47-E468-A57A1346524F}"/>
              </a:ext>
            </a:extLst>
          </p:cNvPr>
          <p:cNvGrpSpPr/>
          <p:nvPr/>
        </p:nvGrpSpPr>
        <p:grpSpPr>
          <a:xfrm>
            <a:off x="7912740" y="395594"/>
            <a:ext cx="244417" cy="258694"/>
            <a:chOff x="1098607" y="3056422"/>
            <a:chExt cx="244417" cy="258694"/>
          </a:xfrm>
        </p:grpSpPr>
        <p:sp>
          <p:nvSpPr>
            <p:cNvPr id="94" name="이등변 삼각형 93">
              <a:extLst>
                <a:ext uri="{FF2B5EF4-FFF2-40B4-BE49-F238E27FC236}">
                  <a16:creationId xmlns:a16="http://schemas.microsoft.com/office/drawing/2014/main" id="{33DC47D3-EEC5-25E2-84A4-91A26A1D7227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5" name="그룹 94">
              <a:extLst>
                <a:ext uri="{FF2B5EF4-FFF2-40B4-BE49-F238E27FC236}">
                  <a16:creationId xmlns:a16="http://schemas.microsoft.com/office/drawing/2014/main" id="{29AD0225-88E0-1D76-9881-A62C2B84F9B8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96" name="Oval 593">
                <a:extLst>
                  <a:ext uri="{FF2B5EF4-FFF2-40B4-BE49-F238E27FC236}">
                    <a16:creationId xmlns:a16="http://schemas.microsoft.com/office/drawing/2014/main" id="{C6E99294-7106-BE47-4115-A921732919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97" name="TextBox 14">
                <a:extLst>
                  <a:ext uri="{FF2B5EF4-FFF2-40B4-BE49-F238E27FC236}">
                    <a16:creationId xmlns:a16="http://schemas.microsoft.com/office/drawing/2014/main" id="{853633F1-B51A-49AA-AF49-B92E8BC03B6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08" name="그룹 107">
            <a:extLst>
              <a:ext uri="{FF2B5EF4-FFF2-40B4-BE49-F238E27FC236}">
                <a16:creationId xmlns:a16="http://schemas.microsoft.com/office/drawing/2014/main" id="{CDD6C9EB-16B8-2118-D988-D4F50A0406A5}"/>
              </a:ext>
            </a:extLst>
          </p:cNvPr>
          <p:cNvGrpSpPr/>
          <p:nvPr/>
        </p:nvGrpSpPr>
        <p:grpSpPr>
          <a:xfrm>
            <a:off x="8518505" y="387600"/>
            <a:ext cx="244417" cy="258694"/>
            <a:chOff x="1098607" y="3056422"/>
            <a:chExt cx="244417" cy="258694"/>
          </a:xfrm>
        </p:grpSpPr>
        <p:sp>
          <p:nvSpPr>
            <p:cNvPr id="109" name="이등변 삼각형 108">
              <a:extLst>
                <a:ext uri="{FF2B5EF4-FFF2-40B4-BE49-F238E27FC236}">
                  <a16:creationId xmlns:a16="http://schemas.microsoft.com/office/drawing/2014/main" id="{5C793D6F-C8B6-03A2-6C4A-AB31FE3C29C3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10" name="그룹 109">
              <a:extLst>
                <a:ext uri="{FF2B5EF4-FFF2-40B4-BE49-F238E27FC236}">
                  <a16:creationId xmlns:a16="http://schemas.microsoft.com/office/drawing/2014/main" id="{9A60DCE3-5A62-B695-253D-DA38EE071B6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11" name="Oval 593">
                <a:extLst>
                  <a:ext uri="{FF2B5EF4-FFF2-40B4-BE49-F238E27FC236}">
                    <a16:creationId xmlns:a16="http://schemas.microsoft.com/office/drawing/2014/main" id="{22CA48DB-80C1-8690-F727-F32135AECC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12" name="TextBox 14">
                <a:extLst>
                  <a:ext uri="{FF2B5EF4-FFF2-40B4-BE49-F238E27FC236}">
                    <a16:creationId xmlns:a16="http://schemas.microsoft.com/office/drawing/2014/main" id="{B0D4574E-1A10-61FE-4130-185F0A59A585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13" name="그룹 112">
            <a:extLst>
              <a:ext uri="{FF2B5EF4-FFF2-40B4-BE49-F238E27FC236}">
                <a16:creationId xmlns:a16="http://schemas.microsoft.com/office/drawing/2014/main" id="{FFB4FA5E-6BF2-939A-FCF7-0C512A27BABA}"/>
              </a:ext>
            </a:extLst>
          </p:cNvPr>
          <p:cNvGrpSpPr/>
          <p:nvPr/>
        </p:nvGrpSpPr>
        <p:grpSpPr>
          <a:xfrm rot="5400000">
            <a:off x="1851468" y="64567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4" name="이등변 삼각형 113">
              <a:extLst>
                <a:ext uri="{FF2B5EF4-FFF2-40B4-BE49-F238E27FC236}">
                  <a16:creationId xmlns:a16="http://schemas.microsoft.com/office/drawing/2014/main" id="{F8BA45A5-97BC-7C88-23E2-92E7A5BBCD1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5" name="Oval 593">
              <a:extLst>
                <a:ext uri="{FF2B5EF4-FFF2-40B4-BE49-F238E27FC236}">
                  <a16:creationId xmlns:a16="http://schemas.microsoft.com/office/drawing/2014/main" id="{41553309-16BE-DE04-E2D9-1346D11DE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44870E8B-2D1D-AEC8-B272-E41F71A6AB12}"/>
              </a:ext>
            </a:extLst>
          </p:cNvPr>
          <p:cNvSpPr/>
          <p:nvPr/>
        </p:nvSpPr>
        <p:spPr>
          <a:xfrm>
            <a:off x="2041062" y="1121587"/>
            <a:ext cx="2988720" cy="187435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695B7049-12AB-8580-F327-BCE46CF6C329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2209655" y="1223724"/>
            <a:ext cx="2619585" cy="1201696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30E47097-2DDB-7E3F-5F4F-F00E1284FC30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130495" y="2405017"/>
            <a:ext cx="1256561" cy="500261"/>
          </a:xfrm>
          <a:prstGeom prst="rect">
            <a:avLst/>
          </a:prstGeom>
        </p:spPr>
      </p:pic>
      <p:pic>
        <p:nvPicPr>
          <p:cNvPr id="19" name="그림 18">
            <a:extLst>
              <a:ext uri="{FF2B5EF4-FFF2-40B4-BE49-F238E27FC236}">
                <a16:creationId xmlns:a16="http://schemas.microsoft.com/office/drawing/2014/main" id="{A0DDA8A2-B5F0-B861-DE93-3E159C95AE16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3006732" y="1189547"/>
            <a:ext cx="1057379" cy="221546"/>
          </a:xfrm>
          <a:prstGeom prst="rect">
            <a:avLst/>
          </a:prstGeom>
        </p:spPr>
      </p:pic>
      <p:sp>
        <p:nvSpPr>
          <p:cNvPr id="21" name="직사각형 20">
            <a:extLst>
              <a:ext uri="{FF2B5EF4-FFF2-40B4-BE49-F238E27FC236}">
                <a16:creationId xmlns:a16="http://schemas.microsoft.com/office/drawing/2014/main" id="{365225FF-4B5B-FABC-E548-7F98E0BEAED8}"/>
              </a:ext>
            </a:extLst>
          </p:cNvPr>
          <p:cNvSpPr/>
          <p:nvPr/>
        </p:nvSpPr>
        <p:spPr>
          <a:xfrm>
            <a:off x="2041062" y="3074020"/>
            <a:ext cx="2988720" cy="283666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D6CF79C-96C7-A365-A51B-2210EAA52C76}"/>
              </a:ext>
            </a:extLst>
          </p:cNvPr>
          <p:cNvSpPr txBox="1"/>
          <p:nvPr/>
        </p:nvSpPr>
        <p:spPr>
          <a:xfrm>
            <a:off x="2215076" y="3180831"/>
            <a:ext cx="10937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포인트 적립 현황</a:t>
            </a:r>
          </a:p>
        </p:txBody>
      </p: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50066C95-2B27-DCDB-5F92-5501A61522E7}"/>
              </a:ext>
            </a:extLst>
          </p:cNvPr>
          <p:cNvCxnSpPr>
            <a:cxnSpLocks/>
          </p:cNvCxnSpPr>
          <p:nvPr/>
        </p:nvCxnSpPr>
        <p:spPr>
          <a:xfrm>
            <a:off x="3532713" y="3074020"/>
            <a:ext cx="0" cy="283666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D0C417D3-5F64-EF68-5223-308246F1AD49}"/>
              </a:ext>
            </a:extLst>
          </p:cNvPr>
          <p:cNvSpPr txBox="1"/>
          <p:nvPr/>
        </p:nvSpPr>
        <p:spPr>
          <a:xfrm>
            <a:off x="3710715" y="3180831"/>
            <a:ext cx="108283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포인트 사용 현황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02245D0-D961-FE8F-3571-828C1B8A3889}"/>
              </a:ext>
            </a:extLst>
          </p:cNvPr>
          <p:cNvSpPr txBox="1"/>
          <p:nvPr/>
        </p:nvSpPr>
        <p:spPr>
          <a:xfrm>
            <a:off x="2174106" y="3418028"/>
            <a:ext cx="1161363" cy="556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700"/>
              <a:t>누적 </a:t>
            </a:r>
            <a:r>
              <a:rPr lang="en-US" altLang="ko-KR" sz="700"/>
              <a:t>: 2,216,060,000</a:t>
            </a:r>
            <a:r>
              <a:rPr lang="ko-KR" altLang="en-US" sz="700"/>
              <a:t>원</a:t>
            </a:r>
          </a:p>
          <a:p>
            <a:pPr>
              <a:lnSpc>
                <a:spcPct val="150000"/>
              </a:lnSpc>
            </a:pPr>
            <a:r>
              <a:rPr lang="ko-KR" altLang="en-US" sz="700"/>
              <a:t>금월 </a:t>
            </a:r>
            <a:r>
              <a:rPr lang="en-US" altLang="ko-KR" sz="700"/>
              <a:t>: 475,860,000</a:t>
            </a:r>
            <a:r>
              <a:rPr lang="ko-KR" altLang="en-US" sz="700"/>
              <a:t>원</a:t>
            </a:r>
          </a:p>
          <a:p>
            <a:pPr>
              <a:lnSpc>
                <a:spcPct val="150000"/>
              </a:lnSpc>
            </a:pPr>
            <a:r>
              <a:rPr lang="ko-KR" altLang="en-US" sz="700"/>
              <a:t>금일 </a:t>
            </a:r>
            <a:r>
              <a:rPr lang="en-US" altLang="ko-KR" sz="700"/>
              <a:t>: 15,862,000</a:t>
            </a:r>
            <a:r>
              <a:rPr lang="ko-KR" altLang="en-US" sz="700"/>
              <a:t>원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EA18A4C-8EA2-9CCB-A51F-7CAFE0B86935}"/>
              </a:ext>
            </a:extLst>
          </p:cNvPr>
          <p:cNvSpPr txBox="1"/>
          <p:nvPr/>
        </p:nvSpPr>
        <p:spPr>
          <a:xfrm>
            <a:off x="2758775" y="1189305"/>
            <a:ext cx="144988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900" b="1"/>
              <a:t>최근 </a:t>
            </a:r>
            <a:r>
              <a:rPr lang="en-US" altLang="ko-KR" sz="900" b="1"/>
              <a:t>6</a:t>
            </a:r>
            <a:r>
              <a:rPr lang="ko-KR" altLang="en-US" sz="900" b="1"/>
              <a:t>개월 가입 현황</a:t>
            </a:r>
          </a:p>
        </p:txBody>
      </p:sp>
      <p:pic>
        <p:nvPicPr>
          <p:cNvPr id="38" name="Picture 2">
            <a:extLst>
              <a:ext uri="{FF2B5EF4-FFF2-40B4-BE49-F238E27FC236}">
                <a16:creationId xmlns:a16="http://schemas.microsoft.com/office/drawing/2014/main" id="{B4C94CA4-1F85-9C88-8B4B-379121722E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 cstate="hq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8475" y="5692231"/>
            <a:ext cx="160467" cy="149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>
            <a:extLst>
              <a:ext uri="{FF2B5EF4-FFF2-40B4-BE49-F238E27FC236}">
                <a16:creationId xmlns:a16="http://schemas.microsoft.com/office/drawing/2014/main" id="{E415898A-AF73-390A-0783-1F2C36CD35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 cstate="hq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8004" y="5685735"/>
            <a:ext cx="160467" cy="149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7A41787A-9097-3D0E-E07A-4AE6C237C1DA}"/>
              </a:ext>
            </a:extLst>
          </p:cNvPr>
          <p:cNvSpPr txBox="1"/>
          <p:nvPr/>
        </p:nvSpPr>
        <p:spPr>
          <a:xfrm>
            <a:off x="3673059" y="3418028"/>
            <a:ext cx="1161363" cy="556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700"/>
              <a:t>누적 </a:t>
            </a:r>
            <a:r>
              <a:rPr lang="en-US" altLang="ko-KR" sz="700"/>
              <a:t>: 1,758,778,560</a:t>
            </a:r>
            <a:r>
              <a:rPr lang="ko-KR" altLang="en-US" sz="700"/>
              <a:t>원</a:t>
            </a:r>
          </a:p>
          <a:p>
            <a:pPr>
              <a:lnSpc>
                <a:spcPct val="150000"/>
              </a:lnSpc>
            </a:pPr>
            <a:r>
              <a:rPr lang="ko-KR" altLang="en-US" sz="700"/>
              <a:t>금월 </a:t>
            </a:r>
            <a:r>
              <a:rPr lang="en-US" altLang="ko-KR" sz="700"/>
              <a:t>: 366,412,200</a:t>
            </a:r>
            <a:r>
              <a:rPr lang="ko-KR" altLang="en-US" sz="700"/>
              <a:t>원</a:t>
            </a:r>
          </a:p>
          <a:p>
            <a:pPr>
              <a:lnSpc>
                <a:spcPct val="150000"/>
              </a:lnSpc>
            </a:pPr>
            <a:r>
              <a:rPr lang="ko-KR" altLang="en-US" sz="700"/>
              <a:t>금일 </a:t>
            </a:r>
            <a:r>
              <a:rPr lang="en-US" altLang="ko-KR" sz="700"/>
              <a:t>: 18,320,200</a:t>
            </a:r>
            <a:r>
              <a:rPr lang="ko-KR" altLang="en-US" sz="700"/>
              <a:t>원</a:t>
            </a:r>
          </a:p>
        </p:txBody>
      </p:sp>
      <p:pic>
        <p:nvPicPr>
          <p:cNvPr id="62" name="Picture 2">
            <a:extLst>
              <a:ext uri="{FF2B5EF4-FFF2-40B4-BE49-F238E27FC236}">
                <a16:creationId xmlns:a16="http://schemas.microsoft.com/office/drawing/2014/main" id="{72FBC4A6-5E3D-6BBF-9D83-A52A8B25A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 cstate="hq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6387" y="2785845"/>
            <a:ext cx="160467" cy="149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46" name="그룹 1045">
            <a:extLst>
              <a:ext uri="{FF2B5EF4-FFF2-40B4-BE49-F238E27FC236}">
                <a16:creationId xmlns:a16="http://schemas.microsoft.com/office/drawing/2014/main" id="{D697C38E-287D-CFAA-ABBD-7BC7B300428C}"/>
              </a:ext>
            </a:extLst>
          </p:cNvPr>
          <p:cNvGrpSpPr/>
          <p:nvPr/>
        </p:nvGrpSpPr>
        <p:grpSpPr>
          <a:xfrm>
            <a:off x="5196441" y="1128112"/>
            <a:ext cx="3590170" cy="1466182"/>
            <a:chOff x="5196436" y="1077778"/>
            <a:chExt cx="3075820" cy="1466182"/>
          </a:xfrm>
        </p:grpSpPr>
        <p:sp>
          <p:nvSpPr>
            <p:cNvPr id="68" name="직사각형 67">
              <a:extLst>
                <a:ext uri="{FF2B5EF4-FFF2-40B4-BE49-F238E27FC236}">
                  <a16:creationId xmlns:a16="http://schemas.microsoft.com/office/drawing/2014/main" id="{3CBB9AF2-8381-4549-E4C9-79EF768425A8}"/>
                </a:ext>
              </a:extLst>
            </p:cNvPr>
            <p:cNvSpPr/>
            <p:nvPr/>
          </p:nvSpPr>
          <p:spPr>
            <a:xfrm>
              <a:off x="5196436" y="1077778"/>
              <a:ext cx="2988720" cy="14661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0B5348AB-9240-E5A0-4671-6530C5D10974}"/>
                </a:ext>
              </a:extLst>
            </p:cNvPr>
            <p:cNvSpPr txBox="1"/>
            <p:nvPr/>
          </p:nvSpPr>
          <p:spPr>
            <a:xfrm>
              <a:off x="6123574" y="1133110"/>
              <a:ext cx="98567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900" b="1"/>
                <a:t>주문 많은 순위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A47B3563-D1CE-3E29-7D97-EF4A1AC0343D}"/>
                </a:ext>
              </a:extLst>
            </p:cNvPr>
            <p:cNvSpPr txBox="1"/>
            <p:nvPr/>
          </p:nvSpPr>
          <p:spPr>
            <a:xfrm>
              <a:off x="5498071" y="1753551"/>
              <a:ext cx="985670" cy="622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800"/>
                <a:t>1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 err="1"/>
                <a:t>고향뜨락</a:t>
              </a:r>
              <a:endParaRPr lang="en-US" altLang="ko-KR" sz="800"/>
            </a:p>
            <a:p>
              <a:pPr>
                <a:lnSpc>
                  <a:spcPct val="150000"/>
                </a:lnSpc>
              </a:pPr>
              <a:r>
                <a:rPr lang="en-US" altLang="ko-KR" sz="800"/>
                <a:t>2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/>
                <a:t>명품마루</a:t>
              </a:r>
              <a:endParaRPr lang="en-US" altLang="ko-KR" sz="800"/>
            </a:p>
            <a:p>
              <a:pPr>
                <a:lnSpc>
                  <a:spcPct val="150000"/>
                </a:lnSpc>
              </a:pPr>
              <a:r>
                <a:rPr lang="en-US" altLang="ko-KR" sz="800"/>
                <a:t>3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/>
                <a:t>온라인몰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35576BF0-FB98-A3D9-8E36-6777E1676D0B}"/>
                </a:ext>
              </a:extLst>
            </p:cNvPr>
            <p:cNvSpPr txBox="1"/>
            <p:nvPr/>
          </p:nvSpPr>
          <p:spPr>
            <a:xfrm>
              <a:off x="5385288" y="1532272"/>
              <a:ext cx="98567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b="1"/>
                <a:t>[ </a:t>
              </a:r>
              <a:r>
                <a:rPr lang="ko-KR" altLang="en-US" sz="900" b="1"/>
                <a:t>온라인몰 </a:t>
              </a:r>
              <a:r>
                <a:rPr lang="en-US" altLang="ko-KR" sz="900" b="1"/>
                <a:t>]</a:t>
              </a:r>
              <a:endParaRPr lang="ko-KR" altLang="en-US" sz="900" b="1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62E1D4F7-3DDF-4369-C0B5-8504204CF92F}"/>
                </a:ext>
              </a:extLst>
            </p:cNvPr>
            <p:cNvSpPr txBox="1"/>
            <p:nvPr/>
          </p:nvSpPr>
          <p:spPr>
            <a:xfrm>
              <a:off x="6771770" y="1755382"/>
              <a:ext cx="1500486" cy="622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800"/>
                <a:t>1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/>
                <a:t>맥도날드 서울역점</a:t>
              </a:r>
              <a:endParaRPr lang="en-US" altLang="ko-KR" sz="800"/>
            </a:p>
            <a:p>
              <a:pPr>
                <a:lnSpc>
                  <a:spcPct val="150000"/>
                </a:lnSpc>
              </a:pPr>
              <a:r>
                <a:rPr lang="en-US" altLang="ko-KR" sz="800"/>
                <a:t>2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 err="1"/>
                <a:t>파리크라상</a:t>
              </a:r>
              <a:r>
                <a:rPr lang="ko-KR" altLang="en-US" sz="800"/>
                <a:t> 서울역점</a:t>
              </a:r>
              <a:endParaRPr lang="en-US" altLang="ko-KR" sz="800"/>
            </a:p>
            <a:p>
              <a:pPr>
                <a:lnSpc>
                  <a:spcPct val="150000"/>
                </a:lnSpc>
              </a:pPr>
              <a:r>
                <a:rPr lang="en-US" altLang="ko-KR" sz="800"/>
                <a:t>3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/>
                <a:t>맥도날드 수원역점</a:t>
              </a: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B06B2865-C33F-C6D1-BF60-E2F5B7B86E6C}"/>
                </a:ext>
              </a:extLst>
            </p:cNvPr>
            <p:cNvSpPr txBox="1"/>
            <p:nvPr/>
          </p:nvSpPr>
          <p:spPr>
            <a:xfrm>
              <a:off x="6858482" y="1532272"/>
              <a:ext cx="98567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b="1"/>
                <a:t>[ </a:t>
              </a:r>
              <a:r>
                <a:rPr lang="ko-KR" altLang="en-US" sz="900" b="1"/>
                <a:t>스마트 오더 </a:t>
              </a:r>
              <a:r>
                <a:rPr lang="en-US" altLang="ko-KR" sz="900" b="1"/>
                <a:t>]</a:t>
              </a:r>
              <a:endParaRPr lang="ko-KR" altLang="en-US" sz="900" b="1"/>
            </a:p>
          </p:txBody>
        </p:sp>
        <p:cxnSp>
          <p:nvCxnSpPr>
            <p:cNvPr id="117" name="직선 연결선 116">
              <a:extLst>
                <a:ext uri="{FF2B5EF4-FFF2-40B4-BE49-F238E27FC236}">
                  <a16:creationId xmlns:a16="http://schemas.microsoft.com/office/drawing/2014/main" id="{78D91A94-343C-4E4D-046C-FF96DCBD883F}"/>
                </a:ext>
              </a:extLst>
            </p:cNvPr>
            <p:cNvCxnSpPr/>
            <p:nvPr/>
          </p:nvCxnSpPr>
          <p:spPr>
            <a:xfrm>
              <a:off x="5196436" y="1424030"/>
              <a:ext cx="2988720" cy="0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18" name="Picture 2">
              <a:extLst>
                <a:ext uri="{FF2B5EF4-FFF2-40B4-BE49-F238E27FC236}">
                  <a16:creationId xmlns:a16="http://schemas.microsoft.com/office/drawing/2014/main" id="{D1A7F26C-969C-2ADC-66B6-5021D418D8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5" cstate="hq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49640" y="2338058"/>
              <a:ext cx="160467" cy="1492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9" name="Picture 2">
              <a:extLst>
                <a:ext uri="{FF2B5EF4-FFF2-40B4-BE49-F238E27FC236}">
                  <a16:creationId xmlns:a16="http://schemas.microsoft.com/office/drawing/2014/main" id="{F9B0D2C3-314C-A8B3-9199-48C6FB86984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5" cstate="hq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09456" y="2330811"/>
              <a:ext cx="160467" cy="1492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23" name="직선 연결선 122">
              <a:extLst>
                <a:ext uri="{FF2B5EF4-FFF2-40B4-BE49-F238E27FC236}">
                  <a16:creationId xmlns:a16="http://schemas.microsoft.com/office/drawing/2014/main" id="{C63CCC1B-C6F3-128F-15BE-49881F3AEA49}"/>
                </a:ext>
              </a:extLst>
            </p:cNvPr>
            <p:cNvCxnSpPr>
              <a:cxnSpLocks/>
              <a:endCxn id="68" idx="2"/>
            </p:cNvCxnSpPr>
            <p:nvPr/>
          </p:nvCxnSpPr>
          <p:spPr>
            <a:xfrm>
              <a:off x="6650563" y="1420137"/>
              <a:ext cx="0" cy="1123823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말풍선: 모서리가 둥근 사각형 48">
            <a:extLst>
              <a:ext uri="{FF2B5EF4-FFF2-40B4-BE49-F238E27FC236}">
                <a16:creationId xmlns:a16="http://schemas.microsoft.com/office/drawing/2014/main" id="{A72C041A-BC48-F6AE-6340-0799FD9EC8BD}"/>
              </a:ext>
            </a:extLst>
          </p:cNvPr>
          <p:cNvSpPr/>
          <p:nvPr/>
        </p:nvSpPr>
        <p:spPr>
          <a:xfrm>
            <a:off x="7907217" y="1046086"/>
            <a:ext cx="946547" cy="676032"/>
          </a:xfrm>
          <a:prstGeom prst="wedgeRoundRectCallout">
            <a:avLst>
              <a:gd name="adj1" fmla="val 33058"/>
              <a:gd name="adj2" fmla="val -69166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1" name="직선 연결선 50">
            <a:extLst>
              <a:ext uri="{FF2B5EF4-FFF2-40B4-BE49-F238E27FC236}">
                <a16:creationId xmlns:a16="http://schemas.microsoft.com/office/drawing/2014/main" id="{227831AB-FD4A-1A2E-803C-5037ACC5A30A}"/>
              </a:ext>
            </a:extLst>
          </p:cNvPr>
          <p:cNvCxnSpPr/>
          <p:nvPr/>
        </p:nvCxnSpPr>
        <p:spPr>
          <a:xfrm>
            <a:off x="8001000" y="1446888"/>
            <a:ext cx="73576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8" name="그룹 97">
            <a:extLst>
              <a:ext uri="{FF2B5EF4-FFF2-40B4-BE49-F238E27FC236}">
                <a16:creationId xmlns:a16="http://schemas.microsoft.com/office/drawing/2014/main" id="{6B443B67-EFB3-F1B1-1B3E-6A9345AEF78E}"/>
              </a:ext>
            </a:extLst>
          </p:cNvPr>
          <p:cNvGrpSpPr/>
          <p:nvPr/>
        </p:nvGrpSpPr>
        <p:grpSpPr>
          <a:xfrm>
            <a:off x="7718120" y="1143480"/>
            <a:ext cx="278496" cy="200053"/>
            <a:chOff x="1014019" y="2643309"/>
            <a:chExt cx="278496" cy="200053"/>
          </a:xfrm>
        </p:grpSpPr>
        <p:sp>
          <p:nvSpPr>
            <p:cNvPr id="99" name="이등변 삼각형 98">
              <a:extLst>
                <a:ext uri="{FF2B5EF4-FFF2-40B4-BE49-F238E27FC236}">
                  <a16:creationId xmlns:a16="http://schemas.microsoft.com/office/drawing/2014/main" id="{C1A05201-4762-B7F0-C58E-BED8C3E11C91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0" name="그룹 99">
              <a:extLst>
                <a:ext uri="{FF2B5EF4-FFF2-40B4-BE49-F238E27FC236}">
                  <a16:creationId xmlns:a16="http://schemas.microsoft.com/office/drawing/2014/main" id="{88EA04C2-0C74-7AA6-0486-365D44FB5804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01" name="Oval 593">
                <a:extLst>
                  <a:ext uri="{FF2B5EF4-FFF2-40B4-BE49-F238E27FC236}">
                    <a16:creationId xmlns:a16="http://schemas.microsoft.com/office/drawing/2014/main" id="{A453246D-EE32-3E54-FB79-D0BC971258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2" name="TextBox 14">
                <a:extLst>
                  <a:ext uri="{FF2B5EF4-FFF2-40B4-BE49-F238E27FC236}">
                    <a16:creationId xmlns:a16="http://schemas.microsoft.com/office/drawing/2014/main" id="{008A6AF7-821B-F5AD-318D-1628E6B9EDBD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6-1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03" name="그룹 102">
            <a:extLst>
              <a:ext uri="{FF2B5EF4-FFF2-40B4-BE49-F238E27FC236}">
                <a16:creationId xmlns:a16="http://schemas.microsoft.com/office/drawing/2014/main" id="{32BCD784-AD99-EE6B-4367-08B06291CB53}"/>
              </a:ext>
            </a:extLst>
          </p:cNvPr>
          <p:cNvGrpSpPr/>
          <p:nvPr/>
        </p:nvGrpSpPr>
        <p:grpSpPr>
          <a:xfrm>
            <a:off x="7733264" y="1463170"/>
            <a:ext cx="278496" cy="200053"/>
            <a:chOff x="1014019" y="2643309"/>
            <a:chExt cx="278496" cy="200053"/>
          </a:xfrm>
        </p:grpSpPr>
        <p:sp>
          <p:nvSpPr>
            <p:cNvPr id="104" name="이등변 삼각형 103">
              <a:extLst>
                <a:ext uri="{FF2B5EF4-FFF2-40B4-BE49-F238E27FC236}">
                  <a16:creationId xmlns:a16="http://schemas.microsoft.com/office/drawing/2014/main" id="{8B62415A-7BF5-FE79-4F53-41BF9D04CE80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5" name="그룹 104">
              <a:extLst>
                <a:ext uri="{FF2B5EF4-FFF2-40B4-BE49-F238E27FC236}">
                  <a16:creationId xmlns:a16="http://schemas.microsoft.com/office/drawing/2014/main" id="{2E02DE9D-9269-1BA9-1557-FAA941C4B0E4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06" name="Oval 593">
                <a:extLst>
                  <a:ext uri="{FF2B5EF4-FFF2-40B4-BE49-F238E27FC236}">
                    <a16:creationId xmlns:a16="http://schemas.microsoft.com/office/drawing/2014/main" id="{B34B4F74-2A20-9064-ABDF-304B23E591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7" name="TextBox 14">
                <a:extLst>
                  <a:ext uri="{FF2B5EF4-FFF2-40B4-BE49-F238E27FC236}">
                    <a16:creationId xmlns:a16="http://schemas.microsoft.com/office/drawing/2014/main" id="{150627A2-F286-F7D2-1CC2-3535CD3DCF83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6-2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12458AE5-9730-56A5-B403-99B927BBD7A5}"/>
              </a:ext>
            </a:extLst>
          </p:cNvPr>
          <p:cNvSpPr txBox="1"/>
          <p:nvPr/>
        </p:nvSpPr>
        <p:spPr>
          <a:xfrm>
            <a:off x="7955725" y="1101677"/>
            <a:ext cx="10096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/>
              <a:t>관리자명</a:t>
            </a:r>
            <a:endParaRPr lang="en-US" altLang="ko-KR" sz="800"/>
          </a:p>
          <a:p>
            <a:r>
              <a:rPr lang="ko-KR" altLang="en-US" sz="800" err="1"/>
              <a:t>권한명</a:t>
            </a:r>
            <a:endParaRPr lang="ko-KR" altLang="en-US" sz="80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2EEE89E-AF67-9172-30A7-FB6F26CAB829}"/>
              </a:ext>
            </a:extLst>
          </p:cNvPr>
          <p:cNvSpPr txBox="1"/>
          <p:nvPr/>
        </p:nvSpPr>
        <p:spPr>
          <a:xfrm>
            <a:off x="8113368" y="1482802"/>
            <a:ext cx="10096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/>
              <a:t>로그아웃</a:t>
            </a:r>
          </a:p>
        </p:txBody>
      </p:sp>
      <p:pic>
        <p:nvPicPr>
          <p:cNvPr id="55" name="그래픽 54" descr="제곱 단색으로 채워진">
            <a:extLst>
              <a:ext uri="{FF2B5EF4-FFF2-40B4-BE49-F238E27FC236}">
                <a16:creationId xmlns:a16="http://schemas.microsoft.com/office/drawing/2014/main" id="{75580A78-D40F-5818-31F4-F42FF8C581B2}"/>
              </a:ext>
            </a:extLst>
          </p:cNvPr>
          <p:cNvPicPr>
            <a:picLocks noChangeAspect="1"/>
          </p:cNvPicPr>
          <p:nvPr/>
        </p:nvPicPr>
        <p:blipFill>
          <a:blip r:embed="rId2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7"/>
              </a:ext>
            </a:extLst>
          </a:blip>
          <a:stretch>
            <a:fillRect/>
          </a:stretch>
        </p:blipFill>
        <p:spPr>
          <a:xfrm>
            <a:off x="8048625" y="1490270"/>
            <a:ext cx="119063" cy="119063"/>
          </a:xfrm>
          <a:prstGeom prst="rect">
            <a:avLst/>
          </a:prstGeom>
        </p:spPr>
      </p:pic>
      <p:grpSp>
        <p:nvGrpSpPr>
          <p:cNvPr id="1045" name="그룹 1044">
            <a:extLst>
              <a:ext uri="{FF2B5EF4-FFF2-40B4-BE49-F238E27FC236}">
                <a16:creationId xmlns:a16="http://schemas.microsoft.com/office/drawing/2014/main" id="{CE6427F8-64BF-FD4E-7800-E309E1494688}"/>
              </a:ext>
            </a:extLst>
          </p:cNvPr>
          <p:cNvGrpSpPr/>
          <p:nvPr/>
        </p:nvGrpSpPr>
        <p:grpSpPr>
          <a:xfrm>
            <a:off x="5189051" y="2787386"/>
            <a:ext cx="3590170" cy="1466182"/>
            <a:chOff x="5189046" y="2622577"/>
            <a:chExt cx="3075820" cy="1466182"/>
          </a:xfrm>
        </p:grpSpPr>
        <p:sp>
          <p:nvSpPr>
            <p:cNvPr id="127" name="직사각형 126">
              <a:extLst>
                <a:ext uri="{FF2B5EF4-FFF2-40B4-BE49-F238E27FC236}">
                  <a16:creationId xmlns:a16="http://schemas.microsoft.com/office/drawing/2014/main" id="{6E00474C-DF6E-9BDD-DEC4-8E1412EA245B}"/>
                </a:ext>
              </a:extLst>
            </p:cNvPr>
            <p:cNvSpPr/>
            <p:nvPr/>
          </p:nvSpPr>
          <p:spPr>
            <a:xfrm>
              <a:off x="5189046" y="2622577"/>
              <a:ext cx="2988720" cy="14661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4" name="TextBox 1023">
              <a:extLst>
                <a:ext uri="{FF2B5EF4-FFF2-40B4-BE49-F238E27FC236}">
                  <a16:creationId xmlns:a16="http://schemas.microsoft.com/office/drawing/2014/main" id="{AF50E159-EAF8-03D2-0962-6C387A99D444}"/>
                </a:ext>
              </a:extLst>
            </p:cNvPr>
            <p:cNvSpPr txBox="1"/>
            <p:nvPr/>
          </p:nvSpPr>
          <p:spPr>
            <a:xfrm>
              <a:off x="6116184" y="2687434"/>
              <a:ext cx="98567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900" b="1" err="1"/>
                <a:t>별점</a:t>
              </a:r>
              <a:r>
                <a:rPr lang="ko-KR" altLang="en-US" sz="900" b="1"/>
                <a:t> 높은 순위</a:t>
              </a:r>
            </a:p>
          </p:txBody>
        </p:sp>
        <p:sp>
          <p:nvSpPr>
            <p:cNvPr id="1025" name="TextBox 1024">
              <a:extLst>
                <a:ext uri="{FF2B5EF4-FFF2-40B4-BE49-F238E27FC236}">
                  <a16:creationId xmlns:a16="http://schemas.microsoft.com/office/drawing/2014/main" id="{9928AE5D-045A-96AD-0FAE-827E9FE08D0E}"/>
                </a:ext>
              </a:extLst>
            </p:cNvPr>
            <p:cNvSpPr txBox="1"/>
            <p:nvPr/>
          </p:nvSpPr>
          <p:spPr>
            <a:xfrm>
              <a:off x="5490681" y="3298350"/>
              <a:ext cx="985670" cy="622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800"/>
                <a:t>1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 err="1"/>
                <a:t>고향뜨락</a:t>
              </a:r>
              <a:endParaRPr lang="en-US" altLang="ko-KR" sz="800"/>
            </a:p>
            <a:p>
              <a:pPr>
                <a:lnSpc>
                  <a:spcPct val="150000"/>
                </a:lnSpc>
              </a:pPr>
              <a:r>
                <a:rPr lang="en-US" altLang="ko-KR" sz="800"/>
                <a:t>2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/>
                <a:t>명품마루</a:t>
              </a:r>
              <a:endParaRPr lang="en-US" altLang="ko-KR" sz="800"/>
            </a:p>
            <a:p>
              <a:pPr>
                <a:lnSpc>
                  <a:spcPct val="150000"/>
                </a:lnSpc>
              </a:pPr>
              <a:r>
                <a:rPr lang="en-US" altLang="ko-KR" sz="800"/>
                <a:t>3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/>
                <a:t>온라인몰</a:t>
              </a:r>
            </a:p>
          </p:txBody>
        </p:sp>
        <p:sp>
          <p:nvSpPr>
            <p:cNvPr id="1027" name="TextBox 1026">
              <a:extLst>
                <a:ext uri="{FF2B5EF4-FFF2-40B4-BE49-F238E27FC236}">
                  <a16:creationId xmlns:a16="http://schemas.microsoft.com/office/drawing/2014/main" id="{81825208-6D2F-0014-EDC1-27C8A940A6C4}"/>
                </a:ext>
              </a:extLst>
            </p:cNvPr>
            <p:cNvSpPr txBox="1"/>
            <p:nvPr/>
          </p:nvSpPr>
          <p:spPr>
            <a:xfrm>
              <a:off x="5377898" y="3077071"/>
              <a:ext cx="98567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b="1"/>
                <a:t>[ </a:t>
              </a:r>
              <a:r>
                <a:rPr lang="ko-KR" altLang="en-US" sz="900" b="1"/>
                <a:t>온라인몰 </a:t>
              </a:r>
              <a:r>
                <a:rPr lang="en-US" altLang="ko-KR" sz="900" b="1"/>
                <a:t>]</a:t>
              </a:r>
              <a:endParaRPr lang="ko-KR" altLang="en-US" sz="900" b="1"/>
            </a:p>
          </p:txBody>
        </p:sp>
        <p:sp>
          <p:nvSpPr>
            <p:cNvPr id="1028" name="TextBox 1027">
              <a:extLst>
                <a:ext uri="{FF2B5EF4-FFF2-40B4-BE49-F238E27FC236}">
                  <a16:creationId xmlns:a16="http://schemas.microsoft.com/office/drawing/2014/main" id="{60DDF2BE-A07A-387E-FCB9-DB90F0156F55}"/>
                </a:ext>
              </a:extLst>
            </p:cNvPr>
            <p:cNvSpPr txBox="1"/>
            <p:nvPr/>
          </p:nvSpPr>
          <p:spPr>
            <a:xfrm>
              <a:off x="6764380" y="3300181"/>
              <a:ext cx="1500486" cy="622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800"/>
                <a:t>1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/>
                <a:t>맥도날드 서울역점</a:t>
              </a:r>
              <a:endParaRPr lang="en-US" altLang="ko-KR" sz="800"/>
            </a:p>
            <a:p>
              <a:pPr>
                <a:lnSpc>
                  <a:spcPct val="150000"/>
                </a:lnSpc>
              </a:pPr>
              <a:r>
                <a:rPr lang="en-US" altLang="ko-KR" sz="800"/>
                <a:t>2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 err="1"/>
                <a:t>파리크라상</a:t>
              </a:r>
              <a:r>
                <a:rPr lang="ko-KR" altLang="en-US" sz="800"/>
                <a:t> 서울역점</a:t>
              </a:r>
              <a:endParaRPr lang="en-US" altLang="ko-KR" sz="800"/>
            </a:p>
            <a:p>
              <a:pPr>
                <a:lnSpc>
                  <a:spcPct val="150000"/>
                </a:lnSpc>
              </a:pPr>
              <a:r>
                <a:rPr lang="en-US" altLang="ko-KR" sz="800"/>
                <a:t>3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/>
                <a:t>맥도날드 수원역점</a:t>
              </a:r>
            </a:p>
          </p:txBody>
        </p:sp>
        <p:sp>
          <p:nvSpPr>
            <p:cNvPr id="1029" name="TextBox 1028">
              <a:extLst>
                <a:ext uri="{FF2B5EF4-FFF2-40B4-BE49-F238E27FC236}">
                  <a16:creationId xmlns:a16="http://schemas.microsoft.com/office/drawing/2014/main" id="{5513ABD8-620C-6B1E-11BA-977EBBB06759}"/>
                </a:ext>
              </a:extLst>
            </p:cNvPr>
            <p:cNvSpPr txBox="1"/>
            <p:nvPr/>
          </p:nvSpPr>
          <p:spPr>
            <a:xfrm>
              <a:off x="6851092" y="3077071"/>
              <a:ext cx="98567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b="1"/>
                <a:t>[ </a:t>
              </a:r>
              <a:r>
                <a:rPr lang="ko-KR" altLang="en-US" sz="900" b="1"/>
                <a:t>스마트 오더 </a:t>
              </a:r>
              <a:r>
                <a:rPr lang="en-US" altLang="ko-KR" sz="900" b="1"/>
                <a:t>]</a:t>
              </a:r>
              <a:endParaRPr lang="ko-KR" altLang="en-US" sz="900" b="1"/>
            </a:p>
          </p:txBody>
        </p:sp>
        <p:cxnSp>
          <p:nvCxnSpPr>
            <p:cNvPr id="1030" name="직선 연결선 1029">
              <a:extLst>
                <a:ext uri="{FF2B5EF4-FFF2-40B4-BE49-F238E27FC236}">
                  <a16:creationId xmlns:a16="http://schemas.microsoft.com/office/drawing/2014/main" id="{3748537D-102D-F711-38FC-C4B79F5B3259}"/>
                </a:ext>
              </a:extLst>
            </p:cNvPr>
            <p:cNvCxnSpPr/>
            <p:nvPr/>
          </p:nvCxnSpPr>
          <p:spPr>
            <a:xfrm>
              <a:off x="5189046" y="2968829"/>
              <a:ext cx="2988720" cy="0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31" name="Picture 2">
              <a:extLst>
                <a:ext uri="{FF2B5EF4-FFF2-40B4-BE49-F238E27FC236}">
                  <a16:creationId xmlns:a16="http://schemas.microsoft.com/office/drawing/2014/main" id="{CB081073-1878-DA10-C53F-5FB7B8E622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5" cstate="hq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42250" y="3882857"/>
              <a:ext cx="160467" cy="1492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2">
              <a:extLst>
                <a:ext uri="{FF2B5EF4-FFF2-40B4-BE49-F238E27FC236}">
                  <a16:creationId xmlns:a16="http://schemas.microsoft.com/office/drawing/2014/main" id="{9AAC5BA1-41FD-EC0E-5BDF-7EF8DF434A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5" cstate="hq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02066" y="3875610"/>
              <a:ext cx="160467" cy="1492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033" name="직선 연결선 1032">
              <a:extLst>
                <a:ext uri="{FF2B5EF4-FFF2-40B4-BE49-F238E27FC236}">
                  <a16:creationId xmlns:a16="http://schemas.microsoft.com/office/drawing/2014/main" id="{95AF8308-B46B-B9BD-9301-6823AB7353D9}"/>
                </a:ext>
              </a:extLst>
            </p:cNvPr>
            <p:cNvCxnSpPr>
              <a:cxnSpLocks/>
              <a:endCxn id="127" idx="2"/>
            </p:cNvCxnSpPr>
            <p:nvPr/>
          </p:nvCxnSpPr>
          <p:spPr>
            <a:xfrm>
              <a:off x="6643173" y="2964936"/>
              <a:ext cx="0" cy="1123823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4" name="그룹 1043">
            <a:extLst>
              <a:ext uri="{FF2B5EF4-FFF2-40B4-BE49-F238E27FC236}">
                <a16:creationId xmlns:a16="http://schemas.microsoft.com/office/drawing/2014/main" id="{519D3A87-754A-CC6D-A9E2-16449DEF8C5F}"/>
              </a:ext>
            </a:extLst>
          </p:cNvPr>
          <p:cNvGrpSpPr/>
          <p:nvPr/>
        </p:nvGrpSpPr>
        <p:grpSpPr>
          <a:xfrm>
            <a:off x="5202852" y="4444505"/>
            <a:ext cx="3590170" cy="1466182"/>
            <a:chOff x="5202847" y="4215555"/>
            <a:chExt cx="3075820" cy="1466182"/>
          </a:xfrm>
        </p:grpSpPr>
        <p:sp>
          <p:nvSpPr>
            <p:cNvPr id="1034" name="직사각형 1033">
              <a:extLst>
                <a:ext uri="{FF2B5EF4-FFF2-40B4-BE49-F238E27FC236}">
                  <a16:creationId xmlns:a16="http://schemas.microsoft.com/office/drawing/2014/main" id="{43D3E03E-EA69-82E3-00AD-B4A1948380E3}"/>
                </a:ext>
              </a:extLst>
            </p:cNvPr>
            <p:cNvSpPr/>
            <p:nvPr/>
          </p:nvSpPr>
          <p:spPr>
            <a:xfrm>
              <a:off x="5202847" y="4215555"/>
              <a:ext cx="2988720" cy="14661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5" name="TextBox 1034">
              <a:extLst>
                <a:ext uri="{FF2B5EF4-FFF2-40B4-BE49-F238E27FC236}">
                  <a16:creationId xmlns:a16="http://schemas.microsoft.com/office/drawing/2014/main" id="{B71B1B31-2C30-F484-9F44-360DD283614E}"/>
                </a:ext>
              </a:extLst>
            </p:cNvPr>
            <p:cNvSpPr txBox="1"/>
            <p:nvPr/>
          </p:nvSpPr>
          <p:spPr>
            <a:xfrm>
              <a:off x="6129985" y="4280412"/>
              <a:ext cx="98567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900" b="1"/>
                <a:t>후기 많은 순위</a:t>
              </a:r>
            </a:p>
          </p:txBody>
        </p:sp>
        <p:sp>
          <p:nvSpPr>
            <p:cNvPr id="1036" name="TextBox 1035">
              <a:extLst>
                <a:ext uri="{FF2B5EF4-FFF2-40B4-BE49-F238E27FC236}">
                  <a16:creationId xmlns:a16="http://schemas.microsoft.com/office/drawing/2014/main" id="{B1D23DAB-FCCA-99C2-E4CF-38A274F0A32F}"/>
                </a:ext>
              </a:extLst>
            </p:cNvPr>
            <p:cNvSpPr txBox="1"/>
            <p:nvPr/>
          </p:nvSpPr>
          <p:spPr>
            <a:xfrm>
              <a:off x="5504482" y="4891328"/>
              <a:ext cx="985670" cy="622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800"/>
                <a:t>1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 err="1"/>
                <a:t>고향뜨락</a:t>
              </a:r>
              <a:endParaRPr lang="en-US" altLang="ko-KR" sz="800"/>
            </a:p>
            <a:p>
              <a:pPr>
                <a:lnSpc>
                  <a:spcPct val="150000"/>
                </a:lnSpc>
              </a:pPr>
              <a:r>
                <a:rPr lang="en-US" altLang="ko-KR" sz="800"/>
                <a:t>2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/>
                <a:t>명품마루</a:t>
              </a:r>
              <a:endParaRPr lang="en-US" altLang="ko-KR" sz="800"/>
            </a:p>
            <a:p>
              <a:pPr>
                <a:lnSpc>
                  <a:spcPct val="150000"/>
                </a:lnSpc>
              </a:pPr>
              <a:r>
                <a:rPr lang="en-US" altLang="ko-KR" sz="800"/>
                <a:t>3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/>
                <a:t>온라인몰</a:t>
              </a:r>
            </a:p>
          </p:txBody>
        </p:sp>
        <p:sp>
          <p:nvSpPr>
            <p:cNvPr id="1037" name="TextBox 1036">
              <a:extLst>
                <a:ext uri="{FF2B5EF4-FFF2-40B4-BE49-F238E27FC236}">
                  <a16:creationId xmlns:a16="http://schemas.microsoft.com/office/drawing/2014/main" id="{825AF833-4346-DC25-56B9-C582DB3DCF6C}"/>
                </a:ext>
              </a:extLst>
            </p:cNvPr>
            <p:cNvSpPr txBox="1"/>
            <p:nvPr/>
          </p:nvSpPr>
          <p:spPr>
            <a:xfrm>
              <a:off x="5391699" y="4670049"/>
              <a:ext cx="98567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b="1"/>
                <a:t>[ </a:t>
              </a:r>
              <a:r>
                <a:rPr lang="ko-KR" altLang="en-US" sz="900" b="1"/>
                <a:t>온라인몰 </a:t>
              </a:r>
              <a:r>
                <a:rPr lang="en-US" altLang="ko-KR" sz="900" b="1"/>
                <a:t>]</a:t>
              </a:r>
              <a:endParaRPr lang="ko-KR" altLang="en-US" sz="900" b="1"/>
            </a:p>
          </p:txBody>
        </p:sp>
        <p:sp>
          <p:nvSpPr>
            <p:cNvPr id="1038" name="TextBox 1037">
              <a:extLst>
                <a:ext uri="{FF2B5EF4-FFF2-40B4-BE49-F238E27FC236}">
                  <a16:creationId xmlns:a16="http://schemas.microsoft.com/office/drawing/2014/main" id="{41C463E9-C2AE-5064-235A-5C2ECC76CCE6}"/>
                </a:ext>
              </a:extLst>
            </p:cNvPr>
            <p:cNvSpPr txBox="1"/>
            <p:nvPr/>
          </p:nvSpPr>
          <p:spPr>
            <a:xfrm>
              <a:off x="6778181" y="4893159"/>
              <a:ext cx="1500486" cy="622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800"/>
                <a:t>1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/>
                <a:t>맥도날드 서울역점</a:t>
              </a:r>
              <a:endParaRPr lang="en-US" altLang="ko-KR" sz="800"/>
            </a:p>
            <a:p>
              <a:pPr>
                <a:lnSpc>
                  <a:spcPct val="150000"/>
                </a:lnSpc>
              </a:pPr>
              <a:r>
                <a:rPr lang="en-US" altLang="ko-KR" sz="800"/>
                <a:t>2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 err="1"/>
                <a:t>파리크라상</a:t>
              </a:r>
              <a:r>
                <a:rPr lang="ko-KR" altLang="en-US" sz="800"/>
                <a:t> 서울역점</a:t>
              </a:r>
              <a:endParaRPr lang="en-US" altLang="ko-KR" sz="800"/>
            </a:p>
            <a:p>
              <a:pPr>
                <a:lnSpc>
                  <a:spcPct val="150000"/>
                </a:lnSpc>
              </a:pPr>
              <a:r>
                <a:rPr lang="en-US" altLang="ko-KR" sz="800"/>
                <a:t>3</a:t>
              </a:r>
              <a:r>
                <a:rPr lang="ko-KR" altLang="en-US" sz="800"/>
                <a:t>위 </a:t>
              </a:r>
              <a:r>
                <a:rPr lang="en-US" altLang="ko-KR" sz="800"/>
                <a:t>: </a:t>
              </a:r>
              <a:r>
                <a:rPr lang="ko-KR" altLang="en-US" sz="800"/>
                <a:t>맥도날드 수원역점</a:t>
              </a:r>
            </a:p>
          </p:txBody>
        </p:sp>
        <p:sp>
          <p:nvSpPr>
            <p:cNvPr id="1039" name="TextBox 1038">
              <a:extLst>
                <a:ext uri="{FF2B5EF4-FFF2-40B4-BE49-F238E27FC236}">
                  <a16:creationId xmlns:a16="http://schemas.microsoft.com/office/drawing/2014/main" id="{A7328F2F-CACA-FE09-9F58-22FF16DE1992}"/>
                </a:ext>
              </a:extLst>
            </p:cNvPr>
            <p:cNvSpPr txBox="1"/>
            <p:nvPr/>
          </p:nvSpPr>
          <p:spPr>
            <a:xfrm>
              <a:off x="6864893" y="4670049"/>
              <a:ext cx="98567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b="1"/>
                <a:t>[ </a:t>
              </a:r>
              <a:r>
                <a:rPr lang="ko-KR" altLang="en-US" sz="900" b="1"/>
                <a:t>스마트 오더 </a:t>
              </a:r>
              <a:r>
                <a:rPr lang="en-US" altLang="ko-KR" sz="900" b="1"/>
                <a:t>]</a:t>
              </a:r>
              <a:endParaRPr lang="ko-KR" altLang="en-US" sz="900" b="1"/>
            </a:p>
          </p:txBody>
        </p:sp>
        <p:cxnSp>
          <p:nvCxnSpPr>
            <p:cNvPr id="1040" name="직선 연결선 1039">
              <a:extLst>
                <a:ext uri="{FF2B5EF4-FFF2-40B4-BE49-F238E27FC236}">
                  <a16:creationId xmlns:a16="http://schemas.microsoft.com/office/drawing/2014/main" id="{747689C2-396B-52D1-ADFF-3BE5A69177D9}"/>
                </a:ext>
              </a:extLst>
            </p:cNvPr>
            <p:cNvCxnSpPr/>
            <p:nvPr/>
          </p:nvCxnSpPr>
          <p:spPr>
            <a:xfrm>
              <a:off x="5202847" y="4561807"/>
              <a:ext cx="2988720" cy="0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41" name="Picture 2">
              <a:extLst>
                <a:ext uri="{FF2B5EF4-FFF2-40B4-BE49-F238E27FC236}">
                  <a16:creationId xmlns:a16="http://schemas.microsoft.com/office/drawing/2014/main" id="{5C1186B5-221E-549F-504B-35D76380AB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5" cstate="hq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051" y="5475835"/>
              <a:ext cx="160467" cy="1492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2" name="Picture 2">
              <a:extLst>
                <a:ext uri="{FF2B5EF4-FFF2-40B4-BE49-F238E27FC236}">
                  <a16:creationId xmlns:a16="http://schemas.microsoft.com/office/drawing/2014/main" id="{C60C43CD-84C6-7577-BC5A-0397944F0C6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5" cstate="hq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15867" y="5468588"/>
              <a:ext cx="160467" cy="1492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043" name="직선 연결선 1042">
              <a:extLst>
                <a:ext uri="{FF2B5EF4-FFF2-40B4-BE49-F238E27FC236}">
                  <a16:creationId xmlns:a16="http://schemas.microsoft.com/office/drawing/2014/main" id="{458CDADA-2318-76A2-0D90-253B51352334}"/>
                </a:ext>
              </a:extLst>
            </p:cNvPr>
            <p:cNvCxnSpPr>
              <a:cxnSpLocks/>
              <a:endCxn id="1034" idx="2"/>
            </p:cNvCxnSpPr>
            <p:nvPr/>
          </p:nvCxnSpPr>
          <p:spPr>
            <a:xfrm>
              <a:off x="6656974" y="4557914"/>
              <a:ext cx="0" cy="1123823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7" name="그룹 1046">
            <a:extLst>
              <a:ext uri="{FF2B5EF4-FFF2-40B4-BE49-F238E27FC236}">
                <a16:creationId xmlns:a16="http://schemas.microsoft.com/office/drawing/2014/main" id="{40231A9D-B2FF-B617-978B-0EF05D87B286}"/>
              </a:ext>
            </a:extLst>
          </p:cNvPr>
          <p:cNvGrpSpPr/>
          <p:nvPr/>
        </p:nvGrpSpPr>
        <p:grpSpPr>
          <a:xfrm>
            <a:off x="4455568" y="2759294"/>
            <a:ext cx="278496" cy="200053"/>
            <a:chOff x="1014019" y="2643309"/>
            <a:chExt cx="278496" cy="200053"/>
          </a:xfrm>
        </p:grpSpPr>
        <p:sp>
          <p:nvSpPr>
            <p:cNvPr id="1048" name="이등변 삼각형 1047">
              <a:extLst>
                <a:ext uri="{FF2B5EF4-FFF2-40B4-BE49-F238E27FC236}">
                  <a16:creationId xmlns:a16="http://schemas.microsoft.com/office/drawing/2014/main" id="{6F6B9D6F-79D8-774A-0AB8-36C1170DD42B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49" name="그룹 1048">
              <a:extLst>
                <a:ext uri="{FF2B5EF4-FFF2-40B4-BE49-F238E27FC236}">
                  <a16:creationId xmlns:a16="http://schemas.microsoft.com/office/drawing/2014/main" id="{79A71276-2791-FFD6-66FA-3424FA9A5514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050" name="Oval 593">
                <a:extLst>
                  <a:ext uri="{FF2B5EF4-FFF2-40B4-BE49-F238E27FC236}">
                    <a16:creationId xmlns:a16="http://schemas.microsoft.com/office/drawing/2014/main" id="{C7FEF0EA-6B62-7EEB-59EA-04B8E495A3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51" name="TextBox 14">
                <a:extLst>
                  <a:ext uri="{FF2B5EF4-FFF2-40B4-BE49-F238E27FC236}">
                    <a16:creationId xmlns:a16="http://schemas.microsoft.com/office/drawing/2014/main" id="{AC2511E5-EFA6-C9A4-419D-1F22BD8E27BF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056" name="TextBox 1055">
            <a:extLst>
              <a:ext uri="{FF2B5EF4-FFF2-40B4-BE49-F238E27FC236}">
                <a16:creationId xmlns:a16="http://schemas.microsoft.com/office/drawing/2014/main" id="{B946CBDB-42E7-1681-C355-3E09BC848728}"/>
              </a:ext>
            </a:extLst>
          </p:cNvPr>
          <p:cNvSpPr txBox="1"/>
          <p:nvPr/>
        </p:nvSpPr>
        <p:spPr>
          <a:xfrm>
            <a:off x="2159363" y="4878172"/>
            <a:ext cx="1200701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/>
              <a:t>[</a:t>
            </a:r>
            <a:r>
              <a:rPr lang="ko-KR" altLang="en-US" sz="700"/>
              <a:t>월별 적립</a:t>
            </a:r>
            <a:r>
              <a:rPr lang="en-US" altLang="ko-KR" sz="700"/>
              <a:t>]</a:t>
            </a:r>
          </a:p>
          <a:p>
            <a:pPr algn="ctr"/>
            <a:endParaRPr lang="en-US" altLang="ko-KR" sz="400"/>
          </a:p>
          <a:p>
            <a:r>
              <a:rPr lang="en-US" altLang="ko-KR" sz="700"/>
              <a:t>2023-08 : 475,860,000</a:t>
            </a:r>
            <a:r>
              <a:rPr lang="ko-KR" altLang="en-US" sz="700"/>
              <a:t>원</a:t>
            </a:r>
            <a:endParaRPr lang="en-US" altLang="ko-KR" sz="700"/>
          </a:p>
          <a:p>
            <a:r>
              <a:rPr lang="en-US" altLang="ko-KR" sz="700"/>
              <a:t>2023-07 : 457,380,000</a:t>
            </a:r>
            <a:r>
              <a:rPr lang="ko-KR" altLang="en-US" sz="700"/>
              <a:t>원</a:t>
            </a:r>
            <a:endParaRPr lang="en-US" altLang="ko-KR" sz="700"/>
          </a:p>
          <a:p>
            <a:r>
              <a:rPr lang="en-US" altLang="ko-KR" sz="700"/>
              <a:t>2023-06 : 431,200,000</a:t>
            </a:r>
            <a:r>
              <a:rPr lang="ko-KR" altLang="en-US" sz="700"/>
              <a:t>원</a:t>
            </a:r>
            <a:endParaRPr lang="en-US" altLang="ko-KR" sz="700"/>
          </a:p>
          <a:p>
            <a:r>
              <a:rPr lang="en-US" altLang="ko-KR" sz="700"/>
              <a:t>2023-05 : 391,160,000</a:t>
            </a:r>
            <a:r>
              <a:rPr lang="ko-KR" altLang="en-US" sz="700"/>
              <a:t>원</a:t>
            </a:r>
            <a:endParaRPr lang="en-US" altLang="ko-KR" sz="700"/>
          </a:p>
          <a:p>
            <a:r>
              <a:rPr lang="en-US" altLang="ko-KR" sz="700"/>
              <a:t>2023-04 : 341,880,000</a:t>
            </a:r>
            <a:r>
              <a:rPr lang="ko-KR" altLang="en-US" sz="700"/>
              <a:t>원</a:t>
            </a:r>
            <a:endParaRPr lang="en-US" altLang="ko-KR" sz="700"/>
          </a:p>
          <a:p>
            <a:r>
              <a:rPr lang="en-US" altLang="ko-KR" sz="700"/>
              <a:t>2023-03 : 118,580,000</a:t>
            </a:r>
            <a:r>
              <a:rPr lang="ko-KR" altLang="en-US" sz="700"/>
              <a:t>원</a:t>
            </a:r>
          </a:p>
        </p:txBody>
      </p:sp>
      <p:pic>
        <p:nvPicPr>
          <p:cNvPr id="1059" name="그림 1058">
            <a:extLst>
              <a:ext uri="{FF2B5EF4-FFF2-40B4-BE49-F238E27FC236}">
                <a16:creationId xmlns:a16="http://schemas.microsoft.com/office/drawing/2014/main" id="{6585DF58-9AFF-C329-637E-CD063C4D3684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2117974" y="4034765"/>
            <a:ext cx="1297698" cy="761240"/>
          </a:xfrm>
          <a:prstGeom prst="rect">
            <a:avLst/>
          </a:prstGeom>
        </p:spPr>
      </p:pic>
      <p:pic>
        <p:nvPicPr>
          <p:cNvPr id="1061" name="그림 1060">
            <a:extLst>
              <a:ext uri="{FF2B5EF4-FFF2-40B4-BE49-F238E27FC236}">
                <a16:creationId xmlns:a16="http://schemas.microsoft.com/office/drawing/2014/main" id="{6E6F466F-58B8-628E-BC6B-2D79DBE9CA42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3574175" y="4025355"/>
            <a:ext cx="1407902" cy="843537"/>
          </a:xfrm>
          <a:prstGeom prst="rect">
            <a:avLst/>
          </a:prstGeom>
        </p:spPr>
      </p:pic>
      <p:sp>
        <p:nvSpPr>
          <p:cNvPr id="1062" name="TextBox 1061">
            <a:extLst>
              <a:ext uri="{FF2B5EF4-FFF2-40B4-BE49-F238E27FC236}">
                <a16:creationId xmlns:a16="http://schemas.microsoft.com/office/drawing/2014/main" id="{BF4F293B-C1B8-7B79-EAC7-950CFCE15DDB}"/>
              </a:ext>
            </a:extLst>
          </p:cNvPr>
          <p:cNvSpPr txBox="1"/>
          <p:nvPr/>
        </p:nvSpPr>
        <p:spPr>
          <a:xfrm>
            <a:off x="3658129" y="4901182"/>
            <a:ext cx="1200701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/>
              <a:t>[</a:t>
            </a:r>
            <a:r>
              <a:rPr lang="ko-KR" altLang="en-US" sz="700"/>
              <a:t>월별 사용</a:t>
            </a:r>
            <a:r>
              <a:rPr lang="en-US" altLang="ko-KR" sz="700"/>
              <a:t>]</a:t>
            </a:r>
          </a:p>
          <a:p>
            <a:pPr algn="ctr"/>
            <a:endParaRPr lang="en-US" altLang="ko-KR" sz="400"/>
          </a:p>
          <a:p>
            <a:r>
              <a:rPr lang="en-US" altLang="ko-KR" sz="700"/>
              <a:t>2023-08 : 366,412,200</a:t>
            </a:r>
            <a:r>
              <a:rPr lang="ko-KR" altLang="en-US" sz="700"/>
              <a:t>원</a:t>
            </a:r>
            <a:endParaRPr lang="en-US" altLang="ko-KR" sz="700"/>
          </a:p>
          <a:p>
            <a:r>
              <a:rPr lang="en-US" altLang="ko-KR" sz="700"/>
              <a:t>2023-07 : 352,182,600</a:t>
            </a:r>
            <a:r>
              <a:rPr lang="ko-KR" altLang="en-US" sz="700"/>
              <a:t>원</a:t>
            </a:r>
            <a:endParaRPr lang="en-US" altLang="ko-KR" sz="700"/>
          </a:p>
          <a:p>
            <a:r>
              <a:rPr lang="en-US" altLang="ko-KR" sz="700"/>
              <a:t>2023-06 : 332,024,000</a:t>
            </a:r>
            <a:r>
              <a:rPr lang="ko-KR" altLang="en-US" sz="700"/>
              <a:t>원</a:t>
            </a:r>
            <a:endParaRPr lang="en-US" altLang="ko-KR" sz="700"/>
          </a:p>
          <a:p>
            <a:r>
              <a:rPr lang="en-US" altLang="ko-KR" sz="700"/>
              <a:t>2023-05 : 301,193,200</a:t>
            </a:r>
            <a:r>
              <a:rPr lang="ko-KR" altLang="en-US" sz="700"/>
              <a:t>원</a:t>
            </a:r>
            <a:endParaRPr lang="en-US" altLang="ko-KR" sz="700"/>
          </a:p>
          <a:p>
            <a:r>
              <a:rPr lang="en-US" altLang="ko-KR" sz="700"/>
              <a:t>2023-04 : 263,247,600</a:t>
            </a:r>
            <a:r>
              <a:rPr lang="ko-KR" altLang="en-US" sz="700"/>
              <a:t>원</a:t>
            </a:r>
            <a:endParaRPr lang="en-US" altLang="ko-KR" sz="700"/>
          </a:p>
          <a:p>
            <a:r>
              <a:rPr lang="en-US" altLang="ko-KR" sz="700"/>
              <a:t>2023-03 : 91,306,600</a:t>
            </a:r>
            <a:r>
              <a:rPr lang="ko-KR" altLang="en-US" sz="700"/>
              <a:t>원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2C4DA4-F9BF-C43B-779E-7A9B6F4982EC}"/>
              </a:ext>
            </a:extLst>
          </p:cNvPr>
          <p:cNvSpPr txBox="1"/>
          <p:nvPr/>
        </p:nvSpPr>
        <p:spPr>
          <a:xfrm>
            <a:off x="9123018" y="3241880"/>
            <a:ext cx="28374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- </a:t>
            </a:r>
            <a:r>
              <a:rPr lang="ko-KR" altLang="en-US" sz="900"/>
              <a:t>관리자명 </a:t>
            </a:r>
            <a:r>
              <a:rPr lang="en-US" altLang="ko-KR" sz="900"/>
              <a:t>: </a:t>
            </a:r>
            <a:r>
              <a:rPr lang="ko-KR" altLang="en-US" sz="900"/>
              <a:t>관리자 이름</a:t>
            </a:r>
            <a:endParaRPr lang="en-US" altLang="ko-KR" sz="900"/>
          </a:p>
          <a:p>
            <a:r>
              <a:rPr lang="en-US" altLang="ko-KR" sz="900"/>
              <a:t>- </a:t>
            </a:r>
            <a:r>
              <a:rPr lang="ko-KR" altLang="en-US" sz="900"/>
              <a:t>권한명 </a:t>
            </a:r>
            <a:r>
              <a:rPr lang="en-US" altLang="ko-KR" sz="900"/>
              <a:t>: </a:t>
            </a:r>
            <a:r>
              <a:rPr lang="ko-KR" altLang="en-US" sz="900"/>
              <a:t>권한그룹</a:t>
            </a:r>
            <a:r>
              <a:rPr lang="en-US" altLang="ko-KR" sz="900"/>
              <a:t>(</a:t>
            </a:r>
            <a:r>
              <a:rPr lang="ko-KR" altLang="en-US" sz="900"/>
              <a:t>코드</a:t>
            </a:r>
            <a:r>
              <a:rPr lang="en-US" altLang="ko-KR" sz="900"/>
              <a:t>) </a:t>
            </a:r>
            <a:r>
              <a:rPr lang="ko-KR" altLang="en-US" sz="900"/>
              <a:t>내용 </a:t>
            </a:r>
            <a:endParaRPr lang="en-US" altLang="ko-KR" sz="900"/>
          </a:p>
          <a:p>
            <a:r>
              <a:rPr lang="en-US" altLang="ko-KR" sz="900"/>
              <a:t>   1. </a:t>
            </a:r>
            <a:r>
              <a:rPr lang="ko-KR" altLang="en-US" sz="900"/>
              <a:t>시스템 관리자</a:t>
            </a:r>
            <a:endParaRPr lang="en-US" altLang="ko-KR" sz="900"/>
          </a:p>
          <a:p>
            <a:r>
              <a:rPr lang="en-US" altLang="ko-KR" sz="900"/>
              <a:t>   2. </a:t>
            </a:r>
            <a:r>
              <a:rPr lang="ko-KR" altLang="en-US" sz="900"/>
              <a:t>관리자</a:t>
            </a:r>
            <a:endParaRPr lang="en-US" altLang="ko-KR" sz="900"/>
          </a:p>
          <a:p>
            <a:r>
              <a:rPr lang="en-US" altLang="ko-KR" sz="900"/>
              <a:t>   3. </a:t>
            </a:r>
            <a:r>
              <a:rPr lang="ko-KR" altLang="en-US" sz="900"/>
              <a:t>일반</a:t>
            </a:r>
            <a:endParaRPr lang="en-US" altLang="ko-KR" sz="900"/>
          </a:p>
          <a:p>
            <a:r>
              <a:rPr lang="en-US" altLang="ko-KR" sz="900"/>
              <a:t>   4. </a:t>
            </a:r>
            <a:r>
              <a:rPr lang="ko-KR" altLang="en-US" sz="900"/>
              <a:t>판매자</a:t>
            </a:r>
            <a:r>
              <a:rPr lang="en-US" altLang="ko-KR" sz="900"/>
              <a:t> </a:t>
            </a:r>
            <a:endParaRPr lang="ko-KR" altLang="en-US" sz="900"/>
          </a:p>
        </p:txBody>
      </p:sp>
    </p:spTree>
    <p:extLst>
      <p:ext uri="{BB962C8B-B14F-4D97-AF65-F5344CB8AC3E}">
        <p14:creationId xmlns:p14="http://schemas.microsoft.com/office/powerpoint/2010/main" val="97437932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800492"/>
              </p:ext>
            </p:extLst>
          </p:nvPr>
        </p:nvGraphicFramePr>
        <p:xfrm>
          <a:off x="7794170" y="725881"/>
          <a:ext cx="4397830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후기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쇼핑몰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058454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215016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작성자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383594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911621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후기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96552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821402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후기 정보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809226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후기 제목 또는 후기 코드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영역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후기 상세 화면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후기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964880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후기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903695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후기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674644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017739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745868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후기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온라인몰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AD-07-0014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60</a:t>
            </a:fld>
            <a:endParaRPr lang="ko-KR" altLang="en-US"/>
          </a:p>
        </p:txBody>
      </p:sp>
      <p:sp>
        <p:nvSpPr>
          <p:cNvPr id="99" name="사각형: 둥근 모서리 98">
            <a:extLst>
              <a:ext uri="{FF2B5EF4-FFF2-40B4-BE49-F238E27FC236}">
                <a16:creationId xmlns:a16="http://schemas.microsoft.com/office/drawing/2014/main" id="{90F04B18-B6EC-1874-EB44-88521762E1C2}"/>
              </a:ext>
            </a:extLst>
          </p:cNvPr>
          <p:cNvSpPr/>
          <p:nvPr/>
        </p:nvSpPr>
        <p:spPr>
          <a:xfrm>
            <a:off x="6224318" y="1826788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96330C10-3D4D-C49C-AE2A-73252E7D33A2}"/>
              </a:ext>
            </a:extLst>
          </p:cNvPr>
          <p:cNvCxnSpPr>
            <a:cxnSpLocks/>
          </p:cNvCxnSpPr>
          <p:nvPr/>
        </p:nvCxnSpPr>
        <p:spPr>
          <a:xfrm>
            <a:off x="387337" y="2142734"/>
            <a:ext cx="692128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F08ED970-ED18-0389-1C93-10EAAB343F5F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/>
              <a:t>온라인몰 관리  </a:t>
            </a:r>
            <a:r>
              <a:rPr lang="en-US" altLang="ko-KR" sz="900" dirty="0"/>
              <a:t>&gt; </a:t>
            </a:r>
            <a:r>
              <a:rPr lang="ko-KR" altLang="en-US" sz="900" dirty="0"/>
              <a:t>후기 관리</a:t>
            </a:r>
            <a:endParaRPr lang="en-US" altLang="ko-KR" sz="900" dirty="0"/>
          </a:p>
        </p:txBody>
      </p: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9FB27DD3-B16C-9671-E44B-EFF757551593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03" name="그룹 102">
            <a:extLst>
              <a:ext uri="{FF2B5EF4-FFF2-40B4-BE49-F238E27FC236}">
                <a16:creationId xmlns:a16="http://schemas.microsoft.com/office/drawing/2014/main" id="{2A944AC9-00EF-1602-FD6E-8290898A54E6}"/>
              </a:ext>
            </a:extLst>
          </p:cNvPr>
          <p:cNvGrpSpPr/>
          <p:nvPr/>
        </p:nvGrpSpPr>
        <p:grpSpPr>
          <a:xfrm rot="5400000">
            <a:off x="1976102" y="61383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4" name="이등변 삼각형 103">
              <a:extLst>
                <a:ext uri="{FF2B5EF4-FFF2-40B4-BE49-F238E27FC236}">
                  <a16:creationId xmlns:a16="http://schemas.microsoft.com/office/drawing/2014/main" id="{5091D6A6-0BED-DB5C-95A3-E9F9DBF5DA4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05" name="Oval 593">
              <a:extLst>
                <a:ext uri="{FF2B5EF4-FFF2-40B4-BE49-F238E27FC236}">
                  <a16:creationId xmlns:a16="http://schemas.microsoft.com/office/drawing/2014/main" id="{6AF9F72F-A089-11E6-B123-867A38BD9E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06" name="그룹 105">
            <a:extLst>
              <a:ext uri="{FF2B5EF4-FFF2-40B4-BE49-F238E27FC236}">
                <a16:creationId xmlns:a16="http://schemas.microsoft.com/office/drawing/2014/main" id="{32FBC891-43F8-82B3-4A36-2C9AC3027DE7}"/>
              </a:ext>
            </a:extLst>
          </p:cNvPr>
          <p:cNvGrpSpPr/>
          <p:nvPr/>
        </p:nvGrpSpPr>
        <p:grpSpPr>
          <a:xfrm rot="5400000">
            <a:off x="6788062" y="184884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7" name="이등변 삼각형 106">
              <a:extLst>
                <a:ext uri="{FF2B5EF4-FFF2-40B4-BE49-F238E27FC236}">
                  <a16:creationId xmlns:a16="http://schemas.microsoft.com/office/drawing/2014/main" id="{5C57564F-D45E-5E0D-3376-871560C3AC0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08" name="Oval 593">
              <a:extLst>
                <a:ext uri="{FF2B5EF4-FFF2-40B4-BE49-F238E27FC236}">
                  <a16:creationId xmlns:a16="http://schemas.microsoft.com/office/drawing/2014/main" id="{140A1269-0B10-74AB-16E8-DCB2530455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sp>
        <p:nvSpPr>
          <p:cNvPr id="109" name="TextBox 108">
            <a:extLst>
              <a:ext uri="{FF2B5EF4-FFF2-40B4-BE49-F238E27FC236}">
                <a16:creationId xmlns:a16="http://schemas.microsoft.com/office/drawing/2014/main" id="{1F7B0049-10D9-EA04-14C4-E7FE9CD2DD6A}"/>
              </a:ext>
            </a:extLst>
          </p:cNvPr>
          <p:cNvSpPr txBox="1"/>
          <p:nvPr/>
        </p:nvSpPr>
        <p:spPr>
          <a:xfrm>
            <a:off x="356597" y="1054646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</a:t>
            </a:r>
            <a:endParaRPr lang="en-US" altLang="ko-KR" sz="900"/>
          </a:p>
        </p:txBody>
      </p:sp>
      <p:grpSp>
        <p:nvGrpSpPr>
          <p:cNvPr id="110" name="그룹 109">
            <a:extLst>
              <a:ext uri="{FF2B5EF4-FFF2-40B4-BE49-F238E27FC236}">
                <a16:creationId xmlns:a16="http://schemas.microsoft.com/office/drawing/2014/main" id="{C70E49C9-7F8B-56BA-F350-31DCBDC6BE74}"/>
              </a:ext>
            </a:extLst>
          </p:cNvPr>
          <p:cNvGrpSpPr/>
          <p:nvPr/>
        </p:nvGrpSpPr>
        <p:grpSpPr>
          <a:xfrm rot="5400000">
            <a:off x="3267315" y="107876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1" name="이등변 삼각형 110">
              <a:extLst>
                <a:ext uri="{FF2B5EF4-FFF2-40B4-BE49-F238E27FC236}">
                  <a16:creationId xmlns:a16="http://schemas.microsoft.com/office/drawing/2014/main" id="{8208E227-2AB8-7515-5FB4-7276EB6E482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2" name="Oval 593">
              <a:extLst>
                <a:ext uri="{FF2B5EF4-FFF2-40B4-BE49-F238E27FC236}">
                  <a16:creationId xmlns:a16="http://schemas.microsoft.com/office/drawing/2014/main" id="{F7585346-AC2D-5B7A-2F84-580D28E0DB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113" name="사각형: 둥근 모서리 112">
            <a:extLst>
              <a:ext uri="{FF2B5EF4-FFF2-40B4-BE49-F238E27FC236}">
                <a16:creationId xmlns:a16="http://schemas.microsoft.com/office/drawing/2014/main" id="{B99F6151-10D2-C2D1-F2D9-48987D258D04}"/>
              </a:ext>
            </a:extLst>
          </p:cNvPr>
          <p:cNvSpPr/>
          <p:nvPr/>
        </p:nvSpPr>
        <p:spPr>
          <a:xfrm>
            <a:off x="905561" y="109276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14" name="사각형: 둥근 모서리 113">
            <a:extLst>
              <a:ext uri="{FF2B5EF4-FFF2-40B4-BE49-F238E27FC236}">
                <a16:creationId xmlns:a16="http://schemas.microsoft.com/office/drawing/2014/main" id="{9BBCE727-9A68-132D-0688-1F46E10EFF9C}"/>
              </a:ext>
            </a:extLst>
          </p:cNvPr>
          <p:cNvSpPr/>
          <p:nvPr/>
        </p:nvSpPr>
        <p:spPr>
          <a:xfrm>
            <a:off x="1991483" y="1092968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15" name="그래픽 114" descr="돋보기 단색으로 채워진">
            <a:extLst>
              <a:ext uri="{FF2B5EF4-FFF2-40B4-BE49-F238E27FC236}">
                <a16:creationId xmlns:a16="http://schemas.microsoft.com/office/drawing/2014/main" id="{BC2C6BAE-8D8E-22B4-0E0F-E1DEBF83B1F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050657" y="1134334"/>
            <a:ext cx="145373" cy="147683"/>
          </a:xfrm>
          <a:prstGeom prst="rect">
            <a:avLst/>
          </a:prstGeom>
        </p:spPr>
      </p:pic>
      <p:sp>
        <p:nvSpPr>
          <p:cNvPr id="116" name="TextBox 115">
            <a:extLst>
              <a:ext uri="{FF2B5EF4-FFF2-40B4-BE49-F238E27FC236}">
                <a16:creationId xmlns:a16="http://schemas.microsoft.com/office/drawing/2014/main" id="{CEC0124D-4939-BB7C-AE11-25222DB36621}"/>
              </a:ext>
            </a:extLst>
          </p:cNvPr>
          <p:cNvSpPr txBox="1"/>
          <p:nvPr/>
        </p:nvSpPr>
        <p:spPr>
          <a:xfrm>
            <a:off x="355399" y="1361220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</a:t>
            </a:r>
            <a:endParaRPr lang="en-US" altLang="ko-KR" sz="900"/>
          </a:p>
        </p:txBody>
      </p:sp>
      <p:grpSp>
        <p:nvGrpSpPr>
          <p:cNvPr id="117" name="그룹 116">
            <a:extLst>
              <a:ext uri="{FF2B5EF4-FFF2-40B4-BE49-F238E27FC236}">
                <a16:creationId xmlns:a16="http://schemas.microsoft.com/office/drawing/2014/main" id="{ED597854-30BB-80AF-BC08-15F50F4DBF3B}"/>
              </a:ext>
            </a:extLst>
          </p:cNvPr>
          <p:cNvGrpSpPr/>
          <p:nvPr/>
        </p:nvGrpSpPr>
        <p:grpSpPr>
          <a:xfrm rot="5400000">
            <a:off x="3267315" y="138997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8" name="이등변 삼각형 117">
              <a:extLst>
                <a:ext uri="{FF2B5EF4-FFF2-40B4-BE49-F238E27FC236}">
                  <a16:creationId xmlns:a16="http://schemas.microsoft.com/office/drawing/2014/main" id="{E79D5EB2-3AA8-C266-D3B4-CDF8404FF61E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9" name="Oval 593">
              <a:extLst>
                <a:ext uri="{FF2B5EF4-FFF2-40B4-BE49-F238E27FC236}">
                  <a16:creationId xmlns:a16="http://schemas.microsoft.com/office/drawing/2014/main" id="{E74B3CD6-C987-2D33-BBB1-B3D656AB3B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120" name="사각형: 둥근 모서리 119">
            <a:extLst>
              <a:ext uri="{FF2B5EF4-FFF2-40B4-BE49-F238E27FC236}">
                <a16:creationId xmlns:a16="http://schemas.microsoft.com/office/drawing/2014/main" id="{8FF732DE-0E89-BF65-412D-052DC3E86E54}"/>
              </a:ext>
            </a:extLst>
          </p:cNvPr>
          <p:cNvSpPr/>
          <p:nvPr/>
        </p:nvSpPr>
        <p:spPr>
          <a:xfrm>
            <a:off x="905561" y="1403966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21" name="사각형: 둥근 모서리 120">
            <a:extLst>
              <a:ext uri="{FF2B5EF4-FFF2-40B4-BE49-F238E27FC236}">
                <a16:creationId xmlns:a16="http://schemas.microsoft.com/office/drawing/2014/main" id="{974BA07F-591E-5311-A96B-03F15FB6D6E9}"/>
              </a:ext>
            </a:extLst>
          </p:cNvPr>
          <p:cNvSpPr/>
          <p:nvPr/>
        </p:nvSpPr>
        <p:spPr>
          <a:xfrm>
            <a:off x="1991483" y="140417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22" name="그래픽 121" descr="돋보기 단색으로 채워진">
            <a:extLst>
              <a:ext uri="{FF2B5EF4-FFF2-40B4-BE49-F238E27FC236}">
                <a16:creationId xmlns:a16="http://schemas.microsoft.com/office/drawing/2014/main" id="{39EB3188-B486-5D8E-BEFC-2D6F3B850AB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050657" y="1445540"/>
            <a:ext cx="145373" cy="147683"/>
          </a:xfrm>
          <a:prstGeom prst="rect">
            <a:avLst/>
          </a:prstGeom>
        </p:spPr>
      </p:pic>
      <p:graphicFrame>
        <p:nvGraphicFramePr>
          <p:cNvPr id="123" name="표 15">
            <a:extLst>
              <a:ext uri="{FF2B5EF4-FFF2-40B4-BE49-F238E27FC236}">
                <a16:creationId xmlns:a16="http://schemas.microsoft.com/office/drawing/2014/main" id="{1B9BC995-5AA8-CE35-DA10-3C0FE3FA1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992665"/>
              </p:ext>
            </p:extLst>
          </p:nvPr>
        </p:nvGraphicFramePr>
        <p:xfrm>
          <a:off x="428873" y="2644842"/>
          <a:ext cx="6888137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59024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974491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804369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642908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678788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766859">
                  <a:extLst>
                    <a:ext uri="{9D8B030D-6E8A-4147-A177-3AD203B41FA5}">
                      <a16:colId xmlns:a16="http://schemas.microsoft.com/office/drawing/2014/main" val="3525247711"/>
                    </a:ext>
                  </a:extLst>
                </a:gridCol>
                <a:gridCol w="434151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  <a:gridCol w="680419">
                  <a:extLst>
                    <a:ext uri="{9D8B030D-6E8A-4147-A177-3AD203B41FA5}">
                      <a16:colId xmlns:a16="http://schemas.microsoft.com/office/drawing/2014/main" val="659186258"/>
                    </a:ext>
                  </a:extLst>
                </a:gridCol>
                <a:gridCol w="784798">
                  <a:extLst>
                    <a:ext uri="{9D8B030D-6E8A-4147-A177-3AD203B41FA5}">
                      <a16:colId xmlns:a16="http://schemas.microsoft.com/office/drawing/2014/main" val="1038518347"/>
                    </a:ext>
                  </a:extLst>
                </a:gridCol>
                <a:gridCol w="862330">
                  <a:extLst>
                    <a:ext uri="{9D8B030D-6E8A-4147-A177-3AD203B41FA5}">
                      <a16:colId xmlns:a16="http://schemas.microsoft.com/office/drawing/2014/main" val="2924708595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후기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후기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별점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숨김 처리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쇼핑몰 이름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쇼핑몰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상품 후기입니다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RV_FD_002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SHOP_FD_001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상품 리뷰입니다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RV_FD_001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명품마루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SHOP_FD_002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124" name="사각형: 둥근 모서리 123">
            <a:extLst>
              <a:ext uri="{FF2B5EF4-FFF2-40B4-BE49-F238E27FC236}">
                <a16:creationId xmlns:a16="http://schemas.microsoft.com/office/drawing/2014/main" id="{9CA14044-99BA-082C-E702-2CD968549C1C}"/>
              </a:ext>
            </a:extLst>
          </p:cNvPr>
          <p:cNvSpPr/>
          <p:nvPr/>
        </p:nvSpPr>
        <p:spPr>
          <a:xfrm>
            <a:off x="475747" y="271650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5" name="사각형: 둥근 모서리 124">
            <a:extLst>
              <a:ext uri="{FF2B5EF4-FFF2-40B4-BE49-F238E27FC236}">
                <a16:creationId xmlns:a16="http://schemas.microsoft.com/office/drawing/2014/main" id="{E6BF74F1-1AC5-B8E3-BB58-5A71B6839851}"/>
              </a:ext>
            </a:extLst>
          </p:cNvPr>
          <p:cNvSpPr/>
          <p:nvPr/>
        </p:nvSpPr>
        <p:spPr>
          <a:xfrm>
            <a:off x="475747" y="299798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6" name="사각형: 둥근 모서리 125">
            <a:extLst>
              <a:ext uri="{FF2B5EF4-FFF2-40B4-BE49-F238E27FC236}">
                <a16:creationId xmlns:a16="http://schemas.microsoft.com/office/drawing/2014/main" id="{E99633B9-ABDF-E983-9ED6-43440D478FA8}"/>
              </a:ext>
            </a:extLst>
          </p:cNvPr>
          <p:cNvSpPr/>
          <p:nvPr/>
        </p:nvSpPr>
        <p:spPr>
          <a:xfrm>
            <a:off x="475747" y="326973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8EDAF66-C98E-132D-E3F0-4CC9B6778ADD}"/>
              </a:ext>
            </a:extLst>
          </p:cNvPr>
          <p:cNvSpPr txBox="1"/>
          <p:nvPr/>
        </p:nvSpPr>
        <p:spPr>
          <a:xfrm>
            <a:off x="332877" y="2371397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후기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28" name="그룹 127">
            <a:extLst>
              <a:ext uri="{FF2B5EF4-FFF2-40B4-BE49-F238E27FC236}">
                <a16:creationId xmlns:a16="http://schemas.microsoft.com/office/drawing/2014/main" id="{CD6F7999-2AF4-0CAD-B502-480556422C34}"/>
              </a:ext>
            </a:extLst>
          </p:cNvPr>
          <p:cNvGrpSpPr/>
          <p:nvPr/>
        </p:nvGrpSpPr>
        <p:grpSpPr>
          <a:xfrm>
            <a:off x="208817" y="2687417"/>
            <a:ext cx="278496" cy="200053"/>
            <a:chOff x="1014019" y="2643309"/>
            <a:chExt cx="278496" cy="200053"/>
          </a:xfrm>
        </p:grpSpPr>
        <p:sp>
          <p:nvSpPr>
            <p:cNvPr id="129" name="이등변 삼각형 128">
              <a:extLst>
                <a:ext uri="{FF2B5EF4-FFF2-40B4-BE49-F238E27FC236}">
                  <a16:creationId xmlns:a16="http://schemas.microsoft.com/office/drawing/2014/main" id="{F1408C5E-17F5-A48F-E334-971DF645D558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30" name="그룹 129">
              <a:extLst>
                <a:ext uri="{FF2B5EF4-FFF2-40B4-BE49-F238E27FC236}">
                  <a16:creationId xmlns:a16="http://schemas.microsoft.com/office/drawing/2014/main" id="{1EBAA57C-7896-099B-08EE-5E611D36FC6B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31" name="Oval 593">
                <a:extLst>
                  <a:ext uri="{FF2B5EF4-FFF2-40B4-BE49-F238E27FC236}">
                    <a16:creationId xmlns:a16="http://schemas.microsoft.com/office/drawing/2014/main" id="{72F9F648-007E-65D8-EFD5-F5AB31CBF8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2" name="TextBox 14">
                <a:extLst>
                  <a:ext uri="{FF2B5EF4-FFF2-40B4-BE49-F238E27FC236}">
                    <a16:creationId xmlns:a16="http://schemas.microsoft.com/office/drawing/2014/main" id="{3B481094-DE1B-F486-0194-2D32654C51C6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33" name="그룹 132">
            <a:extLst>
              <a:ext uri="{FF2B5EF4-FFF2-40B4-BE49-F238E27FC236}">
                <a16:creationId xmlns:a16="http://schemas.microsoft.com/office/drawing/2014/main" id="{7F5EDB41-2203-0AEB-0A38-9A7DDB596F50}"/>
              </a:ext>
            </a:extLst>
          </p:cNvPr>
          <p:cNvGrpSpPr/>
          <p:nvPr/>
        </p:nvGrpSpPr>
        <p:grpSpPr>
          <a:xfrm>
            <a:off x="208817" y="2958181"/>
            <a:ext cx="278496" cy="200053"/>
            <a:chOff x="1014019" y="2643309"/>
            <a:chExt cx="278496" cy="200053"/>
          </a:xfrm>
        </p:grpSpPr>
        <p:sp>
          <p:nvSpPr>
            <p:cNvPr id="134" name="이등변 삼각형 133">
              <a:extLst>
                <a:ext uri="{FF2B5EF4-FFF2-40B4-BE49-F238E27FC236}">
                  <a16:creationId xmlns:a16="http://schemas.microsoft.com/office/drawing/2014/main" id="{1F1D4E36-A518-745D-CBD1-6F6C0B4A086E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35" name="그룹 134">
              <a:extLst>
                <a:ext uri="{FF2B5EF4-FFF2-40B4-BE49-F238E27FC236}">
                  <a16:creationId xmlns:a16="http://schemas.microsoft.com/office/drawing/2014/main" id="{D03F6ADB-6A0A-4EFE-F1FA-D14F9B3BC119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36" name="Oval 593">
                <a:extLst>
                  <a:ext uri="{FF2B5EF4-FFF2-40B4-BE49-F238E27FC236}">
                    <a16:creationId xmlns:a16="http://schemas.microsoft.com/office/drawing/2014/main" id="{A8FD792D-73F3-272D-9D48-ACAD11A47F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7" name="TextBox 14">
                <a:extLst>
                  <a:ext uri="{FF2B5EF4-FFF2-40B4-BE49-F238E27FC236}">
                    <a16:creationId xmlns:a16="http://schemas.microsoft.com/office/drawing/2014/main" id="{87EAF18C-B884-8576-6FD4-443BF6A81BF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38" name="그룹 137">
            <a:extLst>
              <a:ext uri="{FF2B5EF4-FFF2-40B4-BE49-F238E27FC236}">
                <a16:creationId xmlns:a16="http://schemas.microsoft.com/office/drawing/2014/main" id="{50897EB1-337F-3F07-401B-354FAE5557AB}"/>
              </a:ext>
            </a:extLst>
          </p:cNvPr>
          <p:cNvGrpSpPr/>
          <p:nvPr/>
        </p:nvGrpSpPr>
        <p:grpSpPr>
          <a:xfrm>
            <a:off x="3145767" y="2435227"/>
            <a:ext cx="244417" cy="258694"/>
            <a:chOff x="1098607" y="3056422"/>
            <a:chExt cx="244417" cy="258694"/>
          </a:xfrm>
        </p:grpSpPr>
        <p:sp>
          <p:nvSpPr>
            <p:cNvPr id="139" name="이등변 삼각형 138">
              <a:extLst>
                <a:ext uri="{FF2B5EF4-FFF2-40B4-BE49-F238E27FC236}">
                  <a16:creationId xmlns:a16="http://schemas.microsoft.com/office/drawing/2014/main" id="{C3FC28E6-666B-1C60-5F6A-2D76B3C1D77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40" name="그룹 139">
              <a:extLst>
                <a:ext uri="{FF2B5EF4-FFF2-40B4-BE49-F238E27FC236}">
                  <a16:creationId xmlns:a16="http://schemas.microsoft.com/office/drawing/2014/main" id="{8748EA51-6C02-BBCA-ED87-5677F17126D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41" name="Oval 593">
                <a:extLst>
                  <a:ext uri="{FF2B5EF4-FFF2-40B4-BE49-F238E27FC236}">
                    <a16:creationId xmlns:a16="http://schemas.microsoft.com/office/drawing/2014/main" id="{927B0210-DF45-6F6E-49D1-9A3AD64515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42" name="TextBox 14">
                <a:extLst>
                  <a:ext uri="{FF2B5EF4-FFF2-40B4-BE49-F238E27FC236}">
                    <a16:creationId xmlns:a16="http://schemas.microsoft.com/office/drawing/2014/main" id="{56247AFD-99BF-F02E-9867-84F3F32A5CBC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143" name="그림 142">
            <a:extLst>
              <a:ext uri="{FF2B5EF4-FFF2-40B4-BE49-F238E27FC236}">
                <a16:creationId xmlns:a16="http://schemas.microsoft.com/office/drawing/2014/main" id="{81302B95-BC7A-D198-6EE9-8170853897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3367" y="3682059"/>
            <a:ext cx="765615" cy="288135"/>
          </a:xfrm>
          <a:prstGeom prst="rect">
            <a:avLst/>
          </a:prstGeom>
        </p:spPr>
      </p:pic>
      <p:grpSp>
        <p:nvGrpSpPr>
          <p:cNvPr id="144" name="그룹 143">
            <a:extLst>
              <a:ext uri="{FF2B5EF4-FFF2-40B4-BE49-F238E27FC236}">
                <a16:creationId xmlns:a16="http://schemas.microsoft.com/office/drawing/2014/main" id="{5BBC08B6-9363-BF8C-EDA4-12392DE614C7}"/>
              </a:ext>
            </a:extLst>
          </p:cNvPr>
          <p:cNvGrpSpPr/>
          <p:nvPr/>
        </p:nvGrpSpPr>
        <p:grpSpPr>
          <a:xfrm rot="5400000">
            <a:off x="1588928" y="235896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5" name="이등변 삼각형 144">
              <a:extLst>
                <a:ext uri="{FF2B5EF4-FFF2-40B4-BE49-F238E27FC236}">
                  <a16:creationId xmlns:a16="http://schemas.microsoft.com/office/drawing/2014/main" id="{4CAF4465-8B27-685F-6DE2-A12E6F287981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6" name="Oval 593">
              <a:extLst>
                <a:ext uri="{FF2B5EF4-FFF2-40B4-BE49-F238E27FC236}">
                  <a16:creationId xmlns:a16="http://schemas.microsoft.com/office/drawing/2014/main" id="{EAE06E53-01AB-78EA-21C9-CEB997E31D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</a:t>
              </a:r>
            </a:p>
          </p:txBody>
        </p:sp>
      </p:grpSp>
      <p:sp>
        <p:nvSpPr>
          <p:cNvPr id="147" name="직사각형 146">
            <a:extLst>
              <a:ext uri="{FF2B5EF4-FFF2-40B4-BE49-F238E27FC236}">
                <a16:creationId xmlns:a16="http://schemas.microsoft.com/office/drawing/2014/main" id="{72A8B2CA-6D4E-E13C-D56A-49CA239F49EF}"/>
              </a:ext>
            </a:extLst>
          </p:cNvPr>
          <p:cNvSpPr/>
          <p:nvPr/>
        </p:nvSpPr>
        <p:spPr>
          <a:xfrm>
            <a:off x="707369" y="2926754"/>
            <a:ext cx="1764757" cy="562157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8" name="그룹 147">
            <a:extLst>
              <a:ext uri="{FF2B5EF4-FFF2-40B4-BE49-F238E27FC236}">
                <a16:creationId xmlns:a16="http://schemas.microsoft.com/office/drawing/2014/main" id="{A6940BC9-6013-27BD-9899-FBF25208C305}"/>
              </a:ext>
            </a:extLst>
          </p:cNvPr>
          <p:cNvGrpSpPr/>
          <p:nvPr/>
        </p:nvGrpSpPr>
        <p:grpSpPr>
          <a:xfrm>
            <a:off x="2370698" y="3735335"/>
            <a:ext cx="278496" cy="200053"/>
            <a:chOff x="1014019" y="2643309"/>
            <a:chExt cx="278496" cy="200053"/>
          </a:xfrm>
        </p:grpSpPr>
        <p:sp>
          <p:nvSpPr>
            <p:cNvPr id="149" name="이등변 삼각형 148">
              <a:extLst>
                <a:ext uri="{FF2B5EF4-FFF2-40B4-BE49-F238E27FC236}">
                  <a16:creationId xmlns:a16="http://schemas.microsoft.com/office/drawing/2014/main" id="{A49FFEA2-A8D9-F179-8B9C-1458D94B7DA1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0" name="그룹 149">
              <a:extLst>
                <a:ext uri="{FF2B5EF4-FFF2-40B4-BE49-F238E27FC236}">
                  <a16:creationId xmlns:a16="http://schemas.microsoft.com/office/drawing/2014/main" id="{CCF31F90-28E0-B0C4-A2ED-B9BEB644B739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51" name="Oval 593">
                <a:extLst>
                  <a:ext uri="{FF2B5EF4-FFF2-40B4-BE49-F238E27FC236}">
                    <a16:creationId xmlns:a16="http://schemas.microsoft.com/office/drawing/2014/main" id="{F7287C3E-3C9C-E42E-43E0-0AE925D99E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52" name="TextBox 14">
                <a:extLst>
                  <a:ext uri="{FF2B5EF4-FFF2-40B4-BE49-F238E27FC236}">
                    <a16:creationId xmlns:a16="http://schemas.microsoft.com/office/drawing/2014/main" id="{1EE28C69-D729-278C-F659-BA6136A5413A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53" name="사각형: 둥근 모서리 152">
            <a:extLst>
              <a:ext uri="{FF2B5EF4-FFF2-40B4-BE49-F238E27FC236}">
                <a16:creationId xmlns:a16="http://schemas.microsoft.com/office/drawing/2014/main" id="{80644710-27F3-9B8C-CE10-3173E70132F3}"/>
              </a:ext>
            </a:extLst>
          </p:cNvPr>
          <p:cNvSpPr/>
          <p:nvPr/>
        </p:nvSpPr>
        <p:spPr>
          <a:xfrm>
            <a:off x="6357990" y="2300074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154" name="그래픽 153" descr="다운로드 윤곽선">
            <a:extLst>
              <a:ext uri="{FF2B5EF4-FFF2-40B4-BE49-F238E27FC236}">
                <a16:creationId xmlns:a16="http://schemas.microsoft.com/office/drawing/2014/main" id="{2EFC9B05-D781-378B-B93F-761B9A808EC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393482" y="2313037"/>
            <a:ext cx="204905" cy="204905"/>
          </a:xfrm>
          <a:prstGeom prst="rect">
            <a:avLst/>
          </a:prstGeom>
        </p:spPr>
      </p:pic>
      <p:grpSp>
        <p:nvGrpSpPr>
          <p:cNvPr id="155" name="그룹 154">
            <a:extLst>
              <a:ext uri="{FF2B5EF4-FFF2-40B4-BE49-F238E27FC236}">
                <a16:creationId xmlns:a16="http://schemas.microsoft.com/office/drawing/2014/main" id="{C5393611-4490-5CCE-D123-2901C1479B7A}"/>
              </a:ext>
            </a:extLst>
          </p:cNvPr>
          <p:cNvGrpSpPr/>
          <p:nvPr/>
        </p:nvGrpSpPr>
        <p:grpSpPr>
          <a:xfrm>
            <a:off x="6095163" y="2321327"/>
            <a:ext cx="278496" cy="200053"/>
            <a:chOff x="1014019" y="2643309"/>
            <a:chExt cx="278496" cy="200053"/>
          </a:xfrm>
        </p:grpSpPr>
        <p:sp>
          <p:nvSpPr>
            <p:cNvPr id="156" name="이등변 삼각형 155">
              <a:extLst>
                <a:ext uri="{FF2B5EF4-FFF2-40B4-BE49-F238E27FC236}">
                  <a16:creationId xmlns:a16="http://schemas.microsoft.com/office/drawing/2014/main" id="{FCF363BA-E0C3-A57A-3271-40967CE1D9FD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7" name="그룹 156">
              <a:extLst>
                <a:ext uri="{FF2B5EF4-FFF2-40B4-BE49-F238E27FC236}">
                  <a16:creationId xmlns:a16="http://schemas.microsoft.com/office/drawing/2014/main" id="{1CDD04E7-3FD6-D91D-90F2-44E8442E1626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58" name="Oval 593">
                <a:extLst>
                  <a:ext uri="{FF2B5EF4-FFF2-40B4-BE49-F238E27FC236}">
                    <a16:creationId xmlns:a16="http://schemas.microsoft.com/office/drawing/2014/main" id="{FC265095-584E-8D77-8B1E-AA47D0E56B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59" name="TextBox 14">
                <a:extLst>
                  <a:ext uri="{FF2B5EF4-FFF2-40B4-BE49-F238E27FC236}">
                    <a16:creationId xmlns:a16="http://schemas.microsoft.com/office/drawing/2014/main" id="{5CA29274-23DD-F0A9-B13F-2A4A743DA920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67" name="TextBox 166">
            <a:extLst>
              <a:ext uri="{FF2B5EF4-FFF2-40B4-BE49-F238E27FC236}">
                <a16:creationId xmlns:a16="http://schemas.microsoft.com/office/drawing/2014/main" id="{7F320976-FFC4-11DD-4805-A8E6B5E2B787}"/>
              </a:ext>
            </a:extLst>
          </p:cNvPr>
          <p:cNvSpPr txBox="1"/>
          <p:nvPr/>
        </p:nvSpPr>
        <p:spPr>
          <a:xfrm>
            <a:off x="3924940" y="105738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작성자</a:t>
            </a:r>
            <a:endParaRPr lang="en-US" altLang="ko-KR" sz="900"/>
          </a:p>
        </p:txBody>
      </p:sp>
      <p:sp>
        <p:nvSpPr>
          <p:cNvPr id="168" name="사각형: 둥근 모서리 167">
            <a:extLst>
              <a:ext uri="{FF2B5EF4-FFF2-40B4-BE49-F238E27FC236}">
                <a16:creationId xmlns:a16="http://schemas.microsoft.com/office/drawing/2014/main" id="{165993BC-56B1-238A-9A6B-9EB711D681AF}"/>
              </a:ext>
            </a:extLst>
          </p:cNvPr>
          <p:cNvSpPr/>
          <p:nvPr/>
        </p:nvSpPr>
        <p:spPr>
          <a:xfrm>
            <a:off x="4475466" y="109150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69" name="사각형: 둥근 모서리 168">
            <a:extLst>
              <a:ext uri="{FF2B5EF4-FFF2-40B4-BE49-F238E27FC236}">
                <a16:creationId xmlns:a16="http://schemas.microsoft.com/office/drawing/2014/main" id="{A686A20B-4706-BFBB-C28F-4BACF90A16E2}"/>
              </a:ext>
            </a:extLst>
          </p:cNvPr>
          <p:cNvSpPr/>
          <p:nvPr/>
        </p:nvSpPr>
        <p:spPr>
          <a:xfrm>
            <a:off x="5561388" y="1091709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0" name="그래픽 169" descr="돋보기 단색으로 채워진">
            <a:extLst>
              <a:ext uri="{FF2B5EF4-FFF2-40B4-BE49-F238E27FC236}">
                <a16:creationId xmlns:a16="http://schemas.microsoft.com/office/drawing/2014/main" id="{1CFC1440-321B-9D8B-677A-01363988004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620562" y="1133075"/>
            <a:ext cx="145373" cy="147683"/>
          </a:xfrm>
          <a:prstGeom prst="rect">
            <a:avLst/>
          </a:prstGeom>
        </p:spPr>
      </p:pic>
      <p:grpSp>
        <p:nvGrpSpPr>
          <p:cNvPr id="175" name="그룹 174">
            <a:extLst>
              <a:ext uri="{FF2B5EF4-FFF2-40B4-BE49-F238E27FC236}">
                <a16:creationId xmlns:a16="http://schemas.microsoft.com/office/drawing/2014/main" id="{CF1B6767-403D-342C-C5F5-17EB0F29B7DE}"/>
              </a:ext>
            </a:extLst>
          </p:cNvPr>
          <p:cNvGrpSpPr/>
          <p:nvPr/>
        </p:nvGrpSpPr>
        <p:grpSpPr>
          <a:xfrm rot="5400000">
            <a:off x="6808944" y="108493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76" name="이등변 삼각형 175">
              <a:extLst>
                <a:ext uri="{FF2B5EF4-FFF2-40B4-BE49-F238E27FC236}">
                  <a16:creationId xmlns:a16="http://schemas.microsoft.com/office/drawing/2014/main" id="{8D755713-9673-12CD-AAAA-7B4AA36B61C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77" name="Oval 593">
              <a:extLst>
                <a:ext uri="{FF2B5EF4-FFF2-40B4-BE49-F238E27FC236}">
                  <a16:creationId xmlns:a16="http://schemas.microsoft.com/office/drawing/2014/main" id="{A3B32E8A-3FE9-996F-9E6C-79B87DC671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pSp>
        <p:nvGrpSpPr>
          <p:cNvPr id="181" name="그룹 180">
            <a:extLst>
              <a:ext uri="{FF2B5EF4-FFF2-40B4-BE49-F238E27FC236}">
                <a16:creationId xmlns:a16="http://schemas.microsoft.com/office/drawing/2014/main" id="{6953202B-C6F8-D694-DB8C-1FD5BB5EFA54}"/>
              </a:ext>
            </a:extLst>
          </p:cNvPr>
          <p:cNvGrpSpPr/>
          <p:nvPr/>
        </p:nvGrpSpPr>
        <p:grpSpPr>
          <a:xfrm>
            <a:off x="2290629" y="2675699"/>
            <a:ext cx="244417" cy="258694"/>
            <a:chOff x="1098607" y="3056422"/>
            <a:chExt cx="244417" cy="258694"/>
          </a:xfrm>
        </p:grpSpPr>
        <p:sp>
          <p:nvSpPr>
            <p:cNvPr id="182" name="이등변 삼각형 181">
              <a:extLst>
                <a:ext uri="{FF2B5EF4-FFF2-40B4-BE49-F238E27FC236}">
                  <a16:creationId xmlns:a16="http://schemas.microsoft.com/office/drawing/2014/main" id="{1DB8027B-9C06-275A-0058-707EC0FAAFD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83" name="그룹 182">
              <a:extLst>
                <a:ext uri="{FF2B5EF4-FFF2-40B4-BE49-F238E27FC236}">
                  <a16:creationId xmlns:a16="http://schemas.microsoft.com/office/drawing/2014/main" id="{69C77929-309C-8916-1952-B9388D22CCF5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84" name="Oval 593">
                <a:extLst>
                  <a:ext uri="{FF2B5EF4-FFF2-40B4-BE49-F238E27FC236}">
                    <a16:creationId xmlns:a16="http://schemas.microsoft.com/office/drawing/2014/main" id="{9720661D-81B9-FAA9-F62B-84EDC521D5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85" name="TextBox 14">
                <a:extLst>
                  <a:ext uri="{FF2B5EF4-FFF2-40B4-BE49-F238E27FC236}">
                    <a16:creationId xmlns:a16="http://schemas.microsoft.com/office/drawing/2014/main" id="{F877F606-A339-FA7B-225E-8CFA2AD1C00D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4193367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011704"/>
              </p:ext>
            </p:extLst>
          </p:nvPr>
        </p:nvGraphicFramePr>
        <p:xfrm>
          <a:off x="7794170" y="725881"/>
          <a:ext cx="439783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후기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0584549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636020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후기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온라인몰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AD-07-0015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61</a:t>
            </a:fld>
            <a:endParaRPr lang="ko-KR" altLang="en-US"/>
          </a:p>
        </p:txBody>
      </p:sp>
      <p:sp>
        <p:nvSpPr>
          <p:cNvPr id="99" name="사각형: 둥근 모서리 98">
            <a:extLst>
              <a:ext uri="{FF2B5EF4-FFF2-40B4-BE49-F238E27FC236}">
                <a16:creationId xmlns:a16="http://schemas.microsoft.com/office/drawing/2014/main" id="{90F04B18-B6EC-1874-EB44-88521762E1C2}"/>
              </a:ext>
            </a:extLst>
          </p:cNvPr>
          <p:cNvSpPr/>
          <p:nvPr/>
        </p:nvSpPr>
        <p:spPr>
          <a:xfrm>
            <a:off x="6224318" y="1826788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96330C10-3D4D-C49C-AE2A-73252E7D33A2}"/>
              </a:ext>
            </a:extLst>
          </p:cNvPr>
          <p:cNvCxnSpPr>
            <a:cxnSpLocks/>
          </p:cNvCxnSpPr>
          <p:nvPr/>
        </p:nvCxnSpPr>
        <p:spPr>
          <a:xfrm>
            <a:off x="387337" y="2142734"/>
            <a:ext cx="692128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F08ED970-ED18-0389-1C93-10EAAB343F5F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온라인몰 관리  </a:t>
            </a:r>
            <a:r>
              <a:rPr lang="en-US" altLang="ko-KR" sz="900"/>
              <a:t>&gt; </a:t>
            </a:r>
            <a:r>
              <a:rPr lang="ko-KR" altLang="en-US" sz="900"/>
              <a:t>후기 관리</a:t>
            </a:r>
            <a:endParaRPr lang="en-US" altLang="ko-KR" sz="900"/>
          </a:p>
        </p:txBody>
      </p: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9FB27DD3-B16C-9671-E44B-EFF757551593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1F7B0049-10D9-EA04-14C4-E7FE9CD2DD6A}"/>
              </a:ext>
            </a:extLst>
          </p:cNvPr>
          <p:cNvSpPr txBox="1"/>
          <p:nvPr/>
        </p:nvSpPr>
        <p:spPr>
          <a:xfrm>
            <a:off x="356597" y="1054646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</a:t>
            </a:r>
            <a:endParaRPr lang="en-US" altLang="ko-KR" sz="900"/>
          </a:p>
        </p:txBody>
      </p:sp>
      <p:sp>
        <p:nvSpPr>
          <p:cNvPr id="113" name="사각형: 둥근 모서리 112">
            <a:extLst>
              <a:ext uri="{FF2B5EF4-FFF2-40B4-BE49-F238E27FC236}">
                <a16:creationId xmlns:a16="http://schemas.microsoft.com/office/drawing/2014/main" id="{B99F6151-10D2-C2D1-F2D9-48987D258D04}"/>
              </a:ext>
            </a:extLst>
          </p:cNvPr>
          <p:cNvSpPr/>
          <p:nvPr/>
        </p:nvSpPr>
        <p:spPr>
          <a:xfrm>
            <a:off x="905561" y="109276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14" name="사각형: 둥근 모서리 113">
            <a:extLst>
              <a:ext uri="{FF2B5EF4-FFF2-40B4-BE49-F238E27FC236}">
                <a16:creationId xmlns:a16="http://schemas.microsoft.com/office/drawing/2014/main" id="{9BBCE727-9A68-132D-0688-1F46E10EFF9C}"/>
              </a:ext>
            </a:extLst>
          </p:cNvPr>
          <p:cNvSpPr/>
          <p:nvPr/>
        </p:nvSpPr>
        <p:spPr>
          <a:xfrm>
            <a:off x="1991483" y="1092968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15" name="그래픽 114" descr="돋보기 단색으로 채워진">
            <a:extLst>
              <a:ext uri="{FF2B5EF4-FFF2-40B4-BE49-F238E27FC236}">
                <a16:creationId xmlns:a16="http://schemas.microsoft.com/office/drawing/2014/main" id="{BC2C6BAE-8D8E-22B4-0E0F-E1DEBF83B1F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050657" y="1134334"/>
            <a:ext cx="145373" cy="147683"/>
          </a:xfrm>
          <a:prstGeom prst="rect">
            <a:avLst/>
          </a:prstGeom>
        </p:spPr>
      </p:pic>
      <p:sp>
        <p:nvSpPr>
          <p:cNvPr id="116" name="TextBox 115">
            <a:extLst>
              <a:ext uri="{FF2B5EF4-FFF2-40B4-BE49-F238E27FC236}">
                <a16:creationId xmlns:a16="http://schemas.microsoft.com/office/drawing/2014/main" id="{CEC0124D-4939-BB7C-AE11-25222DB36621}"/>
              </a:ext>
            </a:extLst>
          </p:cNvPr>
          <p:cNvSpPr txBox="1"/>
          <p:nvPr/>
        </p:nvSpPr>
        <p:spPr>
          <a:xfrm>
            <a:off x="355399" y="1361220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</a:t>
            </a:r>
            <a:endParaRPr lang="en-US" altLang="ko-KR" sz="900"/>
          </a:p>
        </p:txBody>
      </p:sp>
      <p:sp>
        <p:nvSpPr>
          <p:cNvPr id="120" name="사각형: 둥근 모서리 119">
            <a:extLst>
              <a:ext uri="{FF2B5EF4-FFF2-40B4-BE49-F238E27FC236}">
                <a16:creationId xmlns:a16="http://schemas.microsoft.com/office/drawing/2014/main" id="{8FF732DE-0E89-BF65-412D-052DC3E86E54}"/>
              </a:ext>
            </a:extLst>
          </p:cNvPr>
          <p:cNvSpPr/>
          <p:nvPr/>
        </p:nvSpPr>
        <p:spPr>
          <a:xfrm>
            <a:off x="905561" y="1403966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21" name="사각형: 둥근 모서리 120">
            <a:extLst>
              <a:ext uri="{FF2B5EF4-FFF2-40B4-BE49-F238E27FC236}">
                <a16:creationId xmlns:a16="http://schemas.microsoft.com/office/drawing/2014/main" id="{974BA07F-591E-5311-A96B-03F15FB6D6E9}"/>
              </a:ext>
            </a:extLst>
          </p:cNvPr>
          <p:cNvSpPr/>
          <p:nvPr/>
        </p:nvSpPr>
        <p:spPr>
          <a:xfrm>
            <a:off x="1991483" y="140417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22" name="그래픽 121" descr="돋보기 단색으로 채워진">
            <a:extLst>
              <a:ext uri="{FF2B5EF4-FFF2-40B4-BE49-F238E27FC236}">
                <a16:creationId xmlns:a16="http://schemas.microsoft.com/office/drawing/2014/main" id="{39EB3188-B486-5D8E-BEFC-2D6F3B850AB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050657" y="1445540"/>
            <a:ext cx="145373" cy="147683"/>
          </a:xfrm>
          <a:prstGeom prst="rect">
            <a:avLst/>
          </a:prstGeom>
        </p:spPr>
      </p:pic>
      <p:graphicFrame>
        <p:nvGraphicFramePr>
          <p:cNvPr id="123" name="표 15">
            <a:extLst>
              <a:ext uri="{FF2B5EF4-FFF2-40B4-BE49-F238E27FC236}">
                <a16:creationId xmlns:a16="http://schemas.microsoft.com/office/drawing/2014/main" id="{1B9BC995-5AA8-CE35-DA10-3C0FE3FA1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344192"/>
              </p:ext>
            </p:extLst>
          </p:nvPr>
        </p:nvGraphicFramePr>
        <p:xfrm>
          <a:off x="428873" y="2644842"/>
          <a:ext cx="6888137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59024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974491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804369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642908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678788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766859">
                  <a:extLst>
                    <a:ext uri="{9D8B030D-6E8A-4147-A177-3AD203B41FA5}">
                      <a16:colId xmlns:a16="http://schemas.microsoft.com/office/drawing/2014/main" val="3525247711"/>
                    </a:ext>
                  </a:extLst>
                </a:gridCol>
                <a:gridCol w="434151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  <a:gridCol w="680419">
                  <a:extLst>
                    <a:ext uri="{9D8B030D-6E8A-4147-A177-3AD203B41FA5}">
                      <a16:colId xmlns:a16="http://schemas.microsoft.com/office/drawing/2014/main" val="659186258"/>
                    </a:ext>
                  </a:extLst>
                </a:gridCol>
                <a:gridCol w="784798">
                  <a:extLst>
                    <a:ext uri="{9D8B030D-6E8A-4147-A177-3AD203B41FA5}">
                      <a16:colId xmlns:a16="http://schemas.microsoft.com/office/drawing/2014/main" val="1038518347"/>
                    </a:ext>
                  </a:extLst>
                </a:gridCol>
                <a:gridCol w="862330">
                  <a:extLst>
                    <a:ext uri="{9D8B030D-6E8A-4147-A177-3AD203B41FA5}">
                      <a16:colId xmlns:a16="http://schemas.microsoft.com/office/drawing/2014/main" val="2924708595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후기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후기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별점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숨김 처리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쇼핑몰 이름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쇼핑몰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상품 후기입니다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RV_FD_002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고향뜨락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SHOP_FD_001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상품 리뷰입니다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RV_FD_001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명품마루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SHOP_FD_002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124" name="사각형: 둥근 모서리 123">
            <a:extLst>
              <a:ext uri="{FF2B5EF4-FFF2-40B4-BE49-F238E27FC236}">
                <a16:creationId xmlns:a16="http://schemas.microsoft.com/office/drawing/2014/main" id="{9CA14044-99BA-082C-E702-2CD968549C1C}"/>
              </a:ext>
            </a:extLst>
          </p:cNvPr>
          <p:cNvSpPr/>
          <p:nvPr/>
        </p:nvSpPr>
        <p:spPr>
          <a:xfrm>
            <a:off x="475747" y="271650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5" name="사각형: 둥근 모서리 124">
            <a:extLst>
              <a:ext uri="{FF2B5EF4-FFF2-40B4-BE49-F238E27FC236}">
                <a16:creationId xmlns:a16="http://schemas.microsoft.com/office/drawing/2014/main" id="{E6BF74F1-1AC5-B8E3-BB58-5A71B6839851}"/>
              </a:ext>
            </a:extLst>
          </p:cNvPr>
          <p:cNvSpPr/>
          <p:nvPr/>
        </p:nvSpPr>
        <p:spPr>
          <a:xfrm>
            <a:off x="475747" y="299798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6" name="사각형: 둥근 모서리 125">
            <a:extLst>
              <a:ext uri="{FF2B5EF4-FFF2-40B4-BE49-F238E27FC236}">
                <a16:creationId xmlns:a16="http://schemas.microsoft.com/office/drawing/2014/main" id="{E99633B9-ABDF-E983-9ED6-43440D478FA8}"/>
              </a:ext>
            </a:extLst>
          </p:cNvPr>
          <p:cNvSpPr/>
          <p:nvPr/>
        </p:nvSpPr>
        <p:spPr>
          <a:xfrm>
            <a:off x="475747" y="326973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8EDAF66-C98E-132D-E3F0-4CC9B6778ADD}"/>
              </a:ext>
            </a:extLst>
          </p:cNvPr>
          <p:cNvSpPr txBox="1"/>
          <p:nvPr/>
        </p:nvSpPr>
        <p:spPr>
          <a:xfrm>
            <a:off x="332877" y="2371397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후기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43" name="그림 142">
            <a:extLst>
              <a:ext uri="{FF2B5EF4-FFF2-40B4-BE49-F238E27FC236}">
                <a16:creationId xmlns:a16="http://schemas.microsoft.com/office/drawing/2014/main" id="{81302B95-BC7A-D198-6EE9-8170853897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3367" y="3682059"/>
            <a:ext cx="765615" cy="288135"/>
          </a:xfrm>
          <a:prstGeom prst="rect">
            <a:avLst/>
          </a:prstGeom>
        </p:spPr>
      </p:pic>
      <p:sp>
        <p:nvSpPr>
          <p:cNvPr id="153" name="사각형: 둥근 모서리 152">
            <a:extLst>
              <a:ext uri="{FF2B5EF4-FFF2-40B4-BE49-F238E27FC236}">
                <a16:creationId xmlns:a16="http://schemas.microsoft.com/office/drawing/2014/main" id="{80644710-27F3-9B8C-CE10-3173E70132F3}"/>
              </a:ext>
            </a:extLst>
          </p:cNvPr>
          <p:cNvSpPr/>
          <p:nvPr/>
        </p:nvSpPr>
        <p:spPr>
          <a:xfrm>
            <a:off x="6357990" y="2300074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154" name="그래픽 153" descr="다운로드 윤곽선">
            <a:extLst>
              <a:ext uri="{FF2B5EF4-FFF2-40B4-BE49-F238E27FC236}">
                <a16:creationId xmlns:a16="http://schemas.microsoft.com/office/drawing/2014/main" id="{2EFC9B05-D781-378B-B93F-761B9A808EC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393482" y="2313037"/>
            <a:ext cx="204905" cy="204905"/>
          </a:xfrm>
          <a:prstGeom prst="rect">
            <a:avLst/>
          </a:prstGeom>
        </p:spPr>
      </p:pic>
      <p:sp>
        <p:nvSpPr>
          <p:cNvPr id="167" name="TextBox 166">
            <a:extLst>
              <a:ext uri="{FF2B5EF4-FFF2-40B4-BE49-F238E27FC236}">
                <a16:creationId xmlns:a16="http://schemas.microsoft.com/office/drawing/2014/main" id="{7F320976-FFC4-11DD-4805-A8E6B5E2B787}"/>
              </a:ext>
            </a:extLst>
          </p:cNvPr>
          <p:cNvSpPr txBox="1"/>
          <p:nvPr/>
        </p:nvSpPr>
        <p:spPr>
          <a:xfrm>
            <a:off x="3924940" y="105738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작성자</a:t>
            </a:r>
            <a:endParaRPr lang="en-US" altLang="ko-KR" sz="900"/>
          </a:p>
        </p:txBody>
      </p:sp>
      <p:sp>
        <p:nvSpPr>
          <p:cNvPr id="168" name="사각형: 둥근 모서리 167">
            <a:extLst>
              <a:ext uri="{FF2B5EF4-FFF2-40B4-BE49-F238E27FC236}">
                <a16:creationId xmlns:a16="http://schemas.microsoft.com/office/drawing/2014/main" id="{165993BC-56B1-238A-9A6B-9EB711D681AF}"/>
              </a:ext>
            </a:extLst>
          </p:cNvPr>
          <p:cNvSpPr/>
          <p:nvPr/>
        </p:nvSpPr>
        <p:spPr>
          <a:xfrm>
            <a:off x="4475466" y="109150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69" name="사각형: 둥근 모서리 168">
            <a:extLst>
              <a:ext uri="{FF2B5EF4-FFF2-40B4-BE49-F238E27FC236}">
                <a16:creationId xmlns:a16="http://schemas.microsoft.com/office/drawing/2014/main" id="{A686A20B-4706-BFBB-C28F-4BACF90A16E2}"/>
              </a:ext>
            </a:extLst>
          </p:cNvPr>
          <p:cNvSpPr/>
          <p:nvPr/>
        </p:nvSpPr>
        <p:spPr>
          <a:xfrm>
            <a:off x="5561388" y="1091709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0" name="그래픽 169" descr="돋보기 단색으로 채워진">
            <a:extLst>
              <a:ext uri="{FF2B5EF4-FFF2-40B4-BE49-F238E27FC236}">
                <a16:creationId xmlns:a16="http://schemas.microsoft.com/office/drawing/2014/main" id="{1CFC1440-321B-9D8B-677A-01363988004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620562" y="1133075"/>
            <a:ext cx="145373" cy="147683"/>
          </a:xfrm>
          <a:prstGeom prst="rect">
            <a:avLst/>
          </a:prstGeom>
        </p:spPr>
      </p:pic>
      <p:sp>
        <p:nvSpPr>
          <p:cNvPr id="3" name="직사각형 2">
            <a:extLst>
              <a:ext uri="{FF2B5EF4-FFF2-40B4-BE49-F238E27FC236}">
                <a16:creationId xmlns:a16="http://schemas.microsoft.com/office/drawing/2014/main" id="{C44A8D2B-3D39-3DBB-2894-3253A5D364C5}"/>
              </a:ext>
            </a:extLst>
          </p:cNvPr>
          <p:cNvSpPr/>
          <p:nvPr/>
        </p:nvSpPr>
        <p:spPr>
          <a:xfrm>
            <a:off x="0" y="478246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022A20D0-74C7-4615-D4B1-43C06066ED86}"/>
              </a:ext>
            </a:extLst>
          </p:cNvPr>
          <p:cNvSpPr/>
          <p:nvPr/>
        </p:nvSpPr>
        <p:spPr>
          <a:xfrm>
            <a:off x="2047520" y="931506"/>
            <a:ext cx="3703824" cy="512078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곱하기 기호 7">
            <a:extLst>
              <a:ext uri="{FF2B5EF4-FFF2-40B4-BE49-F238E27FC236}">
                <a16:creationId xmlns:a16="http://schemas.microsoft.com/office/drawing/2014/main" id="{C4D3AD9E-87B3-648D-6567-42BC13F6BFFC}"/>
              </a:ext>
            </a:extLst>
          </p:cNvPr>
          <p:cNvSpPr/>
          <p:nvPr/>
        </p:nvSpPr>
        <p:spPr>
          <a:xfrm>
            <a:off x="5428435" y="1046988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14FE55-295E-C0DA-C01E-B8D7813F5A51}"/>
              </a:ext>
            </a:extLst>
          </p:cNvPr>
          <p:cNvSpPr txBox="1"/>
          <p:nvPr/>
        </p:nvSpPr>
        <p:spPr>
          <a:xfrm>
            <a:off x="2254538" y="1484332"/>
            <a:ext cx="1023602" cy="410881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900"/>
              <a:t>후기 제목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후기 코드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쇼핑몰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후기 내용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작성자명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작성자 </a:t>
            </a:r>
            <a:r>
              <a:rPr lang="en-US" altLang="ko-KR" sz="900"/>
              <a:t>ID</a:t>
            </a:r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작성 일자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 err="1"/>
              <a:t>별점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숨김 처리</a:t>
            </a:r>
            <a:endParaRPr lang="en-US" altLang="ko-KR" sz="900"/>
          </a:p>
          <a:p>
            <a:endParaRPr lang="en-US" altLang="ko-KR" sz="900"/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995D5498-D1CA-9589-3393-9753EE3E462E}"/>
              </a:ext>
            </a:extLst>
          </p:cNvPr>
          <p:cNvSpPr/>
          <p:nvPr/>
        </p:nvSpPr>
        <p:spPr>
          <a:xfrm>
            <a:off x="5024168" y="5645778"/>
            <a:ext cx="533400" cy="22161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B1A3948C-5789-CF0E-627D-636BC2F99A30}"/>
              </a:ext>
            </a:extLst>
          </p:cNvPr>
          <p:cNvSpPr/>
          <p:nvPr/>
        </p:nvSpPr>
        <p:spPr>
          <a:xfrm>
            <a:off x="4428603" y="5645778"/>
            <a:ext cx="533400" cy="22161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72CB0B20-E205-79DD-55EC-38DDDF338551}"/>
              </a:ext>
            </a:extLst>
          </p:cNvPr>
          <p:cNvGrpSpPr/>
          <p:nvPr/>
        </p:nvGrpSpPr>
        <p:grpSpPr>
          <a:xfrm>
            <a:off x="4705560" y="5414914"/>
            <a:ext cx="244417" cy="248362"/>
            <a:chOff x="1098607" y="3056422"/>
            <a:chExt cx="244417" cy="258694"/>
          </a:xfrm>
        </p:grpSpPr>
        <p:sp>
          <p:nvSpPr>
            <p:cNvPr id="13" name="이등변 삼각형 12">
              <a:extLst>
                <a:ext uri="{FF2B5EF4-FFF2-40B4-BE49-F238E27FC236}">
                  <a16:creationId xmlns:a16="http://schemas.microsoft.com/office/drawing/2014/main" id="{81A47579-E58E-004E-2DC0-37ABF7ABEC4F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4" name="그룹 13">
              <a:extLst>
                <a:ext uri="{FF2B5EF4-FFF2-40B4-BE49-F238E27FC236}">
                  <a16:creationId xmlns:a16="http://schemas.microsoft.com/office/drawing/2014/main" id="{961A8F01-4E7E-1084-91AE-2E794DB2EC70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8375"/>
              <a:chOff x="5640299" y="5239717"/>
              <a:chExt cx="244417" cy="208375"/>
            </a:xfrm>
          </p:grpSpPr>
          <p:sp>
            <p:nvSpPr>
              <p:cNvPr id="15" name="Oval 593">
                <a:extLst>
                  <a:ext uri="{FF2B5EF4-FFF2-40B4-BE49-F238E27FC236}">
                    <a16:creationId xmlns:a16="http://schemas.microsoft.com/office/drawing/2014/main" id="{CFC8C982-4DB3-28D1-F094-E0B5978A95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6" name="TextBox 14">
                <a:extLst>
                  <a:ext uri="{FF2B5EF4-FFF2-40B4-BE49-F238E27FC236}">
                    <a16:creationId xmlns:a16="http://schemas.microsoft.com/office/drawing/2014/main" id="{32161DBE-FED0-BEA7-A267-E704060E89CF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83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3FCCC056-DA4B-9777-F7D3-3ACA5A7E7E57}"/>
              </a:ext>
            </a:extLst>
          </p:cNvPr>
          <p:cNvGrpSpPr/>
          <p:nvPr/>
        </p:nvGrpSpPr>
        <p:grpSpPr>
          <a:xfrm>
            <a:off x="5321846" y="5409520"/>
            <a:ext cx="244417" cy="248362"/>
            <a:chOff x="1098607" y="3056422"/>
            <a:chExt cx="244417" cy="258694"/>
          </a:xfrm>
        </p:grpSpPr>
        <p:sp>
          <p:nvSpPr>
            <p:cNvPr id="18" name="이등변 삼각형 17">
              <a:extLst>
                <a:ext uri="{FF2B5EF4-FFF2-40B4-BE49-F238E27FC236}">
                  <a16:creationId xmlns:a16="http://schemas.microsoft.com/office/drawing/2014/main" id="{A6F1FE3C-1363-A59F-475F-E906A2C463FD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9" name="그룹 18">
              <a:extLst>
                <a:ext uri="{FF2B5EF4-FFF2-40B4-BE49-F238E27FC236}">
                  <a16:creationId xmlns:a16="http://schemas.microsoft.com/office/drawing/2014/main" id="{479BAA8F-F4D3-91F7-7B93-40BA64BD9DE9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8375"/>
              <a:chOff x="5640299" y="5239717"/>
              <a:chExt cx="244417" cy="208375"/>
            </a:xfrm>
          </p:grpSpPr>
          <p:sp>
            <p:nvSpPr>
              <p:cNvPr id="20" name="Oval 593">
                <a:extLst>
                  <a:ext uri="{FF2B5EF4-FFF2-40B4-BE49-F238E27FC236}">
                    <a16:creationId xmlns:a16="http://schemas.microsoft.com/office/drawing/2014/main" id="{99818017-D3D2-206C-89F7-9B4FD6BD8A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1" name="TextBox 14">
                <a:extLst>
                  <a:ext uri="{FF2B5EF4-FFF2-40B4-BE49-F238E27FC236}">
                    <a16:creationId xmlns:a16="http://schemas.microsoft.com/office/drawing/2014/main" id="{3AC1A535-9878-6F00-6B85-E1049BC453B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83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92A09369-23DE-A077-E41A-3F8A1B3BEC99}"/>
              </a:ext>
            </a:extLst>
          </p:cNvPr>
          <p:cNvSpPr/>
          <p:nvPr/>
        </p:nvSpPr>
        <p:spPr>
          <a:xfrm>
            <a:off x="3093455" y="1497791"/>
            <a:ext cx="2263054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상품 후기입니다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801125AE-95C6-DBF9-F3A7-15CCC94BFA51}"/>
              </a:ext>
            </a:extLst>
          </p:cNvPr>
          <p:cNvSpPr/>
          <p:nvPr/>
        </p:nvSpPr>
        <p:spPr>
          <a:xfrm>
            <a:off x="3093455" y="1894367"/>
            <a:ext cx="96170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RV_FD_002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5CF92733-1900-3085-6010-1C697B24A461}"/>
              </a:ext>
            </a:extLst>
          </p:cNvPr>
          <p:cNvSpPr/>
          <p:nvPr/>
        </p:nvSpPr>
        <p:spPr>
          <a:xfrm>
            <a:off x="3093455" y="2317958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err="1">
                <a:solidFill>
                  <a:schemeClr val="bg1">
                    <a:lumMod val="50000"/>
                  </a:schemeClr>
                </a:solidFill>
              </a:rPr>
              <a:t>고향뜨락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F8200206-C861-9038-00AA-A0AF5F5B69BB}"/>
              </a:ext>
            </a:extLst>
          </p:cNvPr>
          <p:cNvSpPr/>
          <p:nvPr/>
        </p:nvSpPr>
        <p:spPr>
          <a:xfrm>
            <a:off x="4127041" y="2317958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SHOP_FD_001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" name="사각형: 둥근 모서리 25">
            <a:extLst>
              <a:ext uri="{FF2B5EF4-FFF2-40B4-BE49-F238E27FC236}">
                <a16:creationId xmlns:a16="http://schemas.microsoft.com/office/drawing/2014/main" id="{2926CD8B-A46A-0748-6267-6F7A1648F3E3}"/>
              </a:ext>
            </a:extLst>
          </p:cNvPr>
          <p:cNvSpPr/>
          <p:nvPr/>
        </p:nvSpPr>
        <p:spPr>
          <a:xfrm>
            <a:off x="3094852" y="2720087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농수산물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a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1F4618C5-9F56-E828-EAC9-E382A4C9438A}"/>
              </a:ext>
            </a:extLst>
          </p:cNvPr>
          <p:cNvSpPr/>
          <p:nvPr/>
        </p:nvSpPr>
        <p:spPr>
          <a:xfrm>
            <a:off x="4128438" y="2720087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FD_001_CR_01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4E3D5D28-916C-883D-F2F1-1069C4C8D315}"/>
              </a:ext>
            </a:extLst>
          </p:cNvPr>
          <p:cNvSpPr/>
          <p:nvPr/>
        </p:nvSpPr>
        <p:spPr>
          <a:xfrm>
            <a:off x="3093454" y="3140643"/>
            <a:ext cx="2263054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id="{E73E5CE4-6A68-1D04-2F71-059E988C93BC}"/>
              </a:ext>
            </a:extLst>
          </p:cNvPr>
          <p:cNvSpPr/>
          <p:nvPr/>
        </p:nvSpPr>
        <p:spPr>
          <a:xfrm>
            <a:off x="3092057" y="3556175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홍길동</a:t>
            </a:r>
          </a:p>
        </p:txBody>
      </p:sp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id="{53017A09-17EB-3D37-10E2-DDF5D16A9DFD}"/>
              </a:ext>
            </a:extLst>
          </p:cNvPr>
          <p:cNvSpPr/>
          <p:nvPr/>
        </p:nvSpPr>
        <p:spPr>
          <a:xfrm>
            <a:off x="3093454" y="3958304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test1111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F7FE5286-7D74-A018-EA25-C76A7031E1F4}"/>
              </a:ext>
            </a:extLst>
          </p:cNvPr>
          <p:cNvSpPr/>
          <p:nvPr/>
        </p:nvSpPr>
        <p:spPr>
          <a:xfrm>
            <a:off x="3090341" y="4386924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2023-03-15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154DEC-41B8-A61A-E9F1-FE2BCCDC3D28}"/>
              </a:ext>
            </a:extLst>
          </p:cNvPr>
          <p:cNvSpPr txBox="1"/>
          <p:nvPr/>
        </p:nvSpPr>
        <p:spPr>
          <a:xfrm>
            <a:off x="2182583" y="1041384"/>
            <a:ext cx="7695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후기 관리</a:t>
            </a:r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id="{547728B7-72B8-1791-4FA4-45817C5052FE}"/>
              </a:ext>
            </a:extLst>
          </p:cNvPr>
          <p:cNvSpPr/>
          <p:nvPr/>
        </p:nvSpPr>
        <p:spPr>
          <a:xfrm>
            <a:off x="3099866" y="4785490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4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4" name="Box">
            <a:extLst>
              <a:ext uri="{FF2B5EF4-FFF2-40B4-BE49-F238E27FC236}">
                <a16:creationId xmlns:a16="http://schemas.microsoft.com/office/drawing/2014/main" id="{AC6FE2E3-1242-565F-46EE-55B01F7EC75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90099" y="5249887"/>
            <a:ext cx="126260" cy="1262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F71B7D3-CA96-E13A-92BA-FDF64E30D6A1}"/>
              </a:ext>
            </a:extLst>
          </p:cNvPr>
          <p:cNvSpPr txBox="1"/>
          <p:nvPr/>
        </p:nvSpPr>
        <p:spPr>
          <a:xfrm>
            <a:off x="3206449" y="5194002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숨김</a:t>
            </a:r>
          </a:p>
        </p:txBody>
      </p:sp>
      <p:pic>
        <p:nvPicPr>
          <p:cNvPr id="36" name="그래픽 35" descr="확인 표시 단색으로 채워진">
            <a:extLst>
              <a:ext uri="{FF2B5EF4-FFF2-40B4-BE49-F238E27FC236}">
                <a16:creationId xmlns:a16="http://schemas.microsoft.com/office/drawing/2014/main" id="{57A4A472-7AF5-2986-584C-8188E2230774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3113026" y="5245935"/>
            <a:ext cx="82916" cy="126261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6034FC71-36AB-4E77-3568-69ED40DD0C23}"/>
              </a:ext>
            </a:extLst>
          </p:cNvPr>
          <p:cNvSpPr txBox="1"/>
          <p:nvPr/>
        </p:nvSpPr>
        <p:spPr>
          <a:xfrm>
            <a:off x="7835955" y="1512051"/>
            <a:ext cx="4218077" cy="896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4595967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B5D9106D-56CA-0E50-65B7-017C59646F66}"/>
              </a:ext>
            </a:extLst>
          </p:cNvPr>
          <p:cNvGrpSpPr/>
          <p:nvPr/>
        </p:nvGrpSpPr>
        <p:grpSpPr>
          <a:xfrm>
            <a:off x="3534627" y="2598560"/>
            <a:ext cx="5452946" cy="1124219"/>
            <a:chOff x="702527" y="4728403"/>
            <a:chExt cx="5452946" cy="1124219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7DBF478-76A2-CAC0-0A0E-AA7A11759383}"/>
                </a:ext>
              </a:extLst>
            </p:cNvPr>
            <p:cNvSpPr txBox="1"/>
            <p:nvPr/>
          </p:nvSpPr>
          <p:spPr>
            <a:xfrm>
              <a:off x="1212850" y="5206291"/>
              <a:ext cx="44323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>
                  <a:solidFill>
                    <a:schemeClr val="bg1"/>
                  </a:solidFill>
                  <a:latin typeface="+mn-ea"/>
                </a:rPr>
                <a:t>8. </a:t>
              </a:r>
              <a:r>
                <a:rPr lang="ko-KR" altLang="en-US" sz="3600" b="1">
                  <a:solidFill>
                    <a:schemeClr val="bg1"/>
                  </a:solidFill>
                  <a:latin typeface="+mn-ea"/>
                </a:rPr>
                <a:t>스마트 오더 관리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E1519F1-9B06-C228-72BF-65A69C049CCA}"/>
                </a:ext>
              </a:extLst>
            </p:cNvPr>
            <p:cNvSpPr txBox="1"/>
            <p:nvPr/>
          </p:nvSpPr>
          <p:spPr>
            <a:xfrm>
              <a:off x="702527" y="4728403"/>
              <a:ext cx="5452946" cy="468141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algn="ctr">
                <a:lnSpc>
                  <a:spcPts val="3500"/>
                </a:lnSpc>
              </a:pPr>
              <a:r>
                <a:rPr lang="ko-KR" altLang="en-US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모바일 기반 공공 유통 플랫폼</a:t>
              </a:r>
              <a:r>
                <a:rPr lang="en-US" altLang="ko-KR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 </a:t>
              </a:r>
              <a:r>
                <a:rPr lang="ko-KR" altLang="en-US" sz="140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+mj-ea"/>
                  <a:ea typeface="+mj-ea"/>
                </a:rPr>
                <a:t>구축 및 유지 관리</a:t>
              </a:r>
              <a:endParaRPr lang="ko-KR" altLang="en-US" sz="140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1512389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823869"/>
              </p:ext>
            </p:extLst>
          </p:nvPr>
        </p:nvGraphicFramePr>
        <p:xfrm>
          <a:off x="7794170" y="725881"/>
          <a:ext cx="439783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이용 가능 시설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이름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972614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카테고리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097791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역사명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392345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05184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매장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23908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723064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매장 정보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79458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이름 또는 매장 코드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영역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매장 상세 화면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885279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후기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036933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후기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506463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추가 팝업 생성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307564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정보 리스트에서 선택한 행 데이터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668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8406456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305890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매장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AD-08-0001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63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BAD30D-4516-A01E-8E41-A5C42E9ACCD8}"/>
              </a:ext>
            </a:extLst>
          </p:cNvPr>
          <p:cNvSpPr txBox="1"/>
          <p:nvPr/>
        </p:nvSpPr>
        <p:spPr>
          <a:xfrm>
            <a:off x="352424" y="10551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 이름</a:t>
            </a:r>
            <a:endParaRPr lang="en-US" altLang="ko-KR" sz="9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0B8670-DCA9-ACC7-85A2-D2C1E74E07E5}"/>
              </a:ext>
            </a:extLst>
          </p:cNvPr>
          <p:cNvSpPr txBox="1"/>
          <p:nvPr/>
        </p:nvSpPr>
        <p:spPr>
          <a:xfrm>
            <a:off x="352424" y="1335071"/>
            <a:ext cx="75594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카테고리</a:t>
            </a:r>
            <a:endParaRPr lang="en-US" altLang="ko-KR" sz="900"/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8ADA84CB-5864-1C68-8A45-2DBEAC4452DA}"/>
              </a:ext>
            </a:extLst>
          </p:cNvPr>
          <p:cNvSpPr/>
          <p:nvPr/>
        </p:nvSpPr>
        <p:spPr>
          <a:xfrm>
            <a:off x="1131159" y="1378613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선택 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B865A960-BDD6-F6B8-6EBE-26B2B1F0F752}"/>
              </a:ext>
            </a:extLst>
          </p:cNvPr>
          <p:cNvSpPr/>
          <p:nvPr/>
        </p:nvSpPr>
        <p:spPr>
          <a:xfrm>
            <a:off x="6504429" y="142726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1D46519-9655-6F4F-3599-DD1ACFA9B499}"/>
              </a:ext>
            </a:extLst>
          </p:cNvPr>
          <p:cNvCxnSpPr>
            <a:cxnSpLocks/>
          </p:cNvCxnSpPr>
          <p:nvPr/>
        </p:nvCxnSpPr>
        <p:spPr>
          <a:xfrm>
            <a:off x="357626" y="1761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62891F1-F8A3-C109-C50C-FBD3DA2949BB}"/>
              </a:ext>
            </a:extLst>
          </p:cNvPr>
          <p:cNvSpPr txBox="1"/>
          <p:nvPr/>
        </p:nvSpPr>
        <p:spPr>
          <a:xfrm>
            <a:off x="336150" y="617555"/>
            <a:ext cx="23643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매장 관리</a:t>
            </a:r>
            <a:endParaRPr lang="en-US" altLang="ko-KR" sz="900"/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CAF44714-1E16-2511-3C06-F0CA1078AB69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723EB519-9400-B3B8-6F01-6A7386771CF8}"/>
              </a:ext>
            </a:extLst>
          </p:cNvPr>
          <p:cNvGrpSpPr/>
          <p:nvPr/>
        </p:nvGrpSpPr>
        <p:grpSpPr>
          <a:xfrm rot="5400000">
            <a:off x="2608881" y="61384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9" name="이등변 삼각형 18">
              <a:extLst>
                <a:ext uri="{FF2B5EF4-FFF2-40B4-BE49-F238E27FC236}">
                  <a16:creationId xmlns:a16="http://schemas.microsoft.com/office/drawing/2014/main" id="{BF8D4712-DB7A-F88F-0C3C-83717336DA1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0" name="Oval 593">
              <a:extLst>
                <a:ext uri="{FF2B5EF4-FFF2-40B4-BE49-F238E27FC236}">
                  <a16:creationId xmlns:a16="http://schemas.microsoft.com/office/drawing/2014/main" id="{A8241289-6CDA-5AB7-0E99-DE448FAC2B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21" name="그룹 20">
            <a:extLst>
              <a:ext uri="{FF2B5EF4-FFF2-40B4-BE49-F238E27FC236}">
                <a16:creationId xmlns:a16="http://schemas.microsoft.com/office/drawing/2014/main" id="{9F19271B-77EF-6FBD-3760-89CA45AC43A2}"/>
              </a:ext>
            </a:extLst>
          </p:cNvPr>
          <p:cNvGrpSpPr/>
          <p:nvPr/>
        </p:nvGrpSpPr>
        <p:grpSpPr>
          <a:xfrm rot="5400000">
            <a:off x="3281011" y="109560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2" name="이등변 삼각형 21">
              <a:extLst>
                <a:ext uri="{FF2B5EF4-FFF2-40B4-BE49-F238E27FC236}">
                  <a16:creationId xmlns:a16="http://schemas.microsoft.com/office/drawing/2014/main" id="{7782DD16-F408-BC49-90A2-587B186EC74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3" name="Oval 593">
              <a:extLst>
                <a:ext uri="{FF2B5EF4-FFF2-40B4-BE49-F238E27FC236}">
                  <a16:creationId xmlns:a16="http://schemas.microsoft.com/office/drawing/2014/main" id="{06CC2BD0-CEDF-5925-A6CD-F69A8F57C1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24" name="그룹 23">
            <a:extLst>
              <a:ext uri="{FF2B5EF4-FFF2-40B4-BE49-F238E27FC236}">
                <a16:creationId xmlns:a16="http://schemas.microsoft.com/office/drawing/2014/main" id="{6D1716E7-A65E-9D08-8349-11417622173A}"/>
              </a:ext>
            </a:extLst>
          </p:cNvPr>
          <p:cNvGrpSpPr/>
          <p:nvPr/>
        </p:nvGrpSpPr>
        <p:grpSpPr>
          <a:xfrm rot="5400000">
            <a:off x="7068173" y="144931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5" name="이등변 삼각형 24">
              <a:extLst>
                <a:ext uri="{FF2B5EF4-FFF2-40B4-BE49-F238E27FC236}">
                  <a16:creationId xmlns:a16="http://schemas.microsoft.com/office/drawing/2014/main" id="{7BE02709-2D83-F7B5-1CEC-61CA603296F1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6" name="Oval 593">
              <a:extLst>
                <a:ext uri="{FF2B5EF4-FFF2-40B4-BE49-F238E27FC236}">
                  <a16:creationId xmlns:a16="http://schemas.microsoft.com/office/drawing/2014/main" id="{C2864A7F-FAB8-60D2-EF9F-D325F5484D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sp>
        <p:nvSpPr>
          <p:cNvPr id="46" name="사각형: 둥근 모서리 45">
            <a:extLst>
              <a:ext uri="{FF2B5EF4-FFF2-40B4-BE49-F238E27FC236}">
                <a16:creationId xmlns:a16="http://schemas.microsoft.com/office/drawing/2014/main" id="{7B560D30-2845-3CC9-B250-5FA49629C28D}"/>
              </a:ext>
            </a:extLst>
          </p:cNvPr>
          <p:cNvSpPr/>
          <p:nvPr/>
        </p:nvSpPr>
        <p:spPr>
          <a:xfrm>
            <a:off x="3281625" y="48485"/>
            <a:ext cx="626863" cy="1040694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>
                <a:solidFill>
                  <a:schemeClr val="tx1"/>
                </a:solidFill>
              </a:rPr>
              <a:t>전체</a:t>
            </a:r>
            <a:endParaRPr lang="en-US" altLang="ko-KR" sz="800">
              <a:solidFill>
                <a:schemeClr val="tx1"/>
              </a:solidFill>
            </a:endParaRPr>
          </a:p>
          <a:p>
            <a:r>
              <a:rPr lang="ko-KR" altLang="en-US" sz="800">
                <a:solidFill>
                  <a:schemeClr val="tx1"/>
                </a:solidFill>
              </a:rPr>
              <a:t>음식점</a:t>
            </a:r>
            <a:endParaRPr lang="en-US" altLang="ko-KR" sz="800">
              <a:solidFill>
                <a:schemeClr val="tx1"/>
              </a:solidFill>
            </a:endParaRPr>
          </a:p>
          <a:p>
            <a:r>
              <a:rPr lang="ko-KR" altLang="en-US" sz="800">
                <a:solidFill>
                  <a:schemeClr val="tx1"/>
                </a:solidFill>
              </a:rPr>
              <a:t>카페</a:t>
            </a:r>
            <a:endParaRPr lang="en-US" altLang="ko-KR" sz="800">
              <a:solidFill>
                <a:schemeClr val="tx1"/>
              </a:solidFill>
            </a:endParaRPr>
          </a:p>
          <a:p>
            <a:r>
              <a:rPr lang="ko-KR" altLang="en-US" sz="800">
                <a:solidFill>
                  <a:schemeClr val="tx1"/>
                </a:solidFill>
              </a:rPr>
              <a:t>쇼핑</a:t>
            </a:r>
            <a:endParaRPr lang="en-US" altLang="ko-KR" sz="800">
              <a:solidFill>
                <a:schemeClr val="tx1"/>
              </a:solidFill>
            </a:endParaRPr>
          </a:p>
          <a:p>
            <a:r>
              <a:rPr lang="ko-KR" altLang="en-US" sz="800">
                <a:solidFill>
                  <a:schemeClr val="tx1"/>
                </a:solidFill>
              </a:rPr>
              <a:t>화장실</a:t>
            </a:r>
            <a:endParaRPr lang="en-US" altLang="ko-KR" sz="800">
              <a:solidFill>
                <a:schemeClr val="tx1"/>
              </a:solidFill>
            </a:endParaRPr>
          </a:p>
          <a:p>
            <a:r>
              <a:rPr lang="ko-KR" altLang="en-US" sz="800">
                <a:solidFill>
                  <a:schemeClr val="tx1"/>
                </a:solidFill>
              </a:rPr>
              <a:t>주차장</a:t>
            </a:r>
            <a:endParaRPr lang="en-US" altLang="ko-KR" sz="800">
              <a:solidFill>
                <a:schemeClr val="tx1"/>
              </a:solidFill>
            </a:endParaRPr>
          </a:p>
          <a:p>
            <a:r>
              <a:rPr lang="ko-KR" altLang="en-US" sz="800">
                <a:solidFill>
                  <a:schemeClr val="tx1"/>
                </a:solidFill>
              </a:rPr>
              <a:t>기타</a:t>
            </a:r>
            <a:endParaRPr lang="en-US" altLang="ko-KR" sz="900">
              <a:solidFill>
                <a:schemeClr val="tx1"/>
              </a:solidFill>
            </a:endParaRPr>
          </a:p>
        </p:txBody>
      </p:sp>
      <p:sp>
        <p:nvSpPr>
          <p:cNvPr id="82" name="사각형: 둥근 모서리 81">
            <a:extLst>
              <a:ext uri="{FF2B5EF4-FFF2-40B4-BE49-F238E27FC236}">
                <a16:creationId xmlns:a16="http://schemas.microsoft.com/office/drawing/2014/main" id="{8175A485-396F-D896-F775-2D51BBFE172D}"/>
              </a:ext>
            </a:extLst>
          </p:cNvPr>
          <p:cNvSpPr/>
          <p:nvPr/>
        </p:nvSpPr>
        <p:spPr>
          <a:xfrm>
            <a:off x="5983202" y="2220328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83" name="사각형: 둥근 모서리 82">
            <a:extLst>
              <a:ext uri="{FF2B5EF4-FFF2-40B4-BE49-F238E27FC236}">
                <a16:creationId xmlns:a16="http://schemas.microsoft.com/office/drawing/2014/main" id="{896BDE57-5C45-2A53-4F23-5C7FEFDC1414}"/>
              </a:ext>
            </a:extLst>
          </p:cNvPr>
          <p:cNvSpPr/>
          <p:nvPr/>
        </p:nvSpPr>
        <p:spPr>
          <a:xfrm>
            <a:off x="6537605" y="2220329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114" name="그룹 113">
            <a:extLst>
              <a:ext uri="{FF2B5EF4-FFF2-40B4-BE49-F238E27FC236}">
                <a16:creationId xmlns:a16="http://schemas.microsoft.com/office/drawing/2014/main" id="{25560D40-06EC-0B96-8E64-EB78DB2EE655}"/>
              </a:ext>
            </a:extLst>
          </p:cNvPr>
          <p:cNvGrpSpPr/>
          <p:nvPr/>
        </p:nvGrpSpPr>
        <p:grpSpPr>
          <a:xfrm rot="5400000">
            <a:off x="2132743" y="138518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5" name="이등변 삼각형 114">
              <a:extLst>
                <a:ext uri="{FF2B5EF4-FFF2-40B4-BE49-F238E27FC236}">
                  <a16:creationId xmlns:a16="http://schemas.microsoft.com/office/drawing/2014/main" id="{303F369A-AD11-7DBB-BB8B-8127F77D98B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6" name="Oval 593">
              <a:extLst>
                <a:ext uri="{FF2B5EF4-FFF2-40B4-BE49-F238E27FC236}">
                  <a16:creationId xmlns:a16="http://schemas.microsoft.com/office/drawing/2014/main" id="{24F76BE3-E41C-088B-862D-A891CC0F09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136" name="TextBox 135">
            <a:extLst>
              <a:ext uri="{FF2B5EF4-FFF2-40B4-BE49-F238E27FC236}">
                <a16:creationId xmlns:a16="http://schemas.microsoft.com/office/drawing/2014/main" id="{81EFB676-5A8C-1B9D-731A-0826A5E16C8D}"/>
              </a:ext>
            </a:extLst>
          </p:cNvPr>
          <p:cNvSpPr txBox="1"/>
          <p:nvPr/>
        </p:nvSpPr>
        <p:spPr>
          <a:xfrm>
            <a:off x="7832269" y="4604461"/>
            <a:ext cx="4234582" cy="1519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선택된 데이터가 없을 경우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선택한 데이터가 없습니다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 후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완료하였습니다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endParaRPr lang="en-US" altLang="ko-KR" sz="900"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카테고리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: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스마트오더카테고리그룹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코드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)</a:t>
            </a:r>
            <a:endParaRPr lang="ko-KR" altLang="en-US" sz="900" b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37" name="사각형: 둥근 모서리 136">
            <a:extLst>
              <a:ext uri="{FF2B5EF4-FFF2-40B4-BE49-F238E27FC236}">
                <a16:creationId xmlns:a16="http://schemas.microsoft.com/office/drawing/2014/main" id="{3C45B2EC-580D-7011-7E71-32346AD63540}"/>
              </a:ext>
            </a:extLst>
          </p:cNvPr>
          <p:cNvSpPr/>
          <p:nvPr/>
        </p:nvSpPr>
        <p:spPr>
          <a:xfrm>
            <a:off x="1129690" y="109328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38" name="사각형: 둥근 모서리 137">
            <a:extLst>
              <a:ext uri="{FF2B5EF4-FFF2-40B4-BE49-F238E27FC236}">
                <a16:creationId xmlns:a16="http://schemas.microsoft.com/office/drawing/2014/main" id="{F87314B8-0B2B-C874-2B4D-77715A1C8670}"/>
              </a:ext>
            </a:extLst>
          </p:cNvPr>
          <p:cNvSpPr/>
          <p:nvPr/>
        </p:nvSpPr>
        <p:spPr>
          <a:xfrm>
            <a:off x="2215612" y="109349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cxnSp>
        <p:nvCxnSpPr>
          <p:cNvPr id="47" name="직선 화살표 연결선 46">
            <a:extLst>
              <a:ext uri="{FF2B5EF4-FFF2-40B4-BE49-F238E27FC236}">
                <a16:creationId xmlns:a16="http://schemas.microsoft.com/office/drawing/2014/main" id="{E846B3E9-8BD4-1F22-A839-D0DFA6FE060F}"/>
              </a:ext>
            </a:extLst>
          </p:cNvPr>
          <p:cNvCxnSpPr>
            <a:cxnSpLocks/>
            <a:endCxn id="46" idx="1"/>
          </p:cNvCxnSpPr>
          <p:nvPr/>
        </p:nvCxnSpPr>
        <p:spPr>
          <a:xfrm flipV="1">
            <a:off x="2031998" y="568832"/>
            <a:ext cx="1249627" cy="802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9" name="TextBox 148">
            <a:extLst>
              <a:ext uri="{FF2B5EF4-FFF2-40B4-BE49-F238E27FC236}">
                <a16:creationId xmlns:a16="http://schemas.microsoft.com/office/drawing/2014/main" id="{29CCC8E6-9292-540F-A022-FB13D71530BB}"/>
              </a:ext>
            </a:extLst>
          </p:cNvPr>
          <p:cNvSpPr txBox="1"/>
          <p:nvPr/>
        </p:nvSpPr>
        <p:spPr>
          <a:xfrm>
            <a:off x="4131956" y="1056519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 err="1"/>
              <a:t>역사명</a:t>
            </a:r>
            <a:endParaRPr lang="en-US" altLang="ko-KR" sz="900"/>
          </a:p>
        </p:txBody>
      </p:sp>
      <p:grpSp>
        <p:nvGrpSpPr>
          <p:cNvPr id="150" name="그룹 149">
            <a:extLst>
              <a:ext uri="{FF2B5EF4-FFF2-40B4-BE49-F238E27FC236}">
                <a16:creationId xmlns:a16="http://schemas.microsoft.com/office/drawing/2014/main" id="{9F296EFD-330C-1016-788B-7323C61A3BF9}"/>
              </a:ext>
            </a:extLst>
          </p:cNvPr>
          <p:cNvGrpSpPr/>
          <p:nvPr/>
        </p:nvGrpSpPr>
        <p:grpSpPr>
          <a:xfrm rot="5400000">
            <a:off x="6805004" y="108257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51" name="이등변 삼각형 150">
              <a:extLst>
                <a:ext uri="{FF2B5EF4-FFF2-40B4-BE49-F238E27FC236}">
                  <a16:creationId xmlns:a16="http://schemas.microsoft.com/office/drawing/2014/main" id="{7F0B1309-B939-14D4-8C3D-E893FF7CC55F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52" name="Oval 593">
              <a:extLst>
                <a:ext uri="{FF2B5EF4-FFF2-40B4-BE49-F238E27FC236}">
                  <a16:creationId xmlns:a16="http://schemas.microsoft.com/office/drawing/2014/main" id="{2961DE32-F342-4DD8-0238-60F6EE8EC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sp>
        <p:nvSpPr>
          <p:cNvPr id="153" name="사각형: 둥근 모서리 152">
            <a:extLst>
              <a:ext uri="{FF2B5EF4-FFF2-40B4-BE49-F238E27FC236}">
                <a16:creationId xmlns:a16="http://schemas.microsoft.com/office/drawing/2014/main" id="{16CBE586-ED5E-3E0E-7F8A-7BD3503FBE24}"/>
              </a:ext>
            </a:extLst>
          </p:cNvPr>
          <p:cNvSpPr/>
          <p:nvPr/>
        </p:nvSpPr>
        <p:spPr>
          <a:xfrm>
            <a:off x="4661572" y="109463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54" name="사각형: 둥근 모서리 153">
            <a:extLst>
              <a:ext uri="{FF2B5EF4-FFF2-40B4-BE49-F238E27FC236}">
                <a16:creationId xmlns:a16="http://schemas.microsoft.com/office/drawing/2014/main" id="{A208EC78-DF10-0253-F6CF-C4480CF9B163}"/>
              </a:ext>
            </a:extLst>
          </p:cNvPr>
          <p:cNvSpPr/>
          <p:nvPr/>
        </p:nvSpPr>
        <p:spPr>
          <a:xfrm>
            <a:off x="5747494" y="109484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graphicFrame>
        <p:nvGraphicFramePr>
          <p:cNvPr id="156" name="표 15">
            <a:extLst>
              <a:ext uri="{FF2B5EF4-FFF2-40B4-BE49-F238E27FC236}">
                <a16:creationId xmlns:a16="http://schemas.microsoft.com/office/drawing/2014/main" id="{AC20091D-805F-63C3-A0DB-64EB5019C0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214204"/>
              </p:ext>
            </p:extLst>
          </p:nvPr>
        </p:nvGraphicFramePr>
        <p:xfrm>
          <a:off x="409823" y="2511492"/>
          <a:ext cx="6707377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47402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1170305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662305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828993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1059180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1019493">
                  <a:extLst>
                    <a:ext uri="{9D8B030D-6E8A-4147-A177-3AD203B41FA5}">
                      <a16:colId xmlns:a16="http://schemas.microsoft.com/office/drawing/2014/main" val="949859561"/>
                    </a:ext>
                  </a:extLst>
                </a:gridCol>
                <a:gridCol w="625793">
                  <a:extLst>
                    <a:ext uri="{9D8B030D-6E8A-4147-A177-3AD203B41FA5}">
                      <a16:colId xmlns:a16="http://schemas.microsoft.com/office/drawing/2014/main" val="3525247711"/>
                    </a:ext>
                  </a:extLst>
                </a:gridCol>
                <a:gridCol w="546953">
                  <a:extLst>
                    <a:ext uri="{9D8B030D-6E8A-4147-A177-3AD203B41FA5}">
                      <a16:colId xmlns:a16="http://schemas.microsoft.com/office/drawing/2014/main" val="659186258"/>
                    </a:ext>
                  </a:extLst>
                </a:gridCol>
                <a:gridCol w="546953">
                  <a:extLst>
                    <a:ext uri="{9D8B030D-6E8A-4147-A177-3AD203B41FA5}">
                      <a16:colId xmlns:a16="http://schemas.microsoft.com/office/drawing/2014/main" val="2716171282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 이름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업종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용도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건물 내 위치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영업 시간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역사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담당자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SS_MD01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패스트푸드점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층 엘리베이터 옆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매일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04:30~01:00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음식점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서울역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파리크라상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SS_FC01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디저트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층 여자화장실 앞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매일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09:00~22:00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음식점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서울역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157" name="사각형: 둥근 모서리 156">
            <a:extLst>
              <a:ext uri="{FF2B5EF4-FFF2-40B4-BE49-F238E27FC236}">
                <a16:creationId xmlns:a16="http://schemas.microsoft.com/office/drawing/2014/main" id="{A7ABCFB9-DA6B-0B42-FEC5-8D20D94D2D56}"/>
              </a:ext>
            </a:extLst>
          </p:cNvPr>
          <p:cNvSpPr/>
          <p:nvPr/>
        </p:nvSpPr>
        <p:spPr>
          <a:xfrm>
            <a:off x="456697" y="258315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8" name="사각형: 둥근 모서리 157">
            <a:extLst>
              <a:ext uri="{FF2B5EF4-FFF2-40B4-BE49-F238E27FC236}">
                <a16:creationId xmlns:a16="http://schemas.microsoft.com/office/drawing/2014/main" id="{FB3F9D27-1B1E-7EF9-DEF8-059D8162E5AC}"/>
              </a:ext>
            </a:extLst>
          </p:cNvPr>
          <p:cNvSpPr/>
          <p:nvPr/>
        </p:nvSpPr>
        <p:spPr>
          <a:xfrm>
            <a:off x="456697" y="286463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9" name="사각형: 둥근 모서리 158">
            <a:extLst>
              <a:ext uri="{FF2B5EF4-FFF2-40B4-BE49-F238E27FC236}">
                <a16:creationId xmlns:a16="http://schemas.microsoft.com/office/drawing/2014/main" id="{030BE6F5-8A22-BAA9-51C3-9B3663C1BC34}"/>
              </a:ext>
            </a:extLst>
          </p:cNvPr>
          <p:cNvSpPr/>
          <p:nvPr/>
        </p:nvSpPr>
        <p:spPr>
          <a:xfrm>
            <a:off x="456697" y="313638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2ACFFC2E-F66C-AEAE-32FD-B1E1F8F1C348}"/>
              </a:ext>
            </a:extLst>
          </p:cNvPr>
          <p:cNvSpPr txBox="1"/>
          <p:nvPr/>
        </p:nvSpPr>
        <p:spPr>
          <a:xfrm>
            <a:off x="313827" y="2238047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매장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61" name="그룹 160">
            <a:extLst>
              <a:ext uri="{FF2B5EF4-FFF2-40B4-BE49-F238E27FC236}">
                <a16:creationId xmlns:a16="http://schemas.microsoft.com/office/drawing/2014/main" id="{F57188C0-B0D0-F946-84BA-63961424AF5A}"/>
              </a:ext>
            </a:extLst>
          </p:cNvPr>
          <p:cNvGrpSpPr/>
          <p:nvPr/>
        </p:nvGrpSpPr>
        <p:grpSpPr>
          <a:xfrm>
            <a:off x="189767" y="2554067"/>
            <a:ext cx="278496" cy="200053"/>
            <a:chOff x="1014019" y="2643309"/>
            <a:chExt cx="278496" cy="200053"/>
          </a:xfrm>
        </p:grpSpPr>
        <p:sp>
          <p:nvSpPr>
            <p:cNvPr id="162" name="이등변 삼각형 161">
              <a:extLst>
                <a:ext uri="{FF2B5EF4-FFF2-40B4-BE49-F238E27FC236}">
                  <a16:creationId xmlns:a16="http://schemas.microsoft.com/office/drawing/2014/main" id="{E100989E-B357-0EEF-67E6-F1612173758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63" name="그룹 162">
              <a:extLst>
                <a:ext uri="{FF2B5EF4-FFF2-40B4-BE49-F238E27FC236}">
                  <a16:creationId xmlns:a16="http://schemas.microsoft.com/office/drawing/2014/main" id="{1B03F8A0-28D3-1A2B-36D1-E61814927473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64" name="Oval 593">
                <a:extLst>
                  <a:ext uri="{FF2B5EF4-FFF2-40B4-BE49-F238E27FC236}">
                    <a16:creationId xmlns:a16="http://schemas.microsoft.com/office/drawing/2014/main" id="{9C585610-7002-A8B0-D410-62932C41BF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65" name="TextBox 14">
                <a:extLst>
                  <a:ext uri="{FF2B5EF4-FFF2-40B4-BE49-F238E27FC236}">
                    <a16:creationId xmlns:a16="http://schemas.microsoft.com/office/drawing/2014/main" id="{B1BB7514-B7FB-E189-0CBD-517AF628B5A5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66" name="그룹 165">
            <a:extLst>
              <a:ext uri="{FF2B5EF4-FFF2-40B4-BE49-F238E27FC236}">
                <a16:creationId xmlns:a16="http://schemas.microsoft.com/office/drawing/2014/main" id="{05ADBBFC-BE6C-02C1-453A-A9883C3434D2}"/>
              </a:ext>
            </a:extLst>
          </p:cNvPr>
          <p:cNvGrpSpPr/>
          <p:nvPr/>
        </p:nvGrpSpPr>
        <p:grpSpPr>
          <a:xfrm>
            <a:off x="189767" y="2824831"/>
            <a:ext cx="278496" cy="200053"/>
            <a:chOff x="1014019" y="2643309"/>
            <a:chExt cx="278496" cy="200053"/>
          </a:xfrm>
        </p:grpSpPr>
        <p:sp>
          <p:nvSpPr>
            <p:cNvPr id="167" name="이등변 삼각형 166">
              <a:extLst>
                <a:ext uri="{FF2B5EF4-FFF2-40B4-BE49-F238E27FC236}">
                  <a16:creationId xmlns:a16="http://schemas.microsoft.com/office/drawing/2014/main" id="{93681CBE-13AA-1488-9C44-E2E814B5F3F1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68" name="그룹 167">
              <a:extLst>
                <a:ext uri="{FF2B5EF4-FFF2-40B4-BE49-F238E27FC236}">
                  <a16:creationId xmlns:a16="http://schemas.microsoft.com/office/drawing/2014/main" id="{34C9CE4C-E00A-CE03-4E65-B674EB890EC8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69" name="Oval 593">
                <a:extLst>
                  <a:ext uri="{FF2B5EF4-FFF2-40B4-BE49-F238E27FC236}">
                    <a16:creationId xmlns:a16="http://schemas.microsoft.com/office/drawing/2014/main" id="{28EEBD25-3484-46B5-B47C-A5C9F5D32F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70" name="TextBox 14">
                <a:extLst>
                  <a:ext uri="{FF2B5EF4-FFF2-40B4-BE49-F238E27FC236}">
                    <a16:creationId xmlns:a16="http://schemas.microsoft.com/office/drawing/2014/main" id="{F1E7717C-77E5-C831-BC6C-289AEB33399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71" name="그룹 170">
            <a:extLst>
              <a:ext uri="{FF2B5EF4-FFF2-40B4-BE49-F238E27FC236}">
                <a16:creationId xmlns:a16="http://schemas.microsoft.com/office/drawing/2014/main" id="{1ECD07B4-4442-A269-7D4E-C9291C0B3C1C}"/>
              </a:ext>
            </a:extLst>
          </p:cNvPr>
          <p:cNvGrpSpPr/>
          <p:nvPr/>
        </p:nvGrpSpPr>
        <p:grpSpPr>
          <a:xfrm>
            <a:off x="3126717" y="2301877"/>
            <a:ext cx="244417" cy="258694"/>
            <a:chOff x="1098607" y="3056422"/>
            <a:chExt cx="244417" cy="258694"/>
          </a:xfrm>
        </p:grpSpPr>
        <p:sp>
          <p:nvSpPr>
            <p:cNvPr id="172" name="이등변 삼각형 171">
              <a:extLst>
                <a:ext uri="{FF2B5EF4-FFF2-40B4-BE49-F238E27FC236}">
                  <a16:creationId xmlns:a16="http://schemas.microsoft.com/office/drawing/2014/main" id="{0F5C198A-4885-8737-C08F-E25E1827F62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73" name="그룹 172">
              <a:extLst>
                <a:ext uri="{FF2B5EF4-FFF2-40B4-BE49-F238E27FC236}">
                  <a16:creationId xmlns:a16="http://schemas.microsoft.com/office/drawing/2014/main" id="{6F63DD25-3B54-E50F-78EC-178A6CD0D818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74" name="Oval 593">
                <a:extLst>
                  <a:ext uri="{FF2B5EF4-FFF2-40B4-BE49-F238E27FC236}">
                    <a16:creationId xmlns:a16="http://schemas.microsoft.com/office/drawing/2014/main" id="{ACC59819-E695-B802-326F-C5D705C94D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75" name="TextBox 14">
                <a:extLst>
                  <a:ext uri="{FF2B5EF4-FFF2-40B4-BE49-F238E27FC236}">
                    <a16:creationId xmlns:a16="http://schemas.microsoft.com/office/drawing/2014/main" id="{EF2372E6-6918-EBE9-AFE5-AD9239D9A37F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176" name="그림 175">
            <a:extLst>
              <a:ext uri="{FF2B5EF4-FFF2-40B4-BE49-F238E27FC236}">
                <a16:creationId xmlns:a16="http://schemas.microsoft.com/office/drawing/2014/main" id="{D78B0664-62A6-BF28-3791-3EAD640D1C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6717" y="3528356"/>
            <a:ext cx="765615" cy="288135"/>
          </a:xfrm>
          <a:prstGeom prst="rect">
            <a:avLst/>
          </a:prstGeom>
        </p:spPr>
      </p:pic>
      <p:grpSp>
        <p:nvGrpSpPr>
          <p:cNvPr id="177" name="그룹 176">
            <a:extLst>
              <a:ext uri="{FF2B5EF4-FFF2-40B4-BE49-F238E27FC236}">
                <a16:creationId xmlns:a16="http://schemas.microsoft.com/office/drawing/2014/main" id="{1ECEE09E-E753-7DC7-0A30-BB925F3B5B12}"/>
              </a:ext>
            </a:extLst>
          </p:cNvPr>
          <p:cNvGrpSpPr/>
          <p:nvPr/>
        </p:nvGrpSpPr>
        <p:grpSpPr>
          <a:xfrm rot="5400000">
            <a:off x="1569878" y="222561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78" name="이등변 삼각형 177">
              <a:extLst>
                <a:ext uri="{FF2B5EF4-FFF2-40B4-BE49-F238E27FC236}">
                  <a16:creationId xmlns:a16="http://schemas.microsoft.com/office/drawing/2014/main" id="{488E5D72-C23B-62EE-C4C5-9AEABF88F68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79" name="Oval 593">
              <a:extLst>
                <a:ext uri="{FF2B5EF4-FFF2-40B4-BE49-F238E27FC236}">
                  <a16:creationId xmlns:a16="http://schemas.microsoft.com/office/drawing/2014/main" id="{CCE075D6-96BC-0E21-E92D-8E81CDA751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</a:t>
              </a:r>
            </a:p>
          </p:txBody>
        </p:sp>
      </p:grpSp>
      <p:sp>
        <p:nvSpPr>
          <p:cNvPr id="180" name="직사각형 179">
            <a:extLst>
              <a:ext uri="{FF2B5EF4-FFF2-40B4-BE49-F238E27FC236}">
                <a16:creationId xmlns:a16="http://schemas.microsoft.com/office/drawing/2014/main" id="{BE3821BA-0C7E-D77E-22C7-26E777AA9B06}"/>
              </a:ext>
            </a:extLst>
          </p:cNvPr>
          <p:cNvSpPr/>
          <p:nvPr/>
        </p:nvSpPr>
        <p:spPr>
          <a:xfrm>
            <a:off x="688320" y="2793404"/>
            <a:ext cx="1769130" cy="562157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81" name="그룹 180">
            <a:extLst>
              <a:ext uri="{FF2B5EF4-FFF2-40B4-BE49-F238E27FC236}">
                <a16:creationId xmlns:a16="http://schemas.microsoft.com/office/drawing/2014/main" id="{A8066B68-6A55-0B8E-61E6-13143CECDE90}"/>
              </a:ext>
            </a:extLst>
          </p:cNvPr>
          <p:cNvGrpSpPr/>
          <p:nvPr/>
        </p:nvGrpSpPr>
        <p:grpSpPr>
          <a:xfrm>
            <a:off x="5730402" y="2220328"/>
            <a:ext cx="278496" cy="200053"/>
            <a:chOff x="1014019" y="2643309"/>
            <a:chExt cx="278496" cy="200053"/>
          </a:xfrm>
        </p:grpSpPr>
        <p:sp>
          <p:nvSpPr>
            <p:cNvPr id="182" name="이등변 삼각형 181">
              <a:extLst>
                <a:ext uri="{FF2B5EF4-FFF2-40B4-BE49-F238E27FC236}">
                  <a16:creationId xmlns:a16="http://schemas.microsoft.com/office/drawing/2014/main" id="{2E939658-3325-0321-6C1A-6C39488221D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83" name="그룹 182">
              <a:extLst>
                <a:ext uri="{FF2B5EF4-FFF2-40B4-BE49-F238E27FC236}">
                  <a16:creationId xmlns:a16="http://schemas.microsoft.com/office/drawing/2014/main" id="{64A10A4D-2DA5-C9E9-D88D-11440014291C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84" name="Oval 593">
                <a:extLst>
                  <a:ext uri="{FF2B5EF4-FFF2-40B4-BE49-F238E27FC236}">
                    <a16:creationId xmlns:a16="http://schemas.microsoft.com/office/drawing/2014/main" id="{9869AC08-786D-67B2-5E62-DB2A8D4238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85" name="TextBox 14">
                <a:extLst>
                  <a:ext uri="{FF2B5EF4-FFF2-40B4-BE49-F238E27FC236}">
                    <a16:creationId xmlns:a16="http://schemas.microsoft.com/office/drawing/2014/main" id="{3C0732B2-D079-3FCE-666B-867D3AF95567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86" name="사각형: 둥근 모서리 185">
            <a:extLst>
              <a:ext uri="{FF2B5EF4-FFF2-40B4-BE49-F238E27FC236}">
                <a16:creationId xmlns:a16="http://schemas.microsoft.com/office/drawing/2014/main" id="{73540A76-C0E8-D07D-C581-B9DD276C82D3}"/>
              </a:ext>
            </a:extLst>
          </p:cNvPr>
          <p:cNvSpPr/>
          <p:nvPr/>
        </p:nvSpPr>
        <p:spPr>
          <a:xfrm>
            <a:off x="6183368" y="1910635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187" name="그래픽 186" descr="다운로드 윤곽선">
            <a:extLst>
              <a:ext uri="{FF2B5EF4-FFF2-40B4-BE49-F238E27FC236}">
                <a16:creationId xmlns:a16="http://schemas.microsoft.com/office/drawing/2014/main" id="{46DA8681-5338-AFFC-4994-C7A9061A77B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218860" y="1923598"/>
            <a:ext cx="204905" cy="204905"/>
          </a:xfrm>
          <a:prstGeom prst="rect">
            <a:avLst/>
          </a:prstGeom>
        </p:spPr>
      </p:pic>
      <p:grpSp>
        <p:nvGrpSpPr>
          <p:cNvPr id="188" name="그룹 187">
            <a:extLst>
              <a:ext uri="{FF2B5EF4-FFF2-40B4-BE49-F238E27FC236}">
                <a16:creationId xmlns:a16="http://schemas.microsoft.com/office/drawing/2014/main" id="{0B9A1080-72DE-CA18-E496-189F8B627EE0}"/>
              </a:ext>
            </a:extLst>
          </p:cNvPr>
          <p:cNvGrpSpPr/>
          <p:nvPr/>
        </p:nvGrpSpPr>
        <p:grpSpPr>
          <a:xfrm>
            <a:off x="5920541" y="1931888"/>
            <a:ext cx="278496" cy="200053"/>
            <a:chOff x="1014019" y="2643309"/>
            <a:chExt cx="278496" cy="200053"/>
          </a:xfrm>
        </p:grpSpPr>
        <p:sp>
          <p:nvSpPr>
            <p:cNvPr id="189" name="이등변 삼각형 188">
              <a:extLst>
                <a:ext uri="{FF2B5EF4-FFF2-40B4-BE49-F238E27FC236}">
                  <a16:creationId xmlns:a16="http://schemas.microsoft.com/office/drawing/2014/main" id="{7442A15A-ADBA-975E-775E-AD11226B3F10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90" name="그룹 189">
              <a:extLst>
                <a:ext uri="{FF2B5EF4-FFF2-40B4-BE49-F238E27FC236}">
                  <a16:creationId xmlns:a16="http://schemas.microsoft.com/office/drawing/2014/main" id="{F2722998-76BC-8D9D-FFEE-F739C72A44A7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91" name="Oval 593">
                <a:extLst>
                  <a:ext uri="{FF2B5EF4-FFF2-40B4-BE49-F238E27FC236}">
                    <a16:creationId xmlns:a16="http://schemas.microsoft.com/office/drawing/2014/main" id="{CD727D3B-8D0D-13E8-77AF-C7C0F9010A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92" name="TextBox 14">
                <a:extLst>
                  <a:ext uri="{FF2B5EF4-FFF2-40B4-BE49-F238E27FC236}">
                    <a16:creationId xmlns:a16="http://schemas.microsoft.com/office/drawing/2014/main" id="{0582C76B-218F-1620-8E75-BF8C4D28F883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93" name="그룹 192">
            <a:extLst>
              <a:ext uri="{FF2B5EF4-FFF2-40B4-BE49-F238E27FC236}">
                <a16:creationId xmlns:a16="http://schemas.microsoft.com/office/drawing/2014/main" id="{DC68E254-0ADF-5DB3-24DB-A14FA0EE2A86}"/>
              </a:ext>
            </a:extLst>
          </p:cNvPr>
          <p:cNvGrpSpPr/>
          <p:nvPr/>
        </p:nvGrpSpPr>
        <p:grpSpPr>
          <a:xfrm>
            <a:off x="1716619" y="2589927"/>
            <a:ext cx="244417" cy="258694"/>
            <a:chOff x="1098607" y="3056422"/>
            <a:chExt cx="244417" cy="258694"/>
          </a:xfrm>
        </p:grpSpPr>
        <p:sp>
          <p:nvSpPr>
            <p:cNvPr id="194" name="이등변 삼각형 193">
              <a:extLst>
                <a:ext uri="{FF2B5EF4-FFF2-40B4-BE49-F238E27FC236}">
                  <a16:creationId xmlns:a16="http://schemas.microsoft.com/office/drawing/2014/main" id="{AF3B5AA1-8F23-C157-4C58-3D82398BC95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95" name="그룹 194">
              <a:extLst>
                <a:ext uri="{FF2B5EF4-FFF2-40B4-BE49-F238E27FC236}">
                  <a16:creationId xmlns:a16="http://schemas.microsoft.com/office/drawing/2014/main" id="{1EE03DAA-C951-E5E0-E844-026B3BCC998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96" name="Oval 593">
                <a:extLst>
                  <a:ext uri="{FF2B5EF4-FFF2-40B4-BE49-F238E27FC236}">
                    <a16:creationId xmlns:a16="http://schemas.microsoft.com/office/drawing/2014/main" id="{6798C230-77F7-B561-6FD7-5D485C7C76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97" name="TextBox 14">
                <a:extLst>
                  <a:ext uri="{FF2B5EF4-FFF2-40B4-BE49-F238E27FC236}">
                    <a16:creationId xmlns:a16="http://schemas.microsoft.com/office/drawing/2014/main" id="{F1E0AA16-482D-BE95-496B-0CD55AD84FA1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98" name="그룹 197">
            <a:extLst>
              <a:ext uri="{FF2B5EF4-FFF2-40B4-BE49-F238E27FC236}">
                <a16:creationId xmlns:a16="http://schemas.microsoft.com/office/drawing/2014/main" id="{44CB9D52-C1C6-7B53-B798-5E237DE343D8}"/>
              </a:ext>
            </a:extLst>
          </p:cNvPr>
          <p:cNvGrpSpPr/>
          <p:nvPr/>
        </p:nvGrpSpPr>
        <p:grpSpPr>
          <a:xfrm rot="5400000">
            <a:off x="6986689" y="2194577"/>
            <a:ext cx="238526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99" name="이등변 삼각형 198">
              <a:extLst>
                <a:ext uri="{FF2B5EF4-FFF2-40B4-BE49-F238E27FC236}">
                  <a16:creationId xmlns:a16="http://schemas.microsoft.com/office/drawing/2014/main" id="{DFE8C89D-FC86-E0B2-D74E-C04327396C7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00" name="Oval 593">
              <a:extLst>
                <a:ext uri="{FF2B5EF4-FFF2-40B4-BE49-F238E27FC236}">
                  <a16:creationId xmlns:a16="http://schemas.microsoft.com/office/drawing/2014/main" id="{F7479CDB-7A85-9BF7-7D94-29BE252287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13</a:t>
              </a:r>
            </a:p>
          </p:txBody>
        </p:sp>
      </p:grpSp>
      <p:grpSp>
        <p:nvGrpSpPr>
          <p:cNvPr id="201" name="그룹 200">
            <a:extLst>
              <a:ext uri="{FF2B5EF4-FFF2-40B4-BE49-F238E27FC236}">
                <a16:creationId xmlns:a16="http://schemas.microsoft.com/office/drawing/2014/main" id="{A43535BA-9FE2-F6D0-88E4-79C21B44BC5F}"/>
              </a:ext>
            </a:extLst>
          </p:cNvPr>
          <p:cNvGrpSpPr/>
          <p:nvPr/>
        </p:nvGrpSpPr>
        <p:grpSpPr>
          <a:xfrm>
            <a:off x="2882435" y="3577621"/>
            <a:ext cx="278496" cy="200053"/>
            <a:chOff x="1014019" y="2643309"/>
            <a:chExt cx="278496" cy="200053"/>
          </a:xfrm>
        </p:grpSpPr>
        <p:sp>
          <p:nvSpPr>
            <p:cNvPr id="202" name="이등변 삼각형 201">
              <a:extLst>
                <a:ext uri="{FF2B5EF4-FFF2-40B4-BE49-F238E27FC236}">
                  <a16:creationId xmlns:a16="http://schemas.microsoft.com/office/drawing/2014/main" id="{E3A74F4E-8BC8-8F35-5E3B-3C65AC442CF7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03" name="그룹 202">
              <a:extLst>
                <a:ext uri="{FF2B5EF4-FFF2-40B4-BE49-F238E27FC236}">
                  <a16:creationId xmlns:a16="http://schemas.microsoft.com/office/drawing/2014/main" id="{7A9BA9E9-FDF0-2861-A5CC-7201AA349FA2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04" name="Oval 593">
                <a:extLst>
                  <a:ext uri="{FF2B5EF4-FFF2-40B4-BE49-F238E27FC236}">
                    <a16:creationId xmlns:a16="http://schemas.microsoft.com/office/drawing/2014/main" id="{95D0BFBD-D3DD-2FC3-05FD-074E4F27E3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05" name="TextBox 14">
                <a:extLst>
                  <a:ext uri="{FF2B5EF4-FFF2-40B4-BE49-F238E27FC236}">
                    <a16:creationId xmlns:a16="http://schemas.microsoft.com/office/drawing/2014/main" id="{435AE75E-2CD8-A693-46BD-B5F35602517A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6681C4D6-EC7D-4274-BFC9-EA6C6D4A5952}"/>
              </a:ext>
            </a:extLst>
          </p:cNvPr>
          <p:cNvSpPr txBox="1"/>
          <p:nvPr/>
        </p:nvSpPr>
        <p:spPr>
          <a:xfrm>
            <a:off x="7917994" y="6260286"/>
            <a:ext cx="35528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>
                <a:solidFill>
                  <a:schemeClr val="accent4">
                    <a:lumMod val="75000"/>
                  </a:schemeClr>
                </a:solidFill>
              </a:rPr>
              <a:t>화장실</a:t>
            </a:r>
            <a:r>
              <a:rPr lang="en-US" altLang="ko-KR" sz="900" b="1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ko-KR" altLang="en-US" sz="900" b="1">
                <a:solidFill>
                  <a:schemeClr val="accent4">
                    <a:lumMod val="75000"/>
                  </a:schemeClr>
                </a:solidFill>
              </a:rPr>
              <a:t>주차장 등 기타 시설도 일단 </a:t>
            </a:r>
            <a:r>
              <a:rPr lang="en-US" altLang="ko-KR" sz="900" b="1">
                <a:solidFill>
                  <a:schemeClr val="accent4">
                    <a:lumMod val="75000"/>
                  </a:schemeClr>
                </a:solidFill>
              </a:rPr>
              <a:t>‘</a:t>
            </a:r>
            <a:r>
              <a:rPr lang="ko-KR" altLang="en-US" sz="900" b="1">
                <a:solidFill>
                  <a:schemeClr val="accent4">
                    <a:lumMod val="75000"/>
                  </a:schemeClr>
                </a:solidFill>
              </a:rPr>
              <a:t>매장</a:t>
            </a:r>
            <a:r>
              <a:rPr lang="en-US" altLang="ko-KR" sz="900" b="1">
                <a:solidFill>
                  <a:schemeClr val="accent4">
                    <a:lumMod val="75000"/>
                  </a:schemeClr>
                </a:solidFill>
              </a:rPr>
              <a:t>’</a:t>
            </a:r>
            <a:r>
              <a:rPr lang="ko-KR" altLang="en-US" sz="900" b="1">
                <a:solidFill>
                  <a:schemeClr val="accent4">
                    <a:lumMod val="75000"/>
                  </a:schemeClr>
                </a:solidFill>
              </a:rPr>
              <a:t>에 포함해서 표현</a:t>
            </a:r>
          </a:p>
        </p:txBody>
      </p:sp>
    </p:spTree>
    <p:extLst>
      <p:ext uri="{BB962C8B-B14F-4D97-AF65-F5344CB8AC3E}">
        <p14:creationId xmlns:p14="http://schemas.microsoft.com/office/powerpoint/2010/main" val="77251222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957417"/>
              </p:ext>
            </p:extLst>
          </p:nvPr>
        </p:nvGraphicFramePr>
        <p:xfrm>
          <a:off x="7794170" y="725881"/>
          <a:ext cx="439783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이용 가능 시설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9726142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466424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매장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AD-08-0002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64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BAD30D-4516-A01E-8E41-A5C42E9ACCD8}"/>
              </a:ext>
            </a:extLst>
          </p:cNvPr>
          <p:cNvSpPr txBox="1"/>
          <p:nvPr/>
        </p:nvSpPr>
        <p:spPr>
          <a:xfrm>
            <a:off x="352424" y="10551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 이름</a:t>
            </a:r>
            <a:endParaRPr lang="en-US" altLang="ko-KR" sz="9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0B8670-DCA9-ACC7-85A2-D2C1E74E07E5}"/>
              </a:ext>
            </a:extLst>
          </p:cNvPr>
          <p:cNvSpPr txBox="1"/>
          <p:nvPr/>
        </p:nvSpPr>
        <p:spPr>
          <a:xfrm>
            <a:off x="352424" y="1335071"/>
            <a:ext cx="75594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카테고리</a:t>
            </a:r>
            <a:endParaRPr lang="en-US" altLang="ko-KR" sz="900"/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8ADA84CB-5864-1C68-8A45-2DBEAC4452DA}"/>
              </a:ext>
            </a:extLst>
          </p:cNvPr>
          <p:cNvSpPr/>
          <p:nvPr/>
        </p:nvSpPr>
        <p:spPr>
          <a:xfrm>
            <a:off x="1131159" y="1378613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선택 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B865A960-BDD6-F6B8-6EBE-26B2B1F0F752}"/>
              </a:ext>
            </a:extLst>
          </p:cNvPr>
          <p:cNvSpPr/>
          <p:nvPr/>
        </p:nvSpPr>
        <p:spPr>
          <a:xfrm>
            <a:off x="6418704" y="142726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1D46519-9655-6F4F-3599-DD1ACFA9B499}"/>
              </a:ext>
            </a:extLst>
          </p:cNvPr>
          <p:cNvCxnSpPr>
            <a:cxnSpLocks/>
          </p:cNvCxnSpPr>
          <p:nvPr/>
        </p:nvCxnSpPr>
        <p:spPr>
          <a:xfrm>
            <a:off x="357626" y="1761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62891F1-F8A3-C109-C50C-FBD3DA2949BB}"/>
              </a:ext>
            </a:extLst>
          </p:cNvPr>
          <p:cNvSpPr txBox="1"/>
          <p:nvPr/>
        </p:nvSpPr>
        <p:spPr>
          <a:xfrm>
            <a:off x="336150" y="617555"/>
            <a:ext cx="23643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매장 관리</a:t>
            </a:r>
            <a:endParaRPr lang="en-US" altLang="ko-KR" sz="900"/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CAF44714-1E16-2511-3C06-F0CA1078AB69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2" name="사각형: 둥근 모서리 81">
            <a:extLst>
              <a:ext uri="{FF2B5EF4-FFF2-40B4-BE49-F238E27FC236}">
                <a16:creationId xmlns:a16="http://schemas.microsoft.com/office/drawing/2014/main" id="{8175A485-396F-D896-F775-2D51BBFE172D}"/>
              </a:ext>
            </a:extLst>
          </p:cNvPr>
          <p:cNvSpPr/>
          <p:nvPr/>
        </p:nvSpPr>
        <p:spPr>
          <a:xfrm>
            <a:off x="5897477" y="2220328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83" name="사각형: 둥근 모서리 82">
            <a:extLst>
              <a:ext uri="{FF2B5EF4-FFF2-40B4-BE49-F238E27FC236}">
                <a16:creationId xmlns:a16="http://schemas.microsoft.com/office/drawing/2014/main" id="{896BDE57-5C45-2A53-4F23-5C7FEFDC1414}"/>
              </a:ext>
            </a:extLst>
          </p:cNvPr>
          <p:cNvSpPr/>
          <p:nvPr/>
        </p:nvSpPr>
        <p:spPr>
          <a:xfrm>
            <a:off x="6451880" y="2220329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37" name="사각형: 둥근 모서리 136">
            <a:extLst>
              <a:ext uri="{FF2B5EF4-FFF2-40B4-BE49-F238E27FC236}">
                <a16:creationId xmlns:a16="http://schemas.microsoft.com/office/drawing/2014/main" id="{3C45B2EC-580D-7011-7E71-32346AD63540}"/>
              </a:ext>
            </a:extLst>
          </p:cNvPr>
          <p:cNvSpPr/>
          <p:nvPr/>
        </p:nvSpPr>
        <p:spPr>
          <a:xfrm>
            <a:off x="1129690" y="109328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38" name="사각형: 둥근 모서리 137">
            <a:extLst>
              <a:ext uri="{FF2B5EF4-FFF2-40B4-BE49-F238E27FC236}">
                <a16:creationId xmlns:a16="http://schemas.microsoft.com/office/drawing/2014/main" id="{F87314B8-0B2B-C874-2B4D-77715A1C8670}"/>
              </a:ext>
            </a:extLst>
          </p:cNvPr>
          <p:cNvSpPr/>
          <p:nvPr/>
        </p:nvSpPr>
        <p:spPr>
          <a:xfrm>
            <a:off x="2215612" y="109349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39" name="그래픽 138" descr="돋보기 단색으로 채워진">
            <a:extLst>
              <a:ext uri="{FF2B5EF4-FFF2-40B4-BE49-F238E27FC236}">
                <a16:creationId xmlns:a16="http://schemas.microsoft.com/office/drawing/2014/main" id="{687AD901-CCAB-4B88-84DF-85EAA3B4E38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274786" y="1134859"/>
            <a:ext cx="145373" cy="147683"/>
          </a:xfrm>
          <a:prstGeom prst="rect">
            <a:avLst/>
          </a:prstGeom>
        </p:spPr>
      </p:pic>
      <p:sp>
        <p:nvSpPr>
          <p:cNvPr id="149" name="TextBox 148">
            <a:extLst>
              <a:ext uri="{FF2B5EF4-FFF2-40B4-BE49-F238E27FC236}">
                <a16:creationId xmlns:a16="http://schemas.microsoft.com/office/drawing/2014/main" id="{29CCC8E6-9292-540F-A022-FB13D71530BB}"/>
              </a:ext>
            </a:extLst>
          </p:cNvPr>
          <p:cNvSpPr txBox="1"/>
          <p:nvPr/>
        </p:nvSpPr>
        <p:spPr>
          <a:xfrm>
            <a:off x="4046231" y="1056519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역사명</a:t>
            </a:r>
            <a:endParaRPr lang="en-US" altLang="ko-KR" sz="900"/>
          </a:p>
        </p:txBody>
      </p:sp>
      <p:sp>
        <p:nvSpPr>
          <p:cNvPr id="153" name="사각형: 둥근 모서리 152">
            <a:extLst>
              <a:ext uri="{FF2B5EF4-FFF2-40B4-BE49-F238E27FC236}">
                <a16:creationId xmlns:a16="http://schemas.microsoft.com/office/drawing/2014/main" id="{16CBE586-ED5E-3E0E-7F8A-7BD3503FBE24}"/>
              </a:ext>
            </a:extLst>
          </p:cNvPr>
          <p:cNvSpPr/>
          <p:nvPr/>
        </p:nvSpPr>
        <p:spPr>
          <a:xfrm>
            <a:off x="4575847" y="109463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54" name="사각형: 둥근 모서리 153">
            <a:extLst>
              <a:ext uri="{FF2B5EF4-FFF2-40B4-BE49-F238E27FC236}">
                <a16:creationId xmlns:a16="http://schemas.microsoft.com/office/drawing/2014/main" id="{A208EC78-DF10-0253-F6CF-C4480CF9B163}"/>
              </a:ext>
            </a:extLst>
          </p:cNvPr>
          <p:cNvSpPr/>
          <p:nvPr/>
        </p:nvSpPr>
        <p:spPr>
          <a:xfrm>
            <a:off x="5661769" y="109484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55" name="그래픽 154" descr="돋보기 단색으로 채워진">
            <a:extLst>
              <a:ext uri="{FF2B5EF4-FFF2-40B4-BE49-F238E27FC236}">
                <a16:creationId xmlns:a16="http://schemas.microsoft.com/office/drawing/2014/main" id="{1DDC2B96-3A19-BCEF-46BE-D3FEB27EF61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720943" y="1136207"/>
            <a:ext cx="145373" cy="147683"/>
          </a:xfrm>
          <a:prstGeom prst="rect">
            <a:avLst/>
          </a:prstGeom>
        </p:spPr>
      </p:pic>
      <p:graphicFrame>
        <p:nvGraphicFramePr>
          <p:cNvPr id="156" name="표 15">
            <a:extLst>
              <a:ext uri="{FF2B5EF4-FFF2-40B4-BE49-F238E27FC236}">
                <a16:creationId xmlns:a16="http://schemas.microsoft.com/office/drawing/2014/main" id="{AC20091D-805F-63C3-A0DB-64EB5019C057}"/>
              </a:ext>
            </a:extLst>
          </p:cNvPr>
          <p:cNvGraphicFramePr>
            <a:graphicFrameLocks noGrp="1"/>
          </p:cNvGraphicFramePr>
          <p:nvPr/>
        </p:nvGraphicFramePr>
        <p:xfrm>
          <a:off x="409823" y="2511492"/>
          <a:ext cx="6707377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47402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1170305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662305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828993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1059180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1019493">
                  <a:extLst>
                    <a:ext uri="{9D8B030D-6E8A-4147-A177-3AD203B41FA5}">
                      <a16:colId xmlns:a16="http://schemas.microsoft.com/office/drawing/2014/main" val="949859561"/>
                    </a:ext>
                  </a:extLst>
                </a:gridCol>
                <a:gridCol w="625793">
                  <a:extLst>
                    <a:ext uri="{9D8B030D-6E8A-4147-A177-3AD203B41FA5}">
                      <a16:colId xmlns:a16="http://schemas.microsoft.com/office/drawing/2014/main" val="3525247711"/>
                    </a:ext>
                  </a:extLst>
                </a:gridCol>
                <a:gridCol w="546953">
                  <a:extLst>
                    <a:ext uri="{9D8B030D-6E8A-4147-A177-3AD203B41FA5}">
                      <a16:colId xmlns:a16="http://schemas.microsoft.com/office/drawing/2014/main" val="659186258"/>
                    </a:ext>
                  </a:extLst>
                </a:gridCol>
                <a:gridCol w="546953">
                  <a:extLst>
                    <a:ext uri="{9D8B030D-6E8A-4147-A177-3AD203B41FA5}">
                      <a16:colId xmlns:a16="http://schemas.microsoft.com/office/drawing/2014/main" val="2716171282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시설명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시설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업종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용도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건물 내 위치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영업 시간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카테고리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역사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담당자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SS_MD01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패스트푸드점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층 엘리베이터 옆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매일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04:30~01:00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음식점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서울역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파리크라상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SS_FC01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디저트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층 여자화장실 앞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매일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09:00~22:00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음식점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서울역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157" name="사각형: 둥근 모서리 156">
            <a:extLst>
              <a:ext uri="{FF2B5EF4-FFF2-40B4-BE49-F238E27FC236}">
                <a16:creationId xmlns:a16="http://schemas.microsoft.com/office/drawing/2014/main" id="{A7ABCFB9-DA6B-0B42-FEC5-8D20D94D2D56}"/>
              </a:ext>
            </a:extLst>
          </p:cNvPr>
          <p:cNvSpPr/>
          <p:nvPr/>
        </p:nvSpPr>
        <p:spPr>
          <a:xfrm>
            <a:off x="456697" y="258315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8" name="사각형: 둥근 모서리 157">
            <a:extLst>
              <a:ext uri="{FF2B5EF4-FFF2-40B4-BE49-F238E27FC236}">
                <a16:creationId xmlns:a16="http://schemas.microsoft.com/office/drawing/2014/main" id="{FB3F9D27-1B1E-7EF9-DEF8-059D8162E5AC}"/>
              </a:ext>
            </a:extLst>
          </p:cNvPr>
          <p:cNvSpPr/>
          <p:nvPr/>
        </p:nvSpPr>
        <p:spPr>
          <a:xfrm>
            <a:off x="456697" y="286463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9" name="사각형: 둥근 모서리 158">
            <a:extLst>
              <a:ext uri="{FF2B5EF4-FFF2-40B4-BE49-F238E27FC236}">
                <a16:creationId xmlns:a16="http://schemas.microsoft.com/office/drawing/2014/main" id="{030BE6F5-8A22-BAA9-51C3-9B3663C1BC34}"/>
              </a:ext>
            </a:extLst>
          </p:cNvPr>
          <p:cNvSpPr/>
          <p:nvPr/>
        </p:nvSpPr>
        <p:spPr>
          <a:xfrm>
            <a:off x="456697" y="313638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2ACFFC2E-F66C-AEAE-32FD-B1E1F8F1C348}"/>
              </a:ext>
            </a:extLst>
          </p:cNvPr>
          <p:cNvSpPr txBox="1"/>
          <p:nvPr/>
        </p:nvSpPr>
        <p:spPr>
          <a:xfrm>
            <a:off x="313827" y="2238047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시설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76" name="그림 175">
            <a:extLst>
              <a:ext uri="{FF2B5EF4-FFF2-40B4-BE49-F238E27FC236}">
                <a16:creationId xmlns:a16="http://schemas.microsoft.com/office/drawing/2014/main" id="{D78B0664-62A6-BF28-3791-3EAD640D1C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6717" y="3528356"/>
            <a:ext cx="765615" cy="288135"/>
          </a:xfrm>
          <a:prstGeom prst="rect">
            <a:avLst/>
          </a:prstGeom>
        </p:spPr>
      </p:pic>
      <p:sp>
        <p:nvSpPr>
          <p:cNvPr id="186" name="사각형: 둥근 모서리 185">
            <a:extLst>
              <a:ext uri="{FF2B5EF4-FFF2-40B4-BE49-F238E27FC236}">
                <a16:creationId xmlns:a16="http://schemas.microsoft.com/office/drawing/2014/main" id="{73540A76-C0E8-D07D-C581-B9DD276C82D3}"/>
              </a:ext>
            </a:extLst>
          </p:cNvPr>
          <p:cNvSpPr/>
          <p:nvPr/>
        </p:nvSpPr>
        <p:spPr>
          <a:xfrm>
            <a:off x="6097643" y="1910635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187" name="그래픽 186" descr="다운로드 윤곽선">
            <a:extLst>
              <a:ext uri="{FF2B5EF4-FFF2-40B4-BE49-F238E27FC236}">
                <a16:creationId xmlns:a16="http://schemas.microsoft.com/office/drawing/2014/main" id="{46DA8681-5338-AFFC-4994-C7A9061A77B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133135" y="1923598"/>
            <a:ext cx="204905" cy="204905"/>
          </a:xfrm>
          <a:prstGeom prst="rect">
            <a:avLst/>
          </a:prstGeom>
        </p:spPr>
      </p:pic>
      <p:sp>
        <p:nvSpPr>
          <p:cNvPr id="11" name="직사각형 10">
            <a:extLst>
              <a:ext uri="{FF2B5EF4-FFF2-40B4-BE49-F238E27FC236}">
                <a16:creationId xmlns:a16="http://schemas.microsoft.com/office/drawing/2014/main" id="{E9D1C324-E69C-592B-6B61-9EF327C579DC}"/>
              </a:ext>
            </a:extLst>
          </p:cNvPr>
          <p:cNvSpPr/>
          <p:nvPr/>
        </p:nvSpPr>
        <p:spPr>
          <a:xfrm>
            <a:off x="-4753" y="486893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4" name="직사각형 73">
            <a:extLst>
              <a:ext uri="{FF2B5EF4-FFF2-40B4-BE49-F238E27FC236}">
                <a16:creationId xmlns:a16="http://schemas.microsoft.com/office/drawing/2014/main" id="{A6AA3E68-FE98-5435-326F-984F2A1B66C6}"/>
              </a:ext>
            </a:extLst>
          </p:cNvPr>
          <p:cNvSpPr/>
          <p:nvPr/>
        </p:nvSpPr>
        <p:spPr>
          <a:xfrm>
            <a:off x="194689" y="1098817"/>
            <a:ext cx="3703824" cy="5129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425564A-850D-E92B-756E-1F8FB7DCAF6E}"/>
              </a:ext>
            </a:extLst>
          </p:cNvPr>
          <p:cNvSpPr txBox="1"/>
          <p:nvPr/>
        </p:nvSpPr>
        <p:spPr>
          <a:xfrm>
            <a:off x="266466" y="1203902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매장 추가</a:t>
            </a:r>
            <a:r>
              <a:rPr lang="en-US" altLang="ko-KR" sz="1000" b="1"/>
              <a:t>/</a:t>
            </a:r>
            <a:r>
              <a:rPr lang="ko-KR" altLang="en-US" sz="1000" b="1"/>
              <a:t>편집</a:t>
            </a:r>
          </a:p>
        </p:txBody>
      </p:sp>
      <p:sp>
        <p:nvSpPr>
          <p:cNvPr id="76" name="곱하기 기호 75">
            <a:extLst>
              <a:ext uri="{FF2B5EF4-FFF2-40B4-BE49-F238E27FC236}">
                <a16:creationId xmlns:a16="http://schemas.microsoft.com/office/drawing/2014/main" id="{D9DFBF5C-C275-8BD4-B981-B241B63E779E}"/>
              </a:ext>
            </a:extLst>
          </p:cNvPr>
          <p:cNvSpPr/>
          <p:nvPr/>
        </p:nvSpPr>
        <p:spPr>
          <a:xfrm>
            <a:off x="3575604" y="1214299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5381CE7-DDEB-4E87-7D5D-48464FA190B4}"/>
              </a:ext>
            </a:extLst>
          </p:cNvPr>
          <p:cNvSpPr txBox="1"/>
          <p:nvPr/>
        </p:nvSpPr>
        <p:spPr>
          <a:xfrm>
            <a:off x="352024" y="1536378"/>
            <a:ext cx="1087705" cy="380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</a:t>
            </a:r>
            <a:r>
              <a:rPr lang="en-US" altLang="ko-KR" sz="900"/>
              <a:t>(</a:t>
            </a:r>
            <a:r>
              <a:rPr lang="ko-KR" altLang="en-US" sz="900"/>
              <a:t>시설</a:t>
            </a:r>
            <a:r>
              <a:rPr lang="en-US" altLang="ko-KR" sz="900"/>
              <a:t>)</a:t>
            </a:r>
            <a:r>
              <a:rPr lang="ko-KR" altLang="en-US" sz="900"/>
              <a:t> 이름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매장 코드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역사 위치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업종</a:t>
            </a:r>
            <a:r>
              <a:rPr lang="en-US" altLang="ko-KR" sz="900"/>
              <a:t>/</a:t>
            </a:r>
            <a:r>
              <a:rPr lang="ko-KR" altLang="en-US" sz="900"/>
              <a:t>용도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카테고리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건물 내 위치</a:t>
            </a:r>
            <a:r>
              <a:rPr lang="ko-KR" altLang="en-US" sz="200"/>
              <a:t>  </a:t>
            </a:r>
            <a:endParaRPr lang="en-US" altLang="ko-KR" sz="2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영업 시간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링크 </a:t>
            </a:r>
            <a:r>
              <a:rPr lang="en-US" altLang="ko-KR" sz="900"/>
              <a:t>URL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스마트 오더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매장 여부</a:t>
            </a:r>
            <a:endParaRPr lang="en-US" altLang="ko-KR" sz="900"/>
          </a:p>
        </p:txBody>
      </p:sp>
      <p:sp>
        <p:nvSpPr>
          <p:cNvPr id="78" name="사각형: 둥근 모서리 77">
            <a:extLst>
              <a:ext uri="{FF2B5EF4-FFF2-40B4-BE49-F238E27FC236}">
                <a16:creationId xmlns:a16="http://schemas.microsoft.com/office/drawing/2014/main" id="{0CBECC39-C1A5-AA62-F4CF-3ADDF6C6AB3A}"/>
              </a:ext>
            </a:extLst>
          </p:cNvPr>
          <p:cNvSpPr/>
          <p:nvPr/>
        </p:nvSpPr>
        <p:spPr>
          <a:xfrm>
            <a:off x="1340584" y="1585074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79" name="사각형: 둥근 모서리 78">
            <a:extLst>
              <a:ext uri="{FF2B5EF4-FFF2-40B4-BE49-F238E27FC236}">
                <a16:creationId xmlns:a16="http://schemas.microsoft.com/office/drawing/2014/main" id="{031774F9-2398-8728-88A0-93CDCFCDC311}"/>
              </a:ext>
            </a:extLst>
          </p:cNvPr>
          <p:cNvSpPr/>
          <p:nvPr/>
        </p:nvSpPr>
        <p:spPr>
          <a:xfrm>
            <a:off x="1340584" y="3633299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85" name="사각형: 둥근 모서리 84">
            <a:extLst>
              <a:ext uri="{FF2B5EF4-FFF2-40B4-BE49-F238E27FC236}">
                <a16:creationId xmlns:a16="http://schemas.microsoft.com/office/drawing/2014/main" id="{1CBF14CA-4782-F6DD-1033-EE2BB77754B0}"/>
              </a:ext>
            </a:extLst>
          </p:cNvPr>
          <p:cNvSpPr/>
          <p:nvPr/>
        </p:nvSpPr>
        <p:spPr>
          <a:xfrm>
            <a:off x="1340584" y="4039896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86" name="사각형: 둥근 모서리 85">
            <a:extLst>
              <a:ext uri="{FF2B5EF4-FFF2-40B4-BE49-F238E27FC236}">
                <a16:creationId xmlns:a16="http://schemas.microsoft.com/office/drawing/2014/main" id="{D65D0030-4445-F97B-0763-71BEC63D4930}"/>
              </a:ext>
            </a:extLst>
          </p:cNvPr>
          <p:cNvSpPr/>
          <p:nvPr/>
        </p:nvSpPr>
        <p:spPr>
          <a:xfrm>
            <a:off x="1340584" y="1991671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자동 부여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87" name="사각형: 둥근 모서리 86">
            <a:extLst>
              <a:ext uri="{FF2B5EF4-FFF2-40B4-BE49-F238E27FC236}">
                <a16:creationId xmlns:a16="http://schemas.microsoft.com/office/drawing/2014/main" id="{28100B6A-EB9D-9994-D7C1-274F6E275BCE}"/>
              </a:ext>
            </a:extLst>
          </p:cNvPr>
          <p:cNvSpPr/>
          <p:nvPr/>
        </p:nvSpPr>
        <p:spPr>
          <a:xfrm>
            <a:off x="1340584" y="2804865"/>
            <a:ext cx="2270083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8" name="사각형: 둥근 모서리 87">
            <a:extLst>
              <a:ext uri="{FF2B5EF4-FFF2-40B4-BE49-F238E27FC236}">
                <a16:creationId xmlns:a16="http://schemas.microsoft.com/office/drawing/2014/main" id="{00406433-E665-4318-D7B0-A02DD216FFB6}"/>
              </a:ext>
            </a:extLst>
          </p:cNvPr>
          <p:cNvSpPr/>
          <p:nvPr/>
        </p:nvSpPr>
        <p:spPr>
          <a:xfrm>
            <a:off x="1340584" y="3211462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선택 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9" name="사각형: 둥근 모서리 88">
            <a:extLst>
              <a:ext uri="{FF2B5EF4-FFF2-40B4-BE49-F238E27FC236}">
                <a16:creationId xmlns:a16="http://schemas.microsoft.com/office/drawing/2014/main" id="{3C3AAC3A-643D-D9A3-3508-E6F9032AD8D6}"/>
              </a:ext>
            </a:extLst>
          </p:cNvPr>
          <p:cNvSpPr/>
          <p:nvPr/>
        </p:nvSpPr>
        <p:spPr>
          <a:xfrm>
            <a:off x="1340584" y="4446493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59B8F235-1559-249E-6F76-F5BF09178C0F}"/>
              </a:ext>
            </a:extLst>
          </p:cNvPr>
          <p:cNvSpPr txBox="1"/>
          <p:nvPr/>
        </p:nvSpPr>
        <p:spPr>
          <a:xfrm>
            <a:off x="303459" y="154060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DE14ED55-57F0-876C-2429-185C6D1CDF11}"/>
              </a:ext>
            </a:extLst>
          </p:cNvPr>
          <p:cNvSpPr txBox="1"/>
          <p:nvPr/>
        </p:nvSpPr>
        <p:spPr>
          <a:xfrm>
            <a:off x="308473" y="193427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AB92319-560D-6BB6-7C6F-628F54AADC86}"/>
              </a:ext>
            </a:extLst>
          </p:cNvPr>
          <p:cNvSpPr txBox="1"/>
          <p:nvPr/>
        </p:nvSpPr>
        <p:spPr>
          <a:xfrm>
            <a:off x="314935" y="233983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10B63760-B13E-454C-86A2-A1B8EC0F1F9D}"/>
              </a:ext>
            </a:extLst>
          </p:cNvPr>
          <p:cNvSpPr txBox="1"/>
          <p:nvPr/>
        </p:nvSpPr>
        <p:spPr>
          <a:xfrm>
            <a:off x="308473" y="317683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18E15DFA-F763-3147-E76B-DA2F5845F404}"/>
              </a:ext>
            </a:extLst>
          </p:cNvPr>
          <p:cNvSpPr txBox="1"/>
          <p:nvPr/>
        </p:nvSpPr>
        <p:spPr>
          <a:xfrm>
            <a:off x="303459" y="440922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04" name="직사각형 103">
            <a:extLst>
              <a:ext uri="{FF2B5EF4-FFF2-40B4-BE49-F238E27FC236}">
                <a16:creationId xmlns:a16="http://schemas.microsoft.com/office/drawing/2014/main" id="{B765810E-29B6-CD7A-FCF5-26EE6A5D0F7D}"/>
              </a:ext>
            </a:extLst>
          </p:cNvPr>
          <p:cNvSpPr/>
          <p:nvPr/>
        </p:nvSpPr>
        <p:spPr>
          <a:xfrm>
            <a:off x="4110353" y="1098815"/>
            <a:ext cx="3511043" cy="512751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A557F2DD-E219-5BCA-2CEB-3AE5B1CDB4E4}"/>
              </a:ext>
            </a:extLst>
          </p:cNvPr>
          <p:cNvSpPr txBox="1"/>
          <p:nvPr/>
        </p:nvSpPr>
        <p:spPr>
          <a:xfrm>
            <a:off x="4178661" y="1623143"/>
            <a:ext cx="1023602" cy="355481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900"/>
              <a:t>이미지</a:t>
            </a:r>
            <a:endParaRPr lang="en-US" altLang="ko-KR" sz="900"/>
          </a:p>
          <a:p>
            <a:r>
              <a:rPr lang="en-US" altLang="ko-KR" sz="900"/>
              <a:t>(1920*620)</a:t>
            </a:r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모바일 이미지</a:t>
            </a:r>
            <a:endParaRPr lang="en-US" altLang="ko-KR" sz="900"/>
          </a:p>
          <a:p>
            <a:r>
              <a:rPr lang="en-US" altLang="ko-KR" sz="900"/>
              <a:t>(750*600)</a:t>
            </a:r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매장 연락처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주요 정보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관리자 연락처</a:t>
            </a:r>
            <a:endParaRPr lang="en-US" altLang="ko-KR" sz="900"/>
          </a:p>
        </p:txBody>
      </p:sp>
      <p:sp>
        <p:nvSpPr>
          <p:cNvPr id="106" name="사각형: 둥근 모서리 105">
            <a:extLst>
              <a:ext uri="{FF2B5EF4-FFF2-40B4-BE49-F238E27FC236}">
                <a16:creationId xmlns:a16="http://schemas.microsoft.com/office/drawing/2014/main" id="{A6DD9D59-CECF-62BD-DDAC-B7E0EBB4355A}"/>
              </a:ext>
            </a:extLst>
          </p:cNvPr>
          <p:cNvSpPr/>
          <p:nvPr/>
        </p:nvSpPr>
        <p:spPr>
          <a:xfrm>
            <a:off x="5068998" y="1637751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07" name="사각형: 둥근 모서리 106">
            <a:extLst>
              <a:ext uri="{FF2B5EF4-FFF2-40B4-BE49-F238E27FC236}">
                <a16:creationId xmlns:a16="http://schemas.microsoft.com/office/drawing/2014/main" id="{9017CC26-A1BD-45C5-B6B3-1743DDA88AFA}"/>
              </a:ext>
            </a:extLst>
          </p:cNvPr>
          <p:cNvSpPr/>
          <p:nvPr/>
        </p:nvSpPr>
        <p:spPr>
          <a:xfrm>
            <a:off x="6866556" y="163775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108" name="직사각형 107">
            <a:extLst>
              <a:ext uri="{FF2B5EF4-FFF2-40B4-BE49-F238E27FC236}">
                <a16:creationId xmlns:a16="http://schemas.microsoft.com/office/drawing/2014/main" id="{044C440F-C495-31E3-69B3-FEBF794ADCF6}"/>
              </a:ext>
            </a:extLst>
          </p:cNvPr>
          <p:cNvSpPr/>
          <p:nvPr/>
        </p:nvSpPr>
        <p:spPr>
          <a:xfrm>
            <a:off x="5068998" y="1968354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78350D29-B37E-331D-0AFF-A55DDF8E72E8}"/>
              </a:ext>
            </a:extLst>
          </p:cNvPr>
          <p:cNvSpPr txBox="1"/>
          <p:nvPr/>
        </p:nvSpPr>
        <p:spPr>
          <a:xfrm>
            <a:off x="5627911" y="2047354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5" name="직사각형 124">
            <a:extLst>
              <a:ext uri="{FF2B5EF4-FFF2-40B4-BE49-F238E27FC236}">
                <a16:creationId xmlns:a16="http://schemas.microsoft.com/office/drawing/2014/main" id="{1FE0DECD-ECB1-A73C-5894-4FE9F6A13B9C}"/>
              </a:ext>
            </a:extLst>
          </p:cNvPr>
          <p:cNvSpPr/>
          <p:nvPr/>
        </p:nvSpPr>
        <p:spPr>
          <a:xfrm>
            <a:off x="4110353" y="1102910"/>
            <a:ext cx="3511043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59DDFAE-6D09-2FD9-CC30-F244F481F682}"/>
              </a:ext>
            </a:extLst>
          </p:cNvPr>
          <p:cNvSpPr txBox="1"/>
          <p:nvPr/>
        </p:nvSpPr>
        <p:spPr>
          <a:xfrm>
            <a:off x="4124293" y="160046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7" name="직사각형 126">
            <a:extLst>
              <a:ext uri="{FF2B5EF4-FFF2-40B4-BE49-F238E27FC236}">
                <a16:creationId xmlns:a16="http://schemas.microsoft.com/office/drawing/2014/main" id="{7C73FD9D-1FD1-3C7D-C325-207FBDF834FC}"/>
              </a:ext>
            </a:extLst>
          </p:cNvPr>
          <p:cNvSpPr/>
          <p:nvPr/>
        </p:nvSpPr>
        <p:spPr>
          <a:xfrm>
            <a:off x="198710" y="5919348"/>
            <a:ext cx="3699803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128" name="사각형: 둥근 모서리 127">
            <a:extLst>
              <a:ext uri="{FF2B5EF4-FFF2-40B4-BE49-F238E27FC236}">
                <a16:creationId xmlns:a16="http://schemas.microsoft.com/office/drawing/2014/main" id="{6B0C4774-F729-07F7-34A4-E750A15843A6}"/>
              </a:ext>
            </a:extLst>
          </p:cNvPr>
          <p:cNvSpPr/>
          <p:nvPr/>
        </p:nvSpPr>
        <p:spPr>
          <a:xfrm>
            <a:off x="5068998" y="2582831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29" name="사각형: 둥근 모서리 128">
            <a:extLst>
              <a:ext uri="{FF2B5EF4-FFF2-40B4-BE49-F238E27FC236}">
                <a16:creationId xmlns:a16="http://schemas.microsoft.com/office/drawing/2014/main" id="{5EC25F04-48BF-DE3E-85CB-F2EA28F27695}"/>
              </a:ext>
            </a:extLst>
          </p:cNvPr>
          <p:cNvSpPr/>
          <p:nvPr/>
        </p:nvSpPr>
        <p:spPr>
          <a:xfrm>
            <a:off x="6866556" y="258283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130" name="직사각형 129">
            <a:extLst>
              <a:ext uri="{FF2B5EF4-FFF2-40B4-BE49-F238E27FC236}">
                <a16:creationId xmlns:a16="http://schemas.microsoft.com/office/drawing/2014/main" id="{8251D7B5-74B6-A42D-9AB5-1E86ED3CAD82}"/>
              </a:ext>
            </a:extLst>
          </p:cNvPr>
          <p:cNvSpPr/>
          <p:nvPr/>
        </p:nvSpPr>
        <p:spPr>
          <a:xfrm>
            <a:off x="5068998" y="2913434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EA92BB35-F262-D4D0-D3B8-D737B9BFA7E4}"/>
              </a:ext>
            </a:extLst>
          </p:cNvPr>
          <p:cNvSpPr txBox="1"/>
          <p:nvPr/>
        </p:nvSpPr>
        <p:spPr>
          <a:xfrm>
            <a:off x="5627911" y="2992434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2" name="사각형: 둥근 모서리 131">
            <a:extLst>
              <a:ext uri="{FF2B5EF4-FFF2-40B4-BE49-F238E27FC236}">
                <a16:creationId xmlns:a16="http://schemas.microsoft.com/office/drawing/2014/main" id="{E8D6BC9F-671E-DCE0-4254-E70D4F7FA4DD}"/>
              </a:ext>
            </a:extLst>
          </p:cNvPr>
          <p:cNvSpPr/>
          <p:nvPr/>
        </p:nvSpPr>
        <p:spPr>
          <a:xfrm>
            <a:off x="1344059" y="2388739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33" name="사각형: 둥근 모서리 132">
            <a:extLst>
              <a:ext uri="{FF2B5EF4-FFF2-40B4-BE49-F238E27FC236}">
                <a16:creationId xmlns:a16="http://schemas.microsoft.com/office/drawing/2014/main" id="{951CC5B8-BB04-8023-FFDB-3B6ABC4ECBF9}"/>
              </a:ext>
            </a:extLst>
          </p:cNvPr>
          <p:cNvSpPr/>
          <p:nvPr/>
        </p:nvSpPr>
        <p:spPr>
          <a:xfrm>
            <a:off x="2429981" y="238894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</a:t>
            </a:r>
          </a:p>
        </p:txBody>
      </p:sp>
      <p:pic>
        <p:nvPicPr>
          <p:cNvPr id="134" name="그래픽 133" descr="돋보기 단색으로 채워진">
            <a:extLst>
              <a:ext uri="{FF2B5EF4-FFF2-40B4-BE49-F238E27FC236}">
                <a16:creationId xmlns:a16="http://schemas.microsoft.com/office/drawing/2014/main" id="{87545025-B23F-C8A7-F350-6813EE227BA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489155" y="2430313"/>
            <a:ext cx="145373" cy="147683"/>
          </a:xfrm>
          <a:prstGeom prst="rect">
            <a:avLst/>
          </a:prstGeom>
        </p:spPr>
      </p:pic>
      <p:sp>
        <p:nvSpPr>
          <p:cNvPr id="135" name="TextBox 134">
            <a:extLst>
              <a:ext uri="{FF2B5EF4-FFF2-40B4-BE49-F238E27FC236}">
                <a16:creationId xmlns:a16="http://schemas.microsoft.com/office/drawing/2014/main" id="{F393C232-015E-5D04-91D6-5725ED4A523F}"/>
              </a:ext>
            </a:extLst>
          </p:cNvPr>
          <p:cNvSpPr txBox="1"/>
          <p:nvPr/>
        </p:nvSpPr>
        <p:spPr>
          <a:xfrm>
            <a:off x="4124293" y="256620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BDCF0406-B2E9-D89B-8857-66C14814A8B5}"/>
              </a:ext>
            </a:extLst>
          </p:cNvPr>
          <p:cNvSpPr txBox="1"/>
          <p:nvPr/>
        </p:nvSpPr>
        <p:spPr>
          <a:xfrm>
            <a:off x="7835955" y="1512051"/>
            <a:ext cx="4218077" cy="1519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endParaRPr lang="en-US" altLang="ko-KR" sz="900">
              <a:latin typeface="+mn-ea"/>
            </a:endParaRPr>
          </a:p>
          <a:p>
            <a:pPr marL="171450" indent="-171450" algn="l" latinLnBrk="1">
              <a:lnSpc>
                <a:spcPct val="150000"/>
              </a:lnSpc>
              <a:buFontTx/>
              <a:buChar char="-"/>
            </a:pPr>
            <a:r>
              <a:rPr lang="ko-KR" altLang="en-US" sz="900">
                <a:latin typeface="+mn-ea"/>
              </a:rPr>
              <a:t>코드 자동 부여</a:t>
            </a:r>
            <a:endParaRPr lang="en-US" altLang="ko-KR" sz="900"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  &gt;</a:t>
            </a:r>
            <a:r>
              <a:rPr lang="en-US" altLang="ko-KR" sz="900">
                <a:latin typeface="+mn-ea"/>
              </a:rPr>
              <a:t> MD01</a:t>
            </a:r>
            <a:r>
              <a:rPr lang="ko-KR" altLang="en-US" sz="900">
                <a:latin typeface="+mn-ea"/>
              </a:rPr>
              <a:t>부터 등록순으로 자동 부여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  <p:grpSp>
        <p:nvGrpSpPr>
          <p:cNvPr id="141" name="그룹 140">
            <a:extLst>
              <a:ext uri="{FF2B5EF4-FFF2-40B4-BE49-F238E27FC236}">
                <a16:creationId xmlns:a16="http://schemas.microsoft.com/office/drawing/2014/main" id="{FF575E6E-4DE0-DE0B-C028-9236B126E483}"/>
              </a:ext>
            </a:extLst>
          </p:cNvPr>
          <p:cNvGrpSpPr/>
          <p:nvPr/>
        </p:nvGrpSpPr>
        <p:grpSpPr>
          <a:xfrm>
            <a:off x="5066370" y="3525898"/>
            <a:ext cx="2166100" cy="232703"/>
            <a:chOff x="2692800" y="4521281"/>
            <a:chExt cx="2166100" cy="232703"/>
          </a:xfrm>
        </p:grpSpPr>
        <p:sp>
          <p:nvSpPr>
            <p:cNvPr id="142" name="사각형: 둥근 모서리 141">
              <a:extLst>
                <a:ext uri="{FF2B5EF4-FFF2-40B4-BE49-F238E27FC236}">
                  <a16:creationId xmlns:a16="http://schemas.microsoft.com/office/drawing/2014/main" id="{F63E3D89-6D7A-8CCB-FFC4-5AB273FA7786}"/>
                </a:ext>
              </a:extLst>
            </p:cNvPr>
            <p:cNvSpPr/>
            <p:nvPr/>
          </p:nvSpPr>
          <p:spPr>
            <a:xfrm>
              <a:off x="2692800" y="4523152"/>
              <a:ext cx="625623" cy="2308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sz="900">
                <a:solidFill>
                  <a:schemeClr val="tx1"/>
                </a:solidFill>
              </a:endParaRPr>
            </a:p>
          </p:txBody>
        </p:sp>
        <p:sp>
          <p:nvSpPr>
            <p:cNvPr id="143" name="사각형: 둥근 모서리 142">
              <a:extLst>
                <a:ext uri="{FF2B5EF4-FFF2-40B4-BE49-F238E27FC236}">
                  <a16:creationId xmlns:a16="http://schemas.microsoft.com/office/drawing/2014/main" id="{AB9E8FE9-F329-AFF3-167D-AAAC7D92AF33}"/>
                </a:ext>
              </a:extLst>
            </p:cNvPr>
            <p:cNvSpPr/>
            <p:nvPr/>
          </p:nvSpPr>
          <p:spPr>
            <a:xfrm>
              <a:off x="3461585" y="4523152"/>
              <a:ext cx="625623" cy="2308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sz="900">
                <a:solidFill>
                  <a:schemeClr val="tx1"/>
                </a:solidFill>
              </a:endParaRPr>
            </a:p>
          </p:txBody>
        </p:sp>
        <p:sp>
          <p:nvSpPr>
            <p:cNvPr id="144" name="사각형: 둥근 모서리 143">
              <a:extLst>
                <a:ext uri="{FF2B5EF4-FFF2-40B4-BE49-F238E27FC236}">
                  <a16:creationId xmlns:a16="http://schemas.microsoft.com/office/drawing/2014/main" id="{9BA437C1-E8BE-1139-87F9-E980D4ABC82D}"/>
                </a:ext>
              </a:extLst>
            </p:cNvPr>
            <p:cNvSpPr/>
            <p:nvPr/>
          </p:nvSpPr>
          <p:spPr>
            <a:xfrm>
              <a:off x="4233277" y="4523152"/>
              <a:ext cx="625623" cy="2308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sz="900">
                <a:solidFill>
                  <a:schemeClr val="tx1"/>
                </a:solidFill>
              </a:endParaRPr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5017C5C4-8556-CAF9-7343-6729F34EDFA0}"/>
                </a:ext>
              </a:extLst>
            </p:cNvPr>
            <p:cNvSpPr txBox="1"/>
            <p:nvPr/>
          </p:nvSpPr>
          <p:spPr>
            <a:xfrm>
              <a:off x="3292161" y="4521281"/>
              <a:ext cx="19367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/>
                <a:t>-</a:t>
              </a:r>
              <a:endParaRPr lang="ko-KR" altLang="en-US" sz="800"/>
            </a:p>
          </p:txBody>
        </p: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C4D2FDB3-412E-3007-ADE6-CDA7F95D2AFA}"/>
                </a:ext>
              </a:extLst>
            </p:cNvPr>
            <p:cNvSpPr txBox="1"/>
            <p:nvPr/>
          </p:nvSpPr>
          <p:spPr>
            <a:xfrm>
              <a:off x="4065009" y="4530807"/>
              <a:ext cx="19367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/>
                <a:t>-</a:t>
              </a:r>
              <a:endParaRPr lang="ko-KR" altLang="en-US" sz="800"/>
            </a:p>
          </p:txBody>
        </p:sp>
      </p:grpSp>
      <p:sp>
        <p:nvSpPr>
          <p:cNvPr id="147" name="사각형: 둥근 모서리 146">
            <a:extLst>
              <a:ext uri="{FF2B5EF4-FFF2-40B4-BE49-F238E27FC236}">
                <a16:creationId xmlns:a16="http://schemas.microsoft.com/office/drawing/2014/main" id="{DCFF9FAA-048B-2EBB-6D27-9EEE5506D83B}"/>
              </a:ext>
            </a:extLst>
          </p:cNvPr>
          <p:cNvSpPr/>
          <p:nvPr/>
        </p:nvSpPr>
        <p:spPr>
          <a:xfrm>
            <a:off x="5066370" y="3934496"/>
            <a:ext cx="2263342" cy="761972"/>
          </a:xfrm>
          <a:prstGeom prst="roundRect">
            <a:avLst>
              <a:gd name="adj" fmla="val 8356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10" name="사각형: 둥근 모서리 109">
            <a:extLst>
              <a:ext uri="{FF2B5EF4-FFF2-40B4-BE49-F238E27FC236}">
                <a16:creationId xmlns:a16="http://schemas.microsoft.com/office/drawing/2014/main" id="{56381565-A7B1-1B13-E15D-0A401C5673D2}"/>
              </a:ext>
            </a:extLst>
          </p:cNvPr>
          <p:cNvSpPr/>
          <p:nvPr/>
        </p:nvSpPr>
        <p:spPr>
          <a:xfrm>
            <a:off x="6905533" y="5923762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111" name="사각형: 둥근 모서리 110">
            <a:extLst>
              <a:ext uri="{FF2B5EF4-FFF2-40B4-BE49-F238E27FC236}">
                <a16:creationId xmlns:a16="http://schemas.microsoft.com/office/drawing/2014/main" id="{45A99CAA-36B2-E4E6-D113-E523E8D239A8}"/>
              </a:ext>
            </a:extLst>
          </p:cNvPr>
          <p:cNvSpPr/>
          <p:nvPr/>
        </p:nvSpPr>
        <p:spPr>
          <a:xfrm>
            <a:off x="6309968" y="5923762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grpSp>
        <p:nvGrpSpPr>
          <p:cNvPr id="112" name="그룹 111">
            <a:extLst>
              <a:ext uri="{FF2B5EF4-FFF2-40B4-BE49-F238E27FC236}">
                <a16:creationId xmlns:a16="http://schemas.microsoft.com/office/drawing/2014/main" id="{DEFC96CD-044E-ECA3-CEF3-56DD43D656E4}"/>
              </a:ext>
            </a:extLst>
          </p:cNvPr>
          <p:cNvGrpSpPr/>
          <p:nvPr/>
        </p:nvGrpSpPr>
        <p:grpSpPr>
          <a:xfrm>
            <a:off x="6586925" y="5692898"/>
            <a:ext cx="244417" cy="258694"/>
            <a:chOff x="1098607" y="3056422"/>
            <a:chExt cx="244417" cy="258694"/>
          </a:xfrm>
        </p:grpSpPr>
        <p:sp>
          <p:nvSpPr>
            <p:cNvPr id="113" name="이등변 삼각형 112">
              <a:extLst>
                <a:ext uri="{FF2B5EF4-FFF2-40B4-BE49-F238E27FC236}">
                  <a16:creationId xmlns:a16="http://schemas.microsoft.com/office/drawing/2014/main" id="{6740B517-DB0A-F3E9-62F2-63A2FD5A643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17" name="그룹 116">
              <a:extLst>
                <a:ext uri="{FF2B5EF4-FFF2-40B4-BE49-F238E27FC236}">
                  <a16:creationId xmlns:a16="http://schemas.microsoft.com/office/drawing/2014/main" id="{C4497722-12D0-3277-AABB-ABBD907DF5BB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18" name="Oval 593">
                <a:extLst>
                  <a:ext uri="{FF2B5EF4-FFF2-40B4-BE49-F238E27FC236}">
                    <a16:creationId xmlns:a16="http://schemas.microsoft.com/office/drawing/2014/main" id="{534FB367-5A2D-82DD-48D5-9D8D9C6A41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19" name="TextBox 14">
                <a:extLst>
                  <a:ext uri="{FF2B5EF4-FFF2-40B4-BE49-F238E27FC236}">
                    <a16:creationId xmlns:a16="http://schemas.microsoft.com/office/drawing/2014/main" id="{30B502FF-0919-E8AE-F6F1-78F0FE2CD0DC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20" name="그룹 119">
            <a:extLst>
              <a:ext uri="{FF2B5EF4-FFF2-40B4-BE49-F238E27FC236}">
                <a16:creationId xmlns:a16="http://schemas.microsoft.com/office/drawing/2014/main" id="{24578173-CF35-8760-FF71-E0381AF539AF}"/>
              </a:ext>
            </a:extLst>
          </p:cNvPr>
          <p:cNvGrpSpPr/>
          <p:nvPr/>
        </p:nvGrpSpPr>
        <p:grpSpPr>
          <a:xfrm>
            <a:off x="7203211" y="5687504"/>
            <a:ext cx="244417" cy="258694"/>
            <a:chOff x="1098607" y="3056422"/>
            <a:chExt cx="244417" cy="258694"/>
          </a:xfrm>
        </p:grpSpPr>
        <p:sp>
          <p:nvSpPr>
            <p:cNvPr id="121" name="이등변 삼각형 120">
              <a:extLst>
                <a:ext uri="{FF2B5EF4-FFF2-40B4-BE49-F238E27FC236}">
                  <a16:creationId xmlns:a16="http://schemas.microsoft.com/office/drawing/2014/main" id="{C0B695E7-4157-9EF1-3FDE-0C878FE77A23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22" name="그룹 121">
              <a:extLst>
                <a:ext uri="{FF2B5EF4-FFF2-40B4-BE49-F238E27FC236}">
                  <a16:creationId xmlns:a16="http://schemas.microsoft.com/office/drawing/2014/main" id="{4163ACE9-6C88-C10F-201C-35E21F04AF0B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23" name="Oval 593">
                <a:extLst>
                  <a:ext uri="{FF2B5EF4-FFF2-40B4-BE49-F238E27FC236}">
                    <a16:creationId xmlns:a16="http://schemas.microsoft.com/office/drawing/2014/main" id="{3D29181C-07D7-62D4-2DC6-449E3D3281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24" name="TextBox 14">
                <a:extLst>
                  <a:ext uri="{FF2B5EF4-FFF2-40B4-BE49-F238E27FC236}">
                    <a16:creationId xmlns:a16="http://schemas.microsoft.com/office/drawing/2014/main" id="{CD842ADB-EA1C-E102-0C6B-404F707A0735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48" name="그룹 147">
            <a:extLst>
              <a:ext uri="{FF2B5EF4-FFF2-40B4-BE49-F238E27FC236}">
                <a16:creationId xmlns:a16="http://schemas.microsoft.com/office/drawing/2014/main" id="{34B6B527-007F-1498-6E15-01B1614194C2}"/>
              </a:ext>
            </a:extLst>
          </p:cNvPr>
          <p:cNvGrpSpPr/>
          <p:nvPr/>
        </p:nvGrpSpPr>
        <p:grpSpPr>
          <a:xfrm>
            <a:off x="5074538" y="4926115"/>
            <a:ext cx="2166100" cy="232703"/>
            <a:chOff x="2692800" y="4521281"/>
            <a:chExt cx="2166100" cy="232703"/>
          </a:xfrm>
        </p:grpSpPr>
        <p:sp>
          <p:nvSpPr>
            <p:cNvPr id="206" name="사각형: 둥근 모서리 205">
              <a:extLst>
                <a:ext uri="{FF2B5EF4-FFF2-40B4-BE49-F238E27FC236}">
                  <a16:creationId xmlns:a16="http://schemas.microsoft.com/office/drawing/2014/main" id="{69D6D633-E240-1D9B-B49A-6BC301D48CDD}"/>
                </a:ext>
              </a:extLst>
            </p:cNvPr>
            <p:cNvSpPr/>
            <p:nvPr/>
          </p:nvSpPr>
          <p:spPr>
            <a:xfrm>
              <a:off x="2692800" y="4523152"/>
              <a:ext cx="625623" cy="2308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sz="900">
                <a:solidFill>
                  <a:schemeClr val="tx1"/>
                </a:solidFill>
              </a:endParaRPr>
            </a:p>
          </p:txBody>
        </p:sp>
        <p:sp>
          <p:nvSpPr>
            <p:cNvPr id="207" name="사각형: 둥근 모서리 206">
              <a:extLst>
                <a:ext uri="{FF2B5EF4-FFF2-40B4-BE49-F238E27FC236}">
                  <a16:creationId xmlns:a16="http://schemas.microsoft.com/office/drawing/2014/main" id="{52E92D1C-ECD9-3AFF-0F5E-BD529EE1720A}"/>
                </a:ext>
              </a:extLst>
            </p:cNvPr>
            <p:cNvSpPr/>
            <p:nvPr/>
          </p:nvSpPr>
          <p:spPr>
            <a:xfrm>
              <a:off x="3461585" y="4523152"/>
              <a:ext cx="625623" cy="2308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sz="900">
                <a:solidFill>
                  <a:schemeClr val="tx1"/>
                </a:solidFill>
              </a:endParaRPr>
            </a:p>
          </p:txBody>
        </p:sp>
        <p:sp>
          <p:nvSpPr>
            <p:cNvPr id="208" name="사각형: 둥근 모서리 207">
              <a:extLst>
                <a:ext uri="{FF2B5EF4-FFF2-40B4-BE49-F238E27FC236}">
                  <a16:creationId xmlns:a16="http://schemas.microsoft.com/office/drawing/2014/main" id="{9F48AB12-C7FA-7A7B-C82D-990D7DB1630E}"/>
                </a:ext>
              </a:extLst>
            </p:cNvPr>
            <p:cNvSpPr/>
            <p:nvPr/>
          </p:nvSpPr>
          <p:spPr>
            <a:xfrm>
              <a:off x="4233277" y="4523152"/>
              <a:ext cx="625623" cy="2308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sz="900">
                <a:solidFill>
                  <a:schemeClr val="tx1"/>
                </a:solidFill>
              </a:endParaRPr>
            </a:p>
          </p:txBody>
        </p:sp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FAD24F0D-F67E-A3B5-5324-70A2B6839B3E}"/>
                </a:ext>
              </a:extLst>
            </p:cNvPr>
            <p:cNvSpPr txBox="1"/>
            <p:nvPr/>
          </p:nvSpPr>
          <p:spPr>
            <a:xfrm>
              <a:off x="3292161" y="4521281"/>
              <a:ext cx="19367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/>
                <a:t>-</a:t>
              </a:r>
              <a:endParaRPr lang="ko-KR" altLang="en-US" sz="800"/>
            </a:p>
          </p:txBody>
        </p:sp>
        <p:sp>
          <p:nvSpPr>
            <p:cNvPr id="210" name="TextBox 209">
              <a:extLst>
                <a:ext uri="{FF2B5EF4-FFF2-40B4-BE49-F238E27FC236}">
                  <a16:creationId xmlns:a16="http://schemas.microsoft.com/office/drawing/2014/main" id="{F4281710-8CF6-D270-E740-94BC91510D7B}"/>
                </a:ext>
              </a:extLst>
            </p:cNvPr>
            <p:cNvSpPr txBox="1"/>
            <p:nvPr/>
          </p:nvSpPr>
          <p:spPr>
            <a:xfrm>
              <a:off x="4065009" y="4530807"/>
              <a:ext cx="19367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/>
                <a:t>-</a:t>
              </a:r>
              <a:endParaRPr lang="ko-KR" altLang="en-US" sz="800"/>
            </a:p>
          </p:txBody>
        </p:sp>
      </p:grpSp>
      <p:grpSp>
        <p:nvGrpSpPr>
          <p:cNvPr id="211" name="그룹 210">
            <a:extLst>
              <a:ext uri="{FF2B5EF4-FFF2-40B4-BE49-F238E27FC236}">
                <a16:creationId xmlns:a16="http://schemas.microsoft.com/office/drawing/2014/main" id="{085F8267-1A3F-E201-F0FE-87598C362161}"/>
              </a:ext>
            </a:extLst>
          </p:cNvPr>
          <p:cNvGrpSpPr/>
          <p:nvPr/>
        </p:nvGrpSpPr>
        <p:grpSpPr>
          <a:xfrm>
            <a:off x="1371772" y="4855004"/>
            <a:ext cx="993725" cy="230832"/>
            <a:chOff x="10485108" y="4503783"/>
            <a:chExt cx="993725" cy="230832"/>
          </a:xfrm>
        </p:grpSpPr>
        <p:sp>
          <p:nvSpPr>
            <p:cNvPr id="212" name="Box">
              <a:extLst>
                <a:ext uri="{FF2B5EF4-FFF2-40B4-BE49-F238E27FC236}">
                  <a16:creationId xmlns:a16="http://schemas.microsoft.com/office/drawing/2014/main" id="{227FA8B2-15AF-FDED-0D36-A0D8DDDE8D4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485108" y="4550143"/>
              <a:ext cx="126260" cy="12626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 cap="flat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7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13" name="TextBox 212">
              <a:extLst>
                <a:ext uri="{FF2B5EF4-FFF2-40B4-BE49-F238E27FC236}">
                  <a16:creationId xmlns:a16="http://schemas.microsoft.com/office/drawing/2014/main" id="{AC99CD8A-9DA2-2667-9612-539A0FDFDDE0}"/>
                </a:ext>
              </a:extLst>
            </p:cNvPr>
            <p:cNvSpPr txBox="1"/>
            <p:nvPr/>
          </p:nvSpPr>
          <p:spPr>
            <a:xfrm>
              <a:off x="10582408" y="4503783"/>
              <a:ext cx="50136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900"/>
                <a:t>여</a:t>
              </a:r>
            </a:p>
          </p:txBody>
        </p:sp>
        <p:pic>
          <p:nvPicPr>
            <p:cNvPr id="214" name="그래픽 213" descr="확인 표시 단색으로 채워진">
              <a:extLst>
                <a:ext uri="{FF2B5EF4-FFF2-40B4-BE49-F238E27FC236}">
                  <a16:creationId xmlns:a16="http://schemas.microsoft.com/office/drawing/2014/main" id="{5C037DD8-77EE-3CD1-A2E2-E49579C7BC9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>
              <a:off x="10508035" y="4546191"/>
              <a:ext cx="82916" cy="126261"/>
            </a:xfrm>
            <a:prstGeom prst="rect">
              <a:avLst/>
            </a:prstGeom>
          </p:spPr>
        </p:pic>
        <p:sp>
          <p:nvSpPr>
            <p:cNvPr id="215" name="Box">
              <a:extLst>
                <a:ext uri="{FF2B5EF4-FFF2-40B4-BE49-F238E27FC236}">
                  <a16:creationId xmlns:a16="http://schemas.microsoft.com/office/drawing/2014/main" id="{5B961886-252A-B59D-076F-539A041D8CE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880167" y="4550143"/>
              <a:ext cx="126260" cy="126260"/>
            </a:xfrm>
            <a:prstGeom prst="rect">
              <a:avLst/>
            </a:prstGeom>
            <a:solidFill>
              <a:schemeClr val="bg1"/>
            </a:solidFill>
            <a:ln w="6350" cap="flat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7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16" name="TextBox 215">
              <a:extLst>
                <a:ext uri="{FF2B5EF4-FFF2-40B4-BE49-F238E27FC236}">
                  <a16:creationId xmlns:a16="http://schemas.microsoft.com/office/drawing/2014/main" id="{EAB5342F-C8A0-3B1F-EC4E-3BDD4C17FE58}"/>
                </a:ext>
              </a:extLst>
            </p:cNvPr>
            <p:cNvSpPr txBox="1"/>
            <p:nvPr/>
          </p:nvSpPr>
          <p:spPr>
            <a:xfrm>
              <a:off x="10977467" y="4503783"/>
              <a:ext cx="50136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900"/>
                <a:t>부</a:t>
              </a:r>
            </a:p>
          </p:txBody>
        </p:sp>
      </p:grpSp>
      <p:sp>
        <p:nvSpPr>
          <p:cNvPr id="217" name="TextBox 216">
            <a:extLst>
              <a:ext uri="{FF2B5EF4-FFF2-40B4-BE49-F238E27FC236}">
                <a16:creationId xmlns:a16="http://schemas.microsoft.com/office/drawing/2014/main" id="{21AB289B-AFDF-9F25-78E6-7214E39F0AFD}"/>
              </a:ext>
            </a:extLst>
          </p:cNvPr>
          <p:cNvSpPr txBox="1"/>
          <p:nvPr/>
        </p:nvSpPr>
        <p:spPr>
          <a:xfrm>
            <a:off x="303459" y="4839749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D57030D2-C600-9C9E-5FB4-3077DEEA6200}"/>
              </a:ext>
            </a:extLst>
          </p:cNvPr>
          <p:cNvSpPr/>
          <p:nvPr/>
        </p:nvSpPr>
        <p:spPr>
          <a:xfrm>
            <a:off x="8261052" y="3315134"/>
            <a:ext cx="2851716" cy="263106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C81AE8-3579-879F-5BF9-43A2F89D0D49}"/>
              </a:ext>
            </a:extLst>
          </p:cNvPr>
          <p:cNvSpPr txBox="1"/>
          <p:nvPr/>
        </p:nvSpPr>
        <p:spPr>
          <a:xfrm>
            <a:off x="8371175" y="3421480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역사 검색</a:t>
            </a:r>
          </a:p>
        </p:txBody>
      </p:sp>
      <p:sp>
        <p:nvSpPr>
          <p:cNvPr id="14" name="곱하기 기호 13">
            <a:extLst>
              <a:ext uri="{FF2B5EF4-FFF2-40B4-BE49-F238E27FC236}">
                <a16:creationId xmlns:a16="http://schemas.microsoft.com/office/drawing/2014/main" id="{5146B163-9699-B199-9034-5286BCFF1615}"/>
              </a:ext>
            </a:extLst>
          </p:cNvPr>
          <p:cNvSpPr/>
          <p:nvPr/>
        </p:nvSpPr>
        <p:spPr>
          <a:xfrm>
            <a:off x="10818225" y="3397389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E74243EB-D5EC-B9A5-121C-A711DA1CB146}"/>
              </a:ext>
            </a:extLst>
          </p:cNvPr>
          <p:cNvSpPr/>
          <p:nvPr/>
        </p:nvSpPr>
        <p:spPr>
          <a:xfrm>
            <a:off x="9052923" y="3849233"/>
            <a:ext cx="1905833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5052712-7376-6FA5-4C97-0C901FAD6DC5}"/>
              </a:ext>
            </a:extLst>
          </p:cNvPr>
          <p:cNvSpPr txBox="1"/>
          <p:nvPr/>
        </p:nvSpPr>
        <p:spPr>
          <a:xfrm>
            <a:off x="8337688" y="3802444"/>
            <a:ext cx="75594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 err="1"/>
              <a:t>역사명</a:t>
            </a:r>
            <a:endParaRPr lang="en-US" altLang="ko-KR" sz="900"/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DACAFE38-D878-51D4-213B-33E2E62097AB}"/>
              </a:ext>
            </a:extLst>
          </p:cNvPr>
          <p:cNvSpPr/>
          <p:nvPr/>
        </p:nvSpPr>
        <p:spPr>
          <a:xfrm>
            <a:off x="10424796" y="4174888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849E2F55-29A6-0CDC-35C0-15704D9295F6}"/>
              </a:ext>
            </a:extLst>
          </p:cNvPr>
          <p:cNvCxnSpPr>
            <a:cxnSpLocks/>
          </p:cNvCxnSpPr>
          <p:nvPr/>
        </p:nvCxnSpPr>
        <p:spPr>
          <a:xfrm>
            <a:off x="8395488" y="4528601"/>
            <a:ext cx="2571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AA83DE4-2D99-089A-6A18-433D87093332}"/>
              </a:ext>
            </a:extLst>
          </p:cNvPr>
          <p:cNvSpPr txBox="1"/>
          <p:nvPr/>
        </p:nvSpPr>
        <p:spPr>
          <a:xfrm>
            <a:off x="8370811" y="4533496"/>
            <a:ext cx="256936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코드</a:t>
            </a:r>
            <a:r>
              <a:rPr lang="en-US" altLang="ko-KR" sz="900"/>
              <a:t>          </a:t>
            </a:r>
            <a:r>
              <a:rPr lang="ko-KR" altLang="en-US" sz="900" err="1"/>
              <a:t>역사명</a:t>
            </a:r>
            <a:r>
              <a:rPr lang="ko-KR" altLang="en-US" sz="900"/>
              <a:t>                     종류</a:t>
            </a:r>
            <a:endParaRPr lang="en-US" altLang="ko-KR" sz="900"/>
          </a:p>
        </p:txBody>
      </p:sp>
      <p:cxnSp>
        <p:nvCxnSpPr>
          <p:cNvPr id="22" name="직선 연결선 21">
            <a:extLst>
              <a:ext uri="{FF2B5EF4-FFF2-40B4-BE49-F238E27FC236}">
                <a16:creationId xmlns:a16="http://schemas.microsoft.com/office/drawing/2014/main" id="{1F45CD5F-FC1F-967B-5AB4-1BD23ED4ED06}"/>
              </a:ext>
            </a:extLst>
          </p:cNvPr>
          <p:cNvCxnSpPr>
            <a:cxnSpLocks/>
          </p:cNvCxnSpPr>
          <p:nvPr/>
        </p:nvCxnSpPr>
        <p:spPr>
          <a:xfrm>
            <a:off x="8395488" y="4834517"/>
            <a:ext cx="2571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17B8C716-9A39-8194-BD23-A6798C7E1EC4}"/>
              </a:ext>
            </a:extLst>
          </p:cNvPr>
          <p:cNvSpPr txBox="1"/>
          <p:nvPr/>
        </p:nvSpPr>
        <p:spPr>
          <a:xfrm>
            <a:off x="8361574" y="4837627"/>
            <a:ext cx="2569363" cy="481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/>
              <a:t>SB311        </a:t>
            </a:r>
            <a:r>
              <a:rPr lang="ko-KR" altLang="en-US" sz="900"/>
              <a:t>서울역                    지하철역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en-US" altLang="ko-KR" sz="900"/>
              <a:t>TR092        </a:t>
            </a:r>
            <a:r>
              <a:rPr lang="ko-KR" altLang="en-US" sz="900"/>
              <a:t>서울역                    기차역</a:t>
            </a:r>
            <a:endParaRPr lang="en-US" altLang="ko-KR" sz="900"/>
          </a:p>
        </p:txBody>
      </p: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4101A231-0B01-19B6-AB03-542833770B0E}"/>
              </a:ext>
            </a:extLst>
          </p:cNvPr>
          <p:cNvCxnSpPr>
            <a:cxnSpLocks/>
          </p:cNvCxnSpPr>
          <p:nvPr/>
        </p:nvCxnSpPr>
        <p:spPr>
          <a:xfrm>
            <a:off x="3676313" y="2533463"/>
            <a:ext cx="4592074" cy="9766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1242DA15-C226-5763-9902-B7746EDEBC99}"/>
              </a:ext>
            </a:extLst>
          </p:cNvPr>
          <p:cNvSpPr txBox="1"/>
          <p:nvPr/>
        </p:nvSpPr>
        <p:spPr>
          <a:xfrm>
            <a:off x="7896801" y="6046529"/>
            <a:ext cx="3146850" cy="4810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역사검색의 역사명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역사 종류는 데이터를 받은 후에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</a:t>
            </a:r>
            <a:r>
              <a:rPr lang="ko-KR" altLang="en-US" sz="900">
                <a:latin typeface="+mn-ea"/>
              </a:rPr>
              <a:t>지하철역그룹</a:t>
            </a:r>
            <a:r>
              <a:rPr lang="en-US" altLang="ko-KR" sz="900">
                <a:latin typeface="+mn-ea"/>
              </a:rPr>
              <a:t>(</a:t>
            </a:r>
            <a:r>
              <a:rPr lang="ko-KR" altLang="en-US" sz="900">
                <a:latin typeface="+mn-ea"/>
              </a:rPr>
              <a:t>코드</a:t>
            </a:r>
            <a:r>
              <a:rPr lang="en-US" altLang="ko-KR" sz="900">
                <a:latin typeface="+mn-ea"/>
              </a:rPr>
              <a:t>), </a:t>
            </a:r>
            <a:r>
              <a:rPr lang="ko-KR" altLang="en-US" sz="900">
                <a:latin typeface="+mn-ea"/>
              </a:rPr>
              <a:t>기차역그룹</a:t>
            </a:r>
            <a:r>
              <a:rPr lang="en-US" altLang="ko-KR" sz="900">
                <a:latin typeface="+mn-ea"/>
              </a:rPr>
              <a:t>(</a:t>
            </a:r>
            <a:r>
              <a:rPr lang="ko-KR" altLang="en-US" sz="900">
                <a:latin typeface="+mn-ea"/>
              </a:rPr>
              <a:t>코드</a:t>
            </a:r>
            <a:r>
              <a:rPr lang="en-US" altLang="ko-KR" sz="900">
                <a:latin typeface="+mn-ea"/>
              </a:rPr>
              <a:t>)</a:t>
            </a:r>
            <a:r>
              <a:rPr lang="ko-KR" altLang="en-US" sz="900">
                <a:latin typeface="+mn-ea"/>
              </a:rPr>
              <a:t>로 부여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 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2244141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203172"/>
              </p:ext>
            </p:extLst>
          </p:nvPr>
        </p:nvGraphicFramePr>
        <p:xfrm>
          <a:off x="7794170" y="725881"/>
          <a:ext cx="439783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상품 등록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5259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789115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값에 맞는 정보 조회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016355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쇼핑몰의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585335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17055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쇼핑몰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978185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목록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右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385084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429434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상품 목록의 수 표시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94426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05109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상품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913009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범위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상품 상세 화면 표시 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등록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512904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추가 팝업 생성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등록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11496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상품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796126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상품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39453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1744547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2345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상품 등록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AD-08-0003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65</a:t>
            </a:fld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E49B65-6E79-533F-D391-A55C1EF32FB6}"/>
              </a:ext>
            </a:extLst>
          </p:cNvPr>
          <p:cNvSpPr txBox="1"/>
          <p:nvPr/>
        </p:nvSpPr>
        <p:spPr>
          <a:xfrm>
            <a:off x="352424" y="10551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 이름</a:t>
            </a:r>
            <a:endParaRPr lang="en-US" altLang="ko-KR" sz="900"/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E5FEC044-906E-4568-2B94-4E29CA4D28DF}"/>
              </a:ext>
            </a:extLst>
          </p:cNvPr>
          <p:cNvSpPr/>
          <p:nvPr/>
        </p:nvSpPr>
        <p:spPr>
          <a:xfrm>
            <a:off x="6504429" y="142726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94860D28-4AD1-F228-6189-C7A014DA9108}"/>
              </a:ext>
            </a:extLst>
          </p:cNvPr>
          <p:cNvCxnSpPr>
            <a:cxnSpLocks/>
          </p:cNvCxnSpPr>
          <p:nvPr/>
        </p:nvCxnSpPr>
        <p:spPr>
          <a:xfrm>
            <a:off x="357626" y="1761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0" name="표 15">
            <a:extLst>
              <a:ext uri="{FF2B5EF4-FFF2-40B4-BE49-F238E27FC236}">
                <a16:creationId xmlns:a16="http://schemas.microsoft.com/office/drawing/2014/main" id="{9C5CA242-A2D9-1933-AB05-9A2A0C3665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070033"/>
              </p:ext>
            </p:extLst>
          </p:nvPr>
        </p:nvGraphicFramePr>
        <p:xfrm>
          <a:off x="580206" y="2648616"/>
          <a:ext cx="1975876" cy="282353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51228">
                  <a:extLst>
                    <a:ext uri="{9D8B030D-6E8A-4147-A177-3AD203B41FA5}">
                      <a16:colId xmlns:a16="http://schemas.microsoft.com/office/drawing/2014/main" val="3780752349"/>
                    </a:ext>
                  </a:extLst>
                </a:gridCol>
                <a:gridCol w="957580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매장명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상품 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수원역점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746529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056651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28703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44824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76339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062176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209833"/>
                  </a:ext>
                </a:extLst>
              </a:tr>
            </a:tbl>
          </a:graphicData>
        </a:graphic>
      </p:graphicFrame>
      <p:sp>
        <p:nvSpPr>
          <p:cNvPr id="11" name="직사각형 10">
            <a:extLst>
              <a:ext uri="{FF2B5EF4-FFF2-40B4-BE49-F238E27FC236}">
                <a16:creationId xmlns:a16="http://schemas.microsoft.com/office/drawing/2014/main" id="{44706313-6506-B807-3C5F-8F2C8121C64D}"/>
              </a:ext>
            </a:extLst>
          </p:cNvPr>
          <p:cNvSpPr/>
          <p:nvPr/>
        </p:nvSpPr>
        <p:spPr>
          <a:xfrm>
            <a:off x="580205" y="2648616"/>
            <a:ext cx="343563" cy="845898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9EA2F432-6263-C44F-76C0-67715F08D3CC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1D5858BD-BE6A-5434-0A68-84D77955412F}"/>
              </a:ext>
            </a:extLst>
          </p:cNvPr>
          <p:cNvGrpSpPr/>
          <p:nvPr/>
        </p:nvGrpSpPr>
        <p:grpSpPr>
          <a:xfrm rot="5400000">
            <a:off x="2353927" y="61383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" name="이등변 삼각형 13">
              <a:extLst>
                <a:ext uri="{FF2B5EF4-FFF2-40B4-BE49-F238E27FC236}">
                  <a16:creationId xmlns:a16="http://schemas.microsoft.com/office/drawing/2014/main" id="{E896F012-765A-E07D-4FC7-F480775F1BF1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5" name="Oval 593">
              <a:extLst>
                <a:ext uri="{FF2B5EF4-FFF2-40B4-BE49-F238E27FC236}">
                  <a16:creationId xmlns:a16="http://schemas.microsoft.com/office/drawing/2014/main" id="{C77B511F-71F3-152C-EF83-E1B62789C5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71AEA888-9C01-BAD2-5A43-4F1E951A2035}"/>
              </a:ext>
            </a:extLst>
          </p:cNvPr>
          <p:cNvGrpSpPr/>
          <p:nvPr/>
        </p:nvGrpSpPr>
        <p:grpSpPr>
          <a:xfrm rot="5400000">
            <a:off x="7068173" y="144931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7" name="이등변 삼각형 16">
              <a:extLst>
                <a:ext uri="{FF2B5EF4-FFF2-40B4-BE49-F238E27FC236}">
                  <a16:creationId xmlns:a16="http://schemas.microsoft.com/office/drawing/2014/main" id="{A7903D9C-E2D0-F094-ED6D-39CE50D9B86F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8" name="Oval 593">
              <a:extLst>
                <a:ext uri="{FF2B5EF4-FFF2-40B4-BE49-F238E27FC236}">
                  <a16:creationId xmlns:a16="http://schemas.microsoft.com/office/drawing/2014/main" id="{6DCC3AAE-6C50-7C26-08C4-C82694F9FB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7F1B4D07-8D31-FBFA-A5F4-C42C89C9559C}"/>
              </a:ext>
            </a:extLst>
          </p:cNvPr>
          <p:cNvSpPr/>
          <p:nvPr/>
        </p:nvSpPr>
        <p:spPr>
          <a:xfrm>
            <a:off x="674275" y="270899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44797F9C-9FF0-2082-9086-4EF36CD86BFB}"/>
              </a:ext>
            </a:extLst>
          </p:cNvPr>
          <p:cNvSpPr/>
          <p:nvPr/>
        </p:nvSpPr>
        <p:spPr>
          <a:xfrm>
            <a:off x="674275" y="299166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5794C8D9-1E09-B8D0-460C-195B9BCB3E94}"/>
              </a:ext>
            </a:extLst>
          </p:cNvPr>
          <p:cNvSpPr/>
          <p:nvPr/>
        </p:nvSpPr>
        <p:spPr>
          <a:xfrm>
            <a:off x="674275" y="327433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2" name="그룹 21">
            <a:extLst>
              <a:ext uri="{FF2B5EF4-FFF2-40B4-BE49-F238E27FC236}">
                <a16:creationId xmlns:a16="http://schemas.microsoft.com/office/drawing/2014/main" id="{68CC2806-3A34-965D-964C-3B0CDD01DFC9}"/>
              </a:ext>
            </a:extLst>
          </p:cNvPr>
          <p:cNvGrpSpPr/>
          <p:nvPr/>
        </p:nvGrpSpPr>
        <p:grpSpPr>
          <a:xfrm>
            <a:off x="393615" y="2686987"/>
            <a:ext cx="278496" cy="200053"/>
            <a:chOff x="1014019" y="2643309"/>
            <a:chExt cx="278496" cy="200053"/>
          </a:xfrm>
        </p:grpSpPr>
        <p:sp>
          <p:nvSpPr>
            <p:cNvPr id="23" name="이등변 삼각형 22">
              <a:extLst>
                <a:ext uri="{FF2B5EF4-FFF2-40B4-BE49-F238E27FC236}">
                  <a16:creationId xmlns:a16="http://schemas.microsoft.com/office/drawing/2014/main" id="{366983F7-4AB6-1A76-BFF1-BFB1CD93F3C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4" name="그룹 23">
              <a:extLst>
                <a:ext uri="{FF2B5EF4-FFF2-40B4-BE49-F238E27FC236}">
                  <a16:creationId xmlns:a16="http://schemas.microsoft.com/office/drawing/2014/main" id="{AAF48613-1B47-D719-3B55-6D4E82678360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5" name="Oval 593">
                <a:extLst>
                  <a:ext uri="{FF2B5EF4-FFF2-40B4-BE49-F238E27FC236}">
                    <a16:creationId xmlns:a16="http://schemas.microsoft.com/office/drawing/2014/main" id="{8CD34AB0-0DD5-C756-1F48-A2696ABB0F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6" name="TextBox 14">
                <a:extLst>
                  <a:ext uri="{FF2B5EF4-FFF2-40B4-BE49-F238E27FC236}">
                    <a16:creationId xmlns:a16="http://schemas.microsoft.com/office/drawing/2014/main" id="{7D2FDD8A-FFDB-6D1A-F650-155F65F8B8BC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06A814D1-733F-BE45-D1B1-A022291D2DA2}"/>
              </a:ext>
            </a:extLst>
          </p:cNvPr>
          <p:cNvSpPr txBox="1"/>
          <p:nvPr/>
        </p:nvSpPr>
        <p:spPr>
          <a:xfrm>
            <a:off x="605666" y="2382521"/>
            <a:ext cx="13193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매장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0F5BB701-3D04-0E4B-53F9-CB0918AC7A89}"/>
              </a:ext>
            </a:extLst>
          </p:cNvPr>
          <p:cNvGrpSpPr/>
          <p:nvPr/>
        </p:nvGrpSpPr>
        <p:grpSpPr>
          <a:xfrm rot="5400000">
            <a:off x="1679701" y="238204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9" name="이등변 삼각형 28">
              <a:extLst>
                <a:ext uri="{FF2B5EF4-FFF2-40B4-BE49-F238E27FC236}">
                  <a16:creationId xmlns:a16="http://schemas.microsoft.com/office/drawing/2014/main" id="{277809B8-EC30-C0F5-F672-3B298388324E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0" name="Oval 593">
              <a:extLst>
                <a:ext uri="{FF2B5EF4-FFF2-40B4-BE49-F238E27FC236}">
                  <a16:creationId xmlns:a16="http://schemas.microsoft.com/office/drawing/2014/main" id="{4FA140CF-3D0E-C503-F26D-6F28E82052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pic>
        <p:nvPicPr>
          <p:cNvPr id="31" name="그림 30">
            <a:extLst>
              <a:ext uri="{FF2B5EF4-FFF2-40B4-BE49-F238E27FC236}">
                <a16:creationId xmlns:a16="http://schemas.microsoft.com/office/drawing/2014/main" id="{68CAB588-73A2-F257-DA3F-1FFFAC118E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430" y="5575428"/>
            <a:ext cx="766362" cy="288416"/>
          </a:xfrm>
          <a:prstGeom prst="rect">
            <a:avLst/>
          </a:prstGeom>
        </p:spPr>
      </p:pic>
      <p:grpSp>
        <p:nvGrpSpPr>
          <p:cNvPr id="32" name="그룹 31">
            <a:extLst>
              <a:ext uri="{FF2B5EF4-FFF2-40B4-BE49-F238E27FC236}">
                <a16:creationId xmlns:a16="http://schemas.microsoft.com/office/drawing/2014/main" id="{AB08FE7D-EB1C-2CEF-8DB3-DEF36ECF4DBB}"/>
              </a:ext>
            </a:extLst>
          </p:cNvPr>
          <p:cNvGrpSpPr/>
          <p:nvPr/>
        </p:nvGrpSpPr>
        <p:grpSpPr>
          <a:xfrm>
            <a:off x="835035" y="5619609"/>
            <a:ext cx="278496" cy="200053"/>
            <a:chOff x="1014019" y="2643309"/>
            <a:chExt cx="278496" cy="200053"/>
          </a:xfrm>
        </p:grpSpPr>
        <p:sp>
          <p:nvSpPr>
            <p:cNvPr id="33" name="이등변 삼각형 32">
              <a:extLst>
                <a:ext uri="{FF2B5EF4-FFF2-40B4-BE49-F238E27FC236}">
                  <a16:creationId xmlns:a16="http://schemas.microsoft.com/office/drawing/2014/main" id="{528A0D17-207E-16A3-9D37-040662D35A5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4" name="그룹 33">
              <a:extLst>
                <a:ext uri="{FF2B5EF4-FFF2-40B4-BE49-F238E27FC236}">
                  <a16:creationId xmlns:a16="http://schemas.microsoft.com/office/drawing/2014/main" id="{755450E8-4825-3DCE-0F51-201C133FC9F9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35" name="Oval 593">
                <a:extLst>
                  <a:ext uri="{FF2B5EF4-FFF2-40B4-BE49-F238E27FC236}">
                    <a16:creationId xmlns:a16="http://schemas.microsoft.com/office/drawing/2014/main" id="{C8A075B8-500A-3313-11D8-FFAB69E06C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6" name="TextBox 14">
                <a:extLst>
                  <a:ext uri="{FF2B5EF4-FFF2-40B4-BE49-F238E27FC236}">
                    <a16:creationId xmlns:a16="http://schemas.microsoft.com/office/drawing/2014/main" id="{3F08ACB2-CB4F-0C83-B536-4B1AC9D111B7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37" name="그룹 36">
            <a:extLst>
              <a:ext uri="{FF2B5EF4-FFF2-40B4-BE49-F238E27FC236}">
                <a16:creationId xmlns:a16="http://schemas.microsoft.com/office/drawing/2014/main" id="{4C636304-B30F-0EB3-8804-E7A89140BB90}"/>
              </a:ext>
            </a:extLst>
          </p:cNvPr>
          <p:cNvGrpSpPr/>
          <p:nvPr/>
        </p:nvGrpSpPr>
        <p:grpSpPr>
          <a:xfrm>
            <a:off x="392820" y="2973848"/>
            <a:ext cx="278496" cy="200053"/>
            <a:chOff x="1014019" y="2643309"/>
            <a:chExt cx="278496" cy="200053"/>
          </a:xfrm>
        </p:grpSpPr>
        <p:sp>
          <p:nvSpPr>
            <p:cNvPr id="38" name="이등변 삼각형 37">
              <a:extLst>
                <a:ext uri="{FF2B5EF4-FFF2-40B4-BE49-F238E27FC236}">
                  <a16:creationId xmlns:a16="http://schemas.microsoft.com/office/drawing/2014/main" id="{8B8CFC23-72DE-1A2A-4A9F-61339A4B4B9F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9" name="그룹 38">
              <a:extLst>
                <a:ext uri="{FF2B5EF4-FFF2-40B4-BE49-F238E27FC236}">
                  <a16:creationId xmlns:a16="http://schemas.microsoft.com/office/drawing/2014/main" id="{B3AC5EFA-62E1-36ED-35FA-ABEDA5CED314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40" name="Oval 593">
                <a:extLst>
                  <a:ext uri="{FF2B5EF4-FFF2-40B4-BE49-F238E27FC236}">
                    <a16:creationId xmlns:a16="http://schemas.microsoft.com/office/drawing/2014/main" id="{074AEACD-DC54-6081-992C-F62A042F36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1" name="TextBox 14">
                <a:extLst>
                  <a:ext uri="{FF2B5EF4-FFF2-40B4-BE49-F238E27FC236}">
                    <a16:creationId xmlns:a16="http://schemas.microsoft.com/office/drawing/2014/main" id="{D28ABFA0-B063-C84F-7FE5-D267A1057E14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1A23EED2-1387-D1A4-117F-8CACF5227675}"/>
              </a:ext>
            </a:extLst>
          </p:cNvPr>
          <p:cNvGrpSpPr/>
          <p:nvPr/>
        </p:nvGrpSpPr>
        <p:grpSpPr>
          <a:xfrm rot="5400000">
            <a:off x="970739" y="282646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3" name="이등변 삼각형 42">
              <a:extLst>
                <a:ext uri="{FF2B5EF4-FFF2-40B4-BE49-F238E27FC236}">
                  <a16:creationId xmlns:a16="http://schemas.microsoft.com/office/drawing/2014/main" id="{44BE960D-9344-ED64-E11D-94D55CBE6FD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4" name="Oval 593">
              <a:extLst>
                <a:ext uri="{FF2B5EF4-FFF2-40B4-BE49-F238E27FC236}">
                  <a16:creationId xmlns:a16="http://schemas.microsoft.com/office/drawing/2014/main" id="{550B2031-D6AA-95C6-9F3E-802401FA66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8</a:t>
              </a: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C99F958B-23E0-0724-C7F4-6774081A20AD}"/>
              </a:ext>
            </a:extLst>
          </p:cNvPr>
          <p:cNvSpPr txBox="1"/>
          <p:nvPr/>
        </p:nvSpPr>
        <p:spPr>
          <a:xfrm>
            <a:off x="351226" y="13555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 이름</a:t>
            </a:r>
            <a:endParaRPr lang="en-US" altLang="ko-KR" sz="900"/>
          </a:p>
        </p:txBody>
      </p:sp>
      <p:graphicFrame>
        <p:nvGraphicFramePr>
          <p:cNvPr id="46" name="표 15">
            <a:extLst>
              <a:ext uri="{FF2B5EF4-FFF2-40B4-BE49-F238E27FC236}">
                <a16:creationId xmlns:a16="http://schemas.microsoft.com/office/drawing/2014/main" id="{1BD4F2F3-4342-1905-60CB-849D0373F8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923926"/>
              </p:ext>
            </p:extLst>
          </p:nvPr>
        </p:nvGraphicFramePr>
        <p:xfrm>
          <a:off x="3199970" y="2648882"/>
          <a:ext cx="3931226" cy="282353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98239">
                  <a:extLst>
                    <a:ext uri="{9D8B030D-6E8A-4147-A177-3AD203B41FA5}">
                      <a16:colId xmlns:a16="http://schemas.microsoft.com/office/drawing/2014/main" val="3780752349"/>
                    </a:ext>
                  </a:extLst>
                </a:gridCol>
                <a:gridCol w="360727">
                  <a:extLst>
                    <a:ext uri="{9D8B030D-6E8A-4147-A177-3AD203B41FA5}">
                      <a16:colId xmlns:a16="http://schemas.microsoft.com/office/drawing/2014/main" val="558024186"/>
                    </a:ext>
                  </a:extLst>
                </a:gridCol>
                <a:gridCol w="690833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957580">
                  <a:extLst>
                    <a:ext uri="{9D8B030D-6E8A-4147-A177-3AD203B41FA5}">
                      <a16:colId xmlns:a16="http://schemas.microsoft.com/office/drawing/2014/main" val="4031911969"/>
                    </a:ext>
                  </a:extLst>
                </a:gridCol>
                <a:gridCol w="974237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649610">
                  <a:extLst>
                    <a:ext uri="{9D8B030D-6E8A-4147-A177-3AD203B41FA5}">
                      <a16:colId xmlns:a16="http://schemas.microsoft.com/office/drawing/2014/main" val="192357622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연번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상품명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상품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매장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1955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버거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SS_MD_01_001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맥스파이시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SS_MD_01_002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맥치킨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SS_MD_01_003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65419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빅맥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SS_MD_01_004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63806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상하이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SS_MD_01_005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2702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쿼터파운드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SS_MD_01_006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62293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SS_MD_01_007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957500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SS_MD_01_008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100070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SS_MD_01_009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7508215"/>
                  </a:ext>
                </a:extLst>
              </a:tr>
            </a:tbl>
          </a:graphicData>
        </a:graphic>
      </p:graphicFrame>
      <p:sp>
        <p:nvSpPr>
          <p:cNvPr id="47" name="사각형: 둥근 모서리 46">
            <a:extLst>
              <a:ext uri="{FF2B5EF4-FFF2-40B4-BE49-F238E27FC236}">
                <a16:creationId xmlns:a16="http://schemas.microsoft.com/office/drawing/2014/main" id="{9E279113-19E7-B6ED-CCB5-145D15905E69}"/>
              </a:ext>
            </a:extLst>
          </p:cNvPr>
          <p:cNvSpPr/>
          <p:nvPr/>
        </p:nvSpPr>
        <p:spPr>
          <a:xfrm>
            <a:off x="3275001" y="272010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사각형: 둥근 모서리 47">
            <a:extLst>
              <a:ext uri="{FF2B5EF4-FFF2-40B4-BE49-F238E27FC236}">
                <a16:creationId xmlns:a16="http://schemas.microsoft.com/office/drawing/2014/main" id="{98866889-D5F1-A34E-AAF5-D4BC7E4818F1}"/>
              </a:ext>
            </a:extLst>
          </p:cNvPr>
          <p:cNvSpPr/>
          <p:nvPr/>
        </p:nvSpPr>
        <p:spPr>
          <a:xfrm>
            <a:off x="3275001" y="300870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사각형: 둥근 모서리 48">
            <a:extLst>
              <a:ext uri="{FF2B5EF4-FFF2-40B4-BE49-F238E27FC236}">
                <a16:creationId xmlns:a16="http://schemas.microsoft.com/office/drawing/2014/main" id="{3FC1EF77-F7E4-51AC-81D7-42A45B95016C}"/>
              </a:ext>
            </a:extLst>
          </p:cNvPr>
          <p:cNvSpPr/>
          <p:nvPr/>
        </p:nvSpPr>
        <p:spPr>
          <a:xfrm>
            <a:off x="3275001" y="329222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0" name="그룹 49">
            <a:extLst>
              <a:ext uri="{FF2B5EF4-FFF2-40B4-BE49-F238E27FC236}">
                <a16:creationId xmlns:a16="http://schemas.microsoft.com/office/drawing/2014/main" id="{81EC0515-6FB9-786E-B44B-AA48F35BFA26}"/>
              </a:ext>
            </a:extLst>
          </p:cNvPr>
          <p:cNvGrpSpPr/>
          <p:nvPr/>
        </p:nvGrpSpPr>
        <p:grpSpPr>
          <a:xfrm>
            <a:off x="2985719" y="2712154"/>
            <a:ext cx="278496" cy="200053"/>
            <a:chOff x="1014019" y="2643309"/>
            <a:chExt cx="278496" cy="200053"/>
          </a:xfrm>
        </p:grpSpPr>
        <p:sp>
          <p:nvSpPr>
            <p:cNvPr id="51" name="이등변 삼각형 50">
              <a:extLst>
                <a:ext uri="{FF2B5EF4-FFF2-40B4-BE49-F238E27FC236}">
                  <a16:creationId xmlns:a16="http://schemas.microsoft.com/office/drawing/2014/main" id="{24487B3C-AFD4-40CE-134F-9E5CA4160BB2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2" name="그룹 51">
              <a:extLst>
                <a:ext uri="{FF2B5EF4-FFF2-40B4-BE49-F238E27FC236}">
                  <a16:creationId xmlns:a16="http://schemas.microsoft.com/office/drawing/2014/main" id="{E2A95FCA-D00B-E3F4-6A63-9F7C57237540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53" name="Oval 593">
                <a:extLst>
                  <a:ext uri="{FF2B5EF4-FFF2-40B4-BE49-F238E27FC236}">
                    <a16:creationId xmlns:a16="http://schemas.microsoft.com/office/drawing/2014/main" id="{24D0563C-0583-216C-5CF0-652C956265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4" name="TextBox 14">
                <a:extLst>
                  <a:ext uri="{FF2B5EF4-FFF2-40B4-BE49-F238E27FC236}">
                    <a16:creationId xmlns:a16="http://schemas.microsoft.com/office/drawing/2014/main" id="{6D266DD7-66D3-CCE0-BB83-1E8BD605FBA3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BDD63045-7691-E11E-17DF-7C2BB0B11304}"/>
              </a:ext>
            </a:extLst>
          </p:cNvPr>
          <p:cNvSpPr txBox="1"/>
          <p:nvPr/>
        </p:nvSpPr>
        <p:spPr>
          <a:xfrm>
            <a:off x="3170448" y="2387664"/>
            <a:ext cx="148404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상품 목록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26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6" name="사각형: 둥근 모서리 55">
            <a:extLst>
              <a:ext uri="{FF2B5EF4-FFF2-40B4-BE49-F238E27FC236}">
                <a16:creationId xmlns:a16="http://schemas.microsoft.com/office/drawing/2014/main" id="{EDA23175-6FF8-4D3D-2E22-0A3C2FBBFE6E}"/>
              </a:ext>
            </a:extLst>
          </p:cNvPr>
          <p:cNvSpPr/>
          <p:nvPr/>
        </p:nvSpPr>
        <p:spPr>
          <a:xfrm>
            <a:off x="6096446" y="2040801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57" name="사각형: 둥근 모서리 56">
            <a:extLst>
              <a:ext uri="{FF2B5EF4-FFF2-40B4-BE49-F238E27FC236}">
                <a16:creationId xmlns:a16="http://schemas.microsoft.com/office/drawing/2014/main" id="{6EB6BFAC-D038-8B50-BE64-F0694ECFD780}"/>
              </a:ext>
            </a:extLst>
          </p:cNvPr>
          <p:cNvSpPr/>
          <p:nvPr/>
        </p:nvSpPr>
        <p:spPr>
          <a:xfrm>
            <a:off x="6626819" y="2040801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58" name="그룹 57">
            <a:extLst>
              <a:ext uri="{FF2B5EF4-FFF2-40B4-BE49-F238E27FC236}">
                <a16:creationId xmlns:a16="http://schemas.microsoft.com/office/drawing/2014/main" id="{0E48C80B-3929-33BB-A6D6-03F1DD8AB607}"/>
              </a:ext>
            </a:extLst>
          </p:cNvPr>
          <p:cNvGrpSpPr/>
          <p:nvPr/>
        </p:nvGrpSpPr>
        <p:grpSpPr>
          <a:xfrm>
            <a:off x="6088305" y="1869311"/>
            <a:ext cx="215923" cy="224200"/>
            <a:chOff x="1098607" y="3056422"/>
            <a:chExt cx="244417" cy="258694"/>
          </a:xfrm>
        </p:grpSpPr>
        <p:sp>
          <p:nvSpPr>
            <p:cNvPr id="59" name="이등변 삼각형 58">
              <a:extLst>
                <a:ext uri="{FF2B5EF4-FFF2-40B4-BE49-F238E27FC236}">
                  <a16:creationId xmlns:a16="http://schemas.microsoft.com/office/drawing/2014/main" id="{EF3ED7DB-E03B-E697-58FC-580ECE4EFD1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0" name="그룹 59">
              <a:extLst>
                <a:ext uri="{FF2B5EF4-FFF2-40B4-BE49-F238E27FC236}">
                  <a16:creationId xmlns:a16="http://schemas.microsoft.com/office/drawing/2014/main" id="{7D621DC5-09C4-9A13-8621-FE790A12F63B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30832"/>
              <a:chOff x="5640299" y="5239717"/>
              <a:chExt cx="244417" cy="230832"/>
            </a:xfrm>
          </p:grpSpPr>
          <p:sp>
            <p:nvSpPr>
              <p:cNvPr id="61" name="Oval 593">
                <a:extLst>
                  <a:ext uri="{FF2B5EF4-FFF2-40B4-BE49-F238E27FC236}">
                    <a16:creationId xmlns:a16="http://schemas.microsoft.com/office/drawing/2014/main" id="{92639C4B-F6FD-FB6F-5F3A-9FFD8D628A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2" name="TextBox 14">
                <a:extLst>
                  <a:ext uri="{FF2B5EF4-FFF2-40B4-BE49-F238E27FC236}">
                    <a16:creationId xmlns:a16="http://schemas.microsoft.com/office/drawing/2014/main" id="{F3BD714E-4D69-3133-82FC-9CBB2F10BD1C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3083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3" name="그룹 62">
            <a:extLst>
              <a:ext uri="{FF2B5EF4-FFF2-40B4-BE49-F238E27FC236}">
                <a16:creationId xmlns:a16="http://schemas.microsoft.com/office/drawing/2014/main" id="{5A454F99-6379-BBE9-844B-02682B719F98}"/>
              </a:ext>
            </a:extLst>
          </p:cNvPr>
          <p:cNvGrpSpPr/>
          <p:nvPr/>
        </p:nvGrpSpPr>
        <p:grpSpPr>
          <a:xfrm>
            <a:off x="6636728" y="1869311"/>
            <a:ext cx="215923" cy="224200"/>
            <a:chOff x="1098607" y="3056422"/>
            <a:chExt cx="244417" cy="258694"/>
          </a:xfrm>
        </p:grpSpPr>
        <p:sp>
          <p:nvSpPr>
            <p:cNvPr id="64" name="이등변 삼각형 63">
              <a:extLst>
                <a:ext uri="{FF2B5EF4-FFF2-40B4-BE49-F238E27FC236}">
                  <a16:creationId xmlns:a16="http://schemas.microsoft.com/office/drawing/2014/main" id="{A9C2B690-60FD-3E1D-6252-B73219FDFF6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5" name="그룹 64">
              <a:extLst>
                <a:ext uri="{FF2B5EF4-FFF2-40B4-BE49-F238E27FC236}">
                  <a16:creationId xmlns:a16="http://schemas.microsoft.com/office/drawing/2014/main" id="{CF8392F5-A7C6-D3C1-85F7-8878DA6C8E75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30832"/>
              <a:chOff x="5640299" y="5239717"/>
              <a:chExt cx="244417" cy="230832"/>
            </a:xfrm>
          </p:grpSpPr>
          <p:sp>
            <p:nvSpPr>
              <p:cNvPr id="66" name="Oval 593">
                <a:extLst>
                  <a:ext uri="{FF2B5EF4-FFF2-40B4-BE49-F238E27FC236}">
                    <a16:creationId xmlns:a16="http://schemas.microsoft.com/office/drawing/2014/main" id="{25CB8E70-DB3F-D22F-28D7-B94C8CD0BA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7" name="TextBox 14">
                <a:extLst>
                  <a:ext uri="{FF2B5EF4-FFF2-40B4-BE49-F238E27FC236}">
                    <a16:creationId xmlns:a16="http://schemas.microsoft.com/office/drawing/2014/main" id="{3379916A-26D9-9BEB-D40A-524C67BCDFE1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3083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68" name="사각형: 둥근 모서리 67">
            <a:extLst>
              <a:ext uri="{FF2B5EF4-FFF2-40B4-BE49-F238E27FC236}">
                <a16:creationId xmlns:a16="http://schemas.microsoft.com/office/drawing/2014/main" id="{50F39CC5-FB54-F8BD-4600-41E5D82E6FF3}"/>
              </a:ext>
            </a:extLst>
          </p:cNvPr>
          <p:cNvSpPr/>
          <p:nvPr/>
        </p:nvSpPr>
        <p:spPr>
          <a:xfrm>
            <a:off x="6268152" y="2291638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69" name="그래픽 68" descr="다운로드 윤곽선">
            <a:extLst>
              <a:ext uri="{FF2B5EF4-FFF2-40B4-BE49-F238E27FC236}">
                <a16:creationId xmlns:a16="http://schemas.microsoft.com/office/drawing/2014/main" id="{C09ED3F3-94BE-4755-8287-69CC8412359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303644" y="2304601"/>
            <a:ext cx="204905" cy="204905"/>
          </a:xfrm>
          <a:prstGeom prst="rect">
            <a:avLst/>
          </a:prstGeom>
        </p:spPr>
      </p:pic>
      <p:grpSp>
        <p:nvGrpSpPr>
          <p:cNvPr id="70" name="그룹 69">
            <a:extLst>
              <a:ext uri="{FF2B5EF4-FFF2-40B4-BE49-F238E27FC236}">
                <a16:creationId xmlns:a16="http://schemas.microsoft.com/office/drawing/2014/main" id="{3A611AE4-791B-D807-B67B-E07AEC9C3B28}"/>
              </a:ext>
            </a:extLst>
          </p:cNvPr>
          <p:cNvGrpSpPr/>
          <p:nvPr/>
        </p:nvGrpSpPr>
        <p:grpSpPr>
          <a:xfrm>
            <a:off x="6005325" y="2312891"/>
            <a:ext cx="278496" cy="200053"/>
            <a:chOff x="1014019" y="2643309"/>
            <a:chExt cx="278496" cy="200053"/>
          </a:xfrm>
        </p:grpSpPr>
        <p:sp>
          <p:nvSpPr>
            <p:cNvPr id="71" name="이등변 삼각형 70">
              <a:extLst>
                <a:ext uri="{FF2B5EF4-FFF2-40B4-BE49-F238E27FC236}">
                  <a16:creationId xmlns:a16="http://schemas.microsoft.com/office/drawing/2014/main" id="{D18A6B7C-6AB3-3064-F12F-0357E7364FA8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2" name="그룹 71">
              <a:extLst>
                <a:ext uri="{FF2B5EF4-FFF2-40B4-BE49-F238E27FC236}">
                  <a16:creationId xmlns:a16="http://schemas.microsoft.com/office/drawing/2014/main" id="{80E3889C-FF15-FAA7-EAC6-F963E7C6FCEA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73" name="Oval 593">
                <a:extLst>
                  <a:ext uri="{FF2B5EF4-FFF2-40B4-BE49-F238E27FC236}">
                    <a16:creationId xmlns:a16="http://schemas.microsoft.com/office/drawing/2014/main" id="{700F8F17-28C0-227A-0EF4-D302541F88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4" name="TextBox 14">
                <a:extLst>
                  <a:ext uri="{FF2B5EF4-FFF2-40B4-BE49-F238E27FC236}">
                    <a16:creationId xmlns:a16="http://schemas.microsoft.com/office/drawing/2014/main" id="{6C22E1C1-5B38-BF60-05A1-CA584E7B9933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5" name="그룹 74">
            <a:extLst>
              <a:ext uri="{FF2B5EF4-FFF2-40B4-BE49-F238E27FC236}">
                <a16:creationId xmlns:a16="http://schemas.microsoft.com/office/drawing/2014/main" id="{95B9785A-0B92-EFCE-02E4-94A0DA16D072}"/>
              </a:ext>
            </a:extLst>
          </p:cNvPr>
          <p:cNvGrpSpPr/>
          <p:nvPr/>
        </p:nvGrpSpPr>
        <p:grpSpPr>
          <a:xfrm rot="5400000">
            <a:off x="4522233" y="238204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76" name="이등변 삼각형 75">
              <a:extLst>
                <a:ext uri="{FF2B5EF4-FFF2-40B4-BE49-F238E27FC236}">
                  <a16:creationId xmlns:a16="http://schemas.microsoft.com/office/drawing/2014/main" id="{AC975079-9722-4957-3D9F-0E367829EDB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77" name="Oval 593">
              <a:extLst>
                <a:ext uri="{FF2B5EF4-FFF2-40B4-BE49-F238E27FC236}">
                  <a16:creationId xmlns:a16="http://schemas.microsoft.com/office/drawing/2014/main" id="{03E45B28-B4A7-BFB8-893B-69A1B723F3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10</a:t>
              </a:r>
            </a:p>
          </p:txBody>
        </p:sp>
      </p:grpSp>
      <p:grpSp>
        <p:nvGrpSpPr>
          <p:cNvPr id="78" name="그룹 77">
            <a:extLst>
              <a:ext uri="{FF2B5EF4-FFF2-40B4-BE49-F238E27FC236}">
                <a16:creationId xmlns:a16="http://schemas.microsoft.com/office/drawing/2014/main" id="{7C112B0B-064D-0F4F-E19D-A9C030D8A03A}"/>
              </a:ext>
            </a:extLst>
          </p:cNvPr>
          <p:cNvGrpSpPr/>
          <p:nvPr/>
        </p:nvGrpSpPr>
        <p:grpSpPr>
          <a:xfrm>
            <a:off x="2976535" y="2990626"/>
            <a:ext cx="278496" cy="200053"/>
            <a:chOff x="1014019" y="2643309"/>
            <a:chExt cx="278496" cy="200053"/>
          </a:xfrm>
        </p:grpSpPr>
        <p:sp>
          <p:nvSpPr>
            <p:cNvPr id="79" name="이등변 삼각형 78">
              <a:extLst>
                <a:ext uri="{FF2B5EF4-FFF2-40B4-BE49-F238E27FC236}">
                  <a16:creationId xmlns:a16="http://schemas.microsoft.com/office/drawing/2014/main" id="{D1743650-1ADD-1949-75F3-4889A916E4B6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0" name="그룹 79">
              <a:extLst>
                <a:ext uri="{FF2B5EF4-FFF2-40B4-BE49-F238E27FC236}">
                  <a16:creationId xmlns:a16="http://schemas.microsoft.com/office/drawing/2014/main" id="{3D0D3450-C0B7-AA5F-BE1D-F8C9EF3CFD3F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1" name="Oval 593">
                <a:extLst>
                  <a:ext uri="{FF2B5EF4-FFF2-40B4-BE49-F238E27FC236}">
                    <a16:creationId xmlns:a16="http://schemas.microsoft.com/office/drawing/2014/main" id="{3A14810F-47D8-A4AE-3DFC-DB12E86BE9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2" name="TextBox 14">
                <a:extLst>
                  <a:ext uri="{FF2B5EF4-FFF2-40B4-BE49-F238E27FC236}">
                    <a16:creationId xmlns:a16="http://schemas.microsoft.com/office/drawing/2014/main" id="{B7E47E0A-BAD7-9232-DFE0-37BA9EF57F43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83" name="그림 82">
            <a:extLst>
              <a:ext uri="{FF2B5EF4-FFF2-40B4-BE49-F238E27FC236}">
                <a16:creationId xmlns:a16="http://schemas.microsoft.com/office/drawing/2014/main" id="{22E0D4C6-3F12-C610-F21F-2CA5E38455A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17191" b="-636"/>
          <a:stretch/>
        </p:blipFill>
        <p:spPr>
          <a:xfrm>
            <a:off x="3750397" y="5679045"/>
            <a:ext cx="2866323" cy="286147"/>
          </a:xfrm>
          <a:prstGeom prst="rect">
            <a:avLst/>
          </a:prstGeom>
        </p:spPr>
      </p:pic>
      <p:grpSp>
        <p:nvGrpSpPr>
          <p:cNvPr id="84" name="그룹 83">
            <a:extLst>
              <a:ext uri="{FF2B5EF4-FFF2-40B4-BE49-F238E27FC236}">
                <a16:creationId xmlns:a16="http://schemas.microsoft.com/office/drawing/2014/main" id="{68980476-622C-376C-89C1-CAC1C802C834}"/>
              </a:ext>
            </a:extLst>
          </p:cNvPr>
          <p:cNvGrpSpPr/>
          <p:nvPr/>
        </p:nvGrpSpPr>
        <p:grpSpPr>
          <a:xfrm>
            <a:off x="3546083" y="5734060"/>
            <a:ext cx="278496" cy="200053"/>
            <a:chOff x="1014019" y="2643309"/>
            <a:chExt cx="278496" cy="200053"/>
          </a:xfrm>
        </p:grpSpPr>
        <p:sp>
          <p:nvSpPr>
            <p:cNvPr id="85" name="이등변 삼각형 84">
              <a:extLst>
                <a:ext uri="{FF2B5EF4-FFF2-40B4-BE49-F238E27FC236}">
                  <a16:creationId xmlns:a16="http://schemas.microsoft.com/office/drawing/2014/main" id="{520688D9-539D-9825-9F54-2CF92D8B236D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6" name="그룹 85">
              <a:extLst>
                <a:ext uri="{FF2B5EF4-FFF2-40B4-BE49-F238E27FC236}">
                  <a16:creationId xmlns:a16="http://schemas.microsoft.com/office/drawing/2014/main" id="{716380E2-C0E5-F9D4-94B0-D0FDED7AA90D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7" name="Oval 593">
                <a:extLst>
                  <a:ext uri="{FF2B5EF4-FFF2-40B4-BE49-F238E27FC236}">
                    <a16:creationId xmlns:a16="http://schemas.microsoft.com/office/drawing/2014/main" id="{5153B704-0B4D-F156-44EF-63CC078AAE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8" name="TextBox 14">
                <a:extLst>
                  <a:ext uri="{FF2B5EF4-FFF2-40B4-BE49-F238E27FC236}">
                    <a16:creationId xmlns:a16="http://schemas.microsoft.com/office/drawing/2014/main" id="{01999768-E974-41F6-CD68-45E8A98A83CB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89" name="사각형: 둥근 모서리 88">
            <a:extLst>
              <a:ext uri="{FF2B5EF4-FFF2-40B4-BE49-F238E27FC236}">
                <a16:creationId xmlns:a16="http://schemas.microsoft.com/office/drawing/2014/main" id="{F41E5C93-6F8F-0D1B-D2ED-5A30DD637FB3}"/>
              </a:ext>
            </a:extLst>
          </p:cNvPr>
          <p:cNvSpPr/>
          <p:nvPr/>
        </p:nvSpPr>
        <p:spPr>
          <a:xfrm>
            <a:off x="3275001" y="3571305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사각형: 둥근 모서리 89">
            <a:extLst>
              <a:ext uri="{FF2B5EF4-FFF2-40B4-BE49-F238E27FC236}">
                <a16:creationId xmlns:a16="http://schemas.microsoft.com/office/drawing/2014/main" id="{87931EBB-5A92-FBEB-B53D-833E4A483ACA}"/>
              </a:ext>
            </a:extLst>
          </p:cNvPr>
          <p:cNvSpPr/>
          <p:nvPr/>
        </p:nvSpPr>
        <p:spPr>
          <a:xfrm>
            <a:off x="3275001" y="385355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사각형: 둥근 모서리 90">
            <a:extLst>
              <a:ext uri="{FF2B5EF4-FFF2-40B4-BE49-F238E27FC236}">
                <a16:creationId xmlns:a16="http://schemas.microsoft.com/office/drawing/2014/main" id="{9AD0A748-C614-2279-D0D7-E97B31EA69B6}"/>
              </a:ext>
            </a:extLst>
          </p:cNvPr>
          <p:cNvSpPr/>
          <p:nvPr/>
        </p:nvSpPr>
        <p:spPr>
          <a:xfrm>
            <a:off x="3275001" y="413581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2" name="사각형: 둥근 모서리 91">
            <a:extLst>
              <a:ext uri="{FF2B5EF4-FFF2-40B4-BE49-F238E27FC236}">
                <a16:creationId xmlns:a16="http://schemas.microsoft.com/office/drawing/2014/main" id="{55834536-7B6F-B296-C65D-C49B81B1F01D}"/>
              </a:ext>
            </a:extLst>
          </p:cNvPr>
          <p:cNvSpPr/>
          <p:nvPr/>
        </p:nvSpPr>
        <p:spPr>
          <a:xfrm>
            <a:off x="3275001" y="441330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3" name="사각형: 둥근 모서리 92">
            <a:extLst>
              <a:ext uri="{FF2B5EF4-FFF2-40B4-BE49-F238E27FC236}">
                <a16:creationId xmlns:a16="http://schemas.microsoft.com/office/drawing/2014/main" id="{ED22599C-9DCF-711A-BB7D-E70358B59C13}"/>
              </a:ext>
            </a:extLst>
          </p:cNvPr>
          <p:cNvSpPr/>
          <p:nvPr/>
        </p:nvSpPr>
        <p:spPr>
          <a:xfrm>
            <a:off x="3275001" y="469555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4" name="사각형: 둥근 모서리 93">
            <a:extLst>
              <a:ext uri="{FF2B5EF4-FFF2-40B4-BE49-F238E27FC236}">
                <a16:creationId xmlns:a16="http://schemas.microsoft.com/office/drawing/2014/main" id="{7C225C11-7EFE-D48B-0494-DA922DA628B2}"/>
              </a:ext>
            </a:extLst>
          </p:cNvPr>
          <p:cNvSpPr/>
          <p:nvPr/>
        </p:nvSpPr>
        <p:spPr>
          <a:xfrm>
            <a:off x="3275001" y="498415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" name="사각형: 둥근 모서리 94">
            <a:extLst>
              <a:ext uri="{FF2B5EF4-FFF2-40B4-BE49-F238E27FC236}">
                <a16:creationId xmlns:a16="http://schemas.microsoft.com/office/drawing/2014/main" id="{84E070D2-D049-A2EA-A689-81B2452462AA}"/>
              </a:ext>
            </a:extLst>
          </p:cNvPr>
          <p:cNvSpPr/>
          <p:nvPr/>
        </p:nvSpPr>
        <p:spPr>
          <a:xfrm>
            <a:off x="3275001" y="527276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직사각형 95">
            <a:extLst>
              <a:ext uri="{FF2B5EF4-FFF2-40B4-BE49-F238E27FC236}">
                <a16:creationId xmlns:a16="http://schemas.microsoft.com/office/drawing/2014/main" id="{442236B1-6134-3E30-8B20-4B628385E42C}"/>
              </a:ext>
            </a:extLst>
          </p:cNvPr>
          <p:cNvSpPr/>
          <p:nvPr/>
        </p:nvSpPr>
        <p:spPr>
          <a:xfrm>
            <a:off x="3888246" y="2935176"/>
            <a:ext cx="666209" cy="2534515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7" name="그룹 96">
            <a:extLst>
              <a:ext uri="{FF2B5EF4-FFF2-40B4-BE49-F238E27FC236}">
                <a16:creationId xmlns:a16="http://schemas.microsoft.com/office/drawing/2014/main" id="{9CB7AADE-B7F0-1AED-45E3-68E01A8C7BC8}"/>
              </a:ext>
            </a:extLst>
          </p:cNvPr>
          <p:cNvGrpSpPr/>
          <p:nvPr/>
        </p:nvGrpSpPr>
        <p:grpSpPr>
          <a:xfrm>
            <a:off x="3685331" y="4795842"/>
            <a:ext cx="278496" cy="200053"/>
            <a:chOff x="1014019" y="2643309"/>
            <a:chExt cx="278496" cy="200053"/>
          </a:xfrm>
        </p:grpSpPr>
        <p:sp>
          <p:nvSpPr>
            <p:cNvPr id="98" name="이등변 삼각형 97">
              <a:extLst>
                <a:ext uri="{FF2B5EF4-FFF2-40B4-BE49-F238E27FC236}">
                  <a16:creationId xmlns:a16="http://schemas.microsoft.com/office/drawing/2014/main" id="{44756F89-D5B2-211B-CB41-EB753C533188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99" name="그룹 98">
              <a:extLst>
                <a:ext uri="{FF2B5EF4-FFF2-40B4-BE49-F238E27FC236}">
                  <a16:creationId xmlns:a16="http://schemas.microsoft.com/office/drawing/2014/main" id="{A96E4108-2269-FD34-F091-12AF7A0FF7BC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00" name="Oval 593">
                <a:extLst>
                  <a:ext uri="{FF2B5EF4-FFF2-40B4-BE49-F238E27FC236}">
                    <a16:creationId xmlns:a16="http://schemas.microsoft.com/office/drawing/2014/main" id="{53975D55-5EBE-554E-2106-D90BB2B20C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1" name="TextBox 14">
                <a:extLst>
                  <a:ext uri="{FF2B5EF4-FFF2-40B4-BE49-F238E27FC236}">
                    <a16:creationId xmlns:a16="http://schemas.microsoft.com/office/drawing/2014/main" id="{14F66064-2797-72DA-743D-5D1B11BDE21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02" name="그룹 101">
            <a:extLst>
              <a:ext uri="{FF2B5EF4-FFF2-40B4-BE49-F238E27FC236}">
                <a16:creationId xmlns:a16="http://schemas.microsoft.com/office/drawing/2014/main" id="{2F0ACA0D-039D-AD10-687A-DB2BB3EE966E}"/>
              </a:ext>
            </a:extLst>
          </p:cNvPr>
          <p:cNvGrpSpPr/>
          <p:nvPr/>
        </p:nvGrpSpPr>
        <p:grpSpPr>
          <a:xfrm rot="5400000">
            <a:off x="3548594" y="107929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3" name="이등변 삼각형 102">
              <a:extLst>
                <a:ext uri="{FF2B5EF4-FFF2-40B4-BE49-F238E27FC236}">
                  <a16:creationId xmlns:a16="http://schemas.microsoft.com/office/drawing/2014/main" id="{7958DD20-9827-95C7-CD32-E5A0691A1A8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04" name="Oval 593">
              <a:extLst>
                <a:ext uri="{FF2B5EF4-FFF2-40B4-BE49-F238E27FC236}">
                  <a16:creationId xmlns:a16="http://schemas.microsoft.com/office/drawing/2014/main" id="{576F1F25-3F39-7DFF-9A42-BFA3E4E0F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105" name="사각형: 둥근 모서리 104">
            <a:extLst>
              <a:ext uri="{FF2B5EF4-FFF2-40B4-BE49-F238E27FC236}">
                <a16:creationId xmlns:a16="http://schemas.microsoft.com/office/drawing/2014/main" id="{1A8F8CEA-DA01-2143-69FF-3744C6179591}"/>
              </a:ext>
            </a:extLst>
          </p:cNvPr>
          <p:cNvSpPr/>
          <p:nvPr/>
        </p:nvSpPr>
        <p:spPr>
          <a:xfrm>
            <a:off x="1186840" y="109328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06" name="사각형: 둥근 모서리 105">
            <a:extLst>
              <a:ext uri="{FF2B5EF4-FFF2-40B4-BE49-F238E27FC236}">
                <a16:creationId xmlns:a16="http://schemas.microsoft.com/office/drawing/2014/main" id="{ED30A29C-589E-7EBF-801F-29F4470DFD35}"/>
              </a:ext>
            </a:extLst>
          </p:cNvPr>
          <p:cNvSpPr/>
          <p:nvPr/>
        </p:nvSpPr>
        <p:spPr>
          <a:xfrm>
            <a:off x="2272762" y="109349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07" name="그래픽 106" descr="돋보기 단색으로 채워진">
            <a:extLst>
              <a:ext uri="{FF2B5EF4-FFF2-40B4-BE49-F238E27FC236}">
                <a16:creationId xmlns:a16="http://schemas.microsoft.com/office/drawing/2014/main" id="{9164AA35-97D6-90FB-2BE5-BF1A8195F1E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3331936" y="1134859"/>
            <a:ext cx="145373" cy="147683"/>
          </a:xfrm>
          <a:prstGeom prst="rect">
            <a:avLst/>
          </a:prstGeom>
        </p:spPr>
      </p:pic>
      <p:grpSp>
        <p:nvGrpSpPr>
          <p:cNvPr id="108" name="그룹 107">
            <a:extLst>
              <a:ext uri="{FF2B5EF4-FFF2-40B4-BE49-F238E27FC236}">
                <a16:creationId xmlns:a16="http://schemas.microsoft.com/office/drawing/2014/main" id="{6BD6DFD8-CF2E-F9FC-29CF-23FA09BD7121}"/>
              </a:ext>
            </a:extLst>
          </p:cNvPr>
          <p:cNvGrpSpPr/>
          <p:nvPr/>
        </p:nvGrpSpPr>
        <p:grpSpPr>
          <a:xfrm rot="5400000">
            <a:off x="3548594" y="137466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9" name="이등변 삼각형 108">
              <a:extLst>
                <a:ext uri="{FF2B5EF4-FFF2-40B4-BE49-F238E27FC236}">
                  <a16:creationId xmlns:a16="http://schemas.microsoft.com/office/drawing/2014/main" id="{91AB9D7E-EA32-46DD-FE02-7ECCDE1E3E61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0" name="Oval 593">
              <a:extLst>
                <a:ext uri="{FF2B5EF4-FFF2-40B4-BE49-F238E27FC236}">
                  <a16:creationId xmlns:a16="http://schemas.microsoft.com/office/drawing/2014/main" id="{E08FDC5F-2AB1-5269-E972-CACAEBD881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111" name="사각형: 둥근 모서리 110">
            <a:extLst>
              <a:ext uri="{FF2B5EF4-FFF2-40B4-BE49-F238E27FC236}">
                <a16:creationId xmlns:a16="http://schemas.microsoft.com/office/drawing/2014/main" id="{A04FA30E-C7B2-CDD4-EE0F-7F3C8627234E}"/>
              </a:ext>
            </a:extLst>
          </p:cNvPr>
          <p:cNvSpPr/>
          <p:nvPr/>
        </p:nvSpPr>
        <p:spPr>
          <a:xfrm>
            <a:off x="1186840" y="138865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12" name="사각형: 둥근 모서리 111">
            <a:extLst>
              <a:ext uri="{FF2B5EF4-FFF2-40B4-BE49-F238E27FC236}">
                <a16:creationId xmlns:a16="http://schemas.microsoft.com/office/drawing/2014/main" id="{F81A848E-EFB9-C007-2EDC-244BBAB62D58}"/>
              </a:ext>
            </a:extLst>
          </p:cNvPr>
          <p:cNvSpPr/>
          <p:nvPr/>
        </p:nvSpPr>
        <p:spPr>
          <a:xfrm>
            <a:off x="2272762" y="138886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13" name="그래픽 112" descr="돋보기 단색으로 채워진">
            <a:extLst>
              <a:ext uri="{FF2B5EF4-FFF2-40B4-BE49-F238E27FC236}">
                <a16:creationId xmlns:a16="http://schemas.microsoft.com/office/drawing/2014/main" id="{CDF9412F-3F6B-0D33-F247-EFD1BE9BEE26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3331936" y="1430231"/>
            <a:ext cx="145373" cy="147683"/>
          </a:xfrm>
          <a:prstGeom prst="rect">
            <a:avLst/>
          </a:prstGeom>
        </p:spPr>
      </p:pic>
      <p:sp>
        <p:nvSpPr>
          <p:cNvPr id="114" name="TextBox 113">
            <a:extLst>
              <a:ext uri="{FF2B5EF4-FFF2-40B4-BE49-F238E27FC236}">
                <a16:creationId xmlns:a16="http://schemas.microsoft.com/office/drawing/2014/main" id="{2A8DDFF8-476A-266D-51C3-66657DA2B3BC}"/>
              </a:ext>
            </a:extLst>
          </p:cNvPr>
          <p:cNvSpPr txBox="1"/>
          <p:nvPr/>
        </p:nvSpPr>
        <p:spPr>
          <a:xfrm>
            <a:off x="7843228" y="5254514"/>
            <a:ext cx="4234582" cy="1104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선택된 데이터가 없을 경우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선택한 데이터가 없습니다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 후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완료하였습니다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A94EDB74-F4FA-C3A5-216E-500B7C1C4F52}"/>
              </a:ext>
            </a:extLst>
          </p:cNvPr>
          <p:cNvSpPr txBox="1"/>
          <p:nvPr/>
        </p:nvSpPr>
        <p:spPr>
          <a:xfrm>
            <a:off x="336150" y="617555"/>
            <a:ext cx="20292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상품 등록 관리</a:t>
            </a:r>
            <a:endParaRPr lang="en-US" altLang="ko-KR" sz="900"/>
          </a:p>
        </p:txBody>
      </p:sp>
    </p:spTree>
    <p:extLst>
      <p:ext uri="{BB962C8B-B14F-4D97-AF65-F5344CB8AC3E}">
        <p14:creationId xmlns:p14="http://schemas.microsoft.com/office/powerpoint/2010/main" val="77997457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866776"/>
              </p:ext>
            </p:extLst>
          </p:nvPr>
        </p:nvGraphicFramePr>
        <p:xfrm>
          <a:off x="7794170" y="725881"/>
          <a:ext cx="4397830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상품 등록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내용 수정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정가에는 상품의 가격 자동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금액 수정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자동으로 우측에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%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할인 변환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예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정가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= 3000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-&gt;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2400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으로 수정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우측에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20%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할인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380109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5259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7891159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461647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상품 등록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AD-08-0004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66</a:t>
            </a:fld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E49B65-6E79-533F-D391-A55C1EF32FB6}"/>
              </a:ext>
            </a:extLst>
          </p:cNvPr>
          <p:cNvSpPr txBox="1"/>
          <p:nvPr/>
        </p:nvSpPr>
        <p:spPr>
          <a:xfrm>
            <a:off x="352424" y="10551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 이름</a:t>
            </a:r>
            <a:endParaRPr lang="en-US" altLang="ko-KR" sz="900"/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E5FEC044-906E-4568-2B94-4E29CA4D28DF}"/>
              </a:ext>
            </a:extLst>
          </p:cNvPr>
          <p:cNvSpPr/>
          <p:nvPr/>
        </p:nvSpPr>
        <p:spPr>
          <a:xfrm>
            <a:off x="6504429" y="142726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94860D28-4AD1-F228-6189-C7A014DA9108}"/>
              </a:ext>
            </a:extLst>
          </p:cNvPr>
          <p:cNvCxnSpPr>
            <a:cxnSpLocks/>
          </p:cNvCxnSpPr>
          <p:nvPr/>
        </p:nvCxnSpPr>
        <p:spPr>
          <a:xfrm>
            <a:off x="357626" y="1761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0" name="표 15">
            <a:extLst>
              <a:ext uri="{FF2B5EF4-FFF2-40B4-BE49-F238E27FC236}">
                <a16:creationId xmlns:a16="http://schemas.microsoft.com/office/drawing/2014/main" id="{9C5CA242-A2D9-1933-AB05-9A2A0C366598}"/>
              </a:ext>
            </a:extLst>
          </p:cNvPr>
          <p:cNvGraphicFramePr>
            <a:graphicFrameLocks noGrp="1"/>
          </p:cNvGraphicFramePr>
          <p:nvPr/>
        </p:nvGraphicFramePr>
        <p:xfrm>
          <a:off x="580206" y="2648616"/>
          <a:ext cx="1975876" cy="282353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51228">
                  <a:extLst>
                    <a:ext uri="{9D8B030D-6E8A-4147-A177-3AD203B41FA5}">
                      <a16:colId xmlns:a16="http://schemas.microsoft.com/office/drawing/2014/main" val="3780752349"/>
                    </a:ext>
                  </a:extLst>
                </a:gridCol>
                <a:gridCol w="957580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매장명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상품 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수원역점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746529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056651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28703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44824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76339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062176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209833"/>
                  </a:ext>
                </a:extLst>
              </a:tr>
            </a:tbl>
          </a:graphicData>
        </a:graphic>
      </p:graphicFrame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9EA2F432-6263-C44F-76C0-67715F08D3CC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7F1B4D07-8D31-FBFA-A5F4-C42C89C9559C}"/>
              </a:ext>
            </a:extLst>
          </p:cNvPr>
          <p:cNvSpPr/>
          <p:nvPr/>
        </p:nvSpPr>
        <p:spPr>
          <a:xfrm>
            <a:off x="760000" y="270899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5794C8D9-1E09-B8D0-460C-195B9BCB3E94}"/>
              </a:ext>
            </a:extLst>
          </p:cNvPr>
          <p:cNvSpPr/>
          <p:nvPr/>
        </p:nvSpPr>
        <p:spPr>
          <a:xfrm>
            <a:off x="760000" y="327433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6A814D1-733F-BE45-D1B1-A022291D2DA2}"/>
              </a:ext>
            </a:extLst>
          </p:cNvPr>
          <p:cNvSpPr txBox="1"/>
          <p:nvPr/>
        </p:nvSpPr>
        <p:spPr>
          <a:xfrm>
            <a:off x="605666" y="2382521"/>
            <a:ext cx="13193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매장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1" name="그림 30">
            <a:extLst>
              <a:ext uri="{FF2B5EF4-FFF2-40B4-BE49-F238E27FC236}">
                <a16:creationId xmlns:a16="http://schemas.microsoft.com/office/drawing/2014/main" id="{68CAB588-73A2-F257-DA3F-1FFFAC118E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430" y="5575428"/>
            <a:ext cx="766362" cy="288416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C99F958B-23E0-0724-C7F4-6774081A20AD}"/>
              </a:ext>
            </a:extLst>
          </p:cNvPr>
          <p:cNvSpPr txBox="1"/>
          <p:nvPr/>
        </p:nvSpPr>
        <p:spPr>
          <a:xfrm>
            <a:off x="351226" y="13555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 이름</a:t>
            </a:r>
            <a:endParaRPr lang="en-US" altLang="ko-KR" sz="900"/>
          </a:p>
        </p:txBody>
      </p:sp>
      <p:graphicFrame>
        <p:nvGraphicFramePr>
          <p:cNvPr id="46" name="표 15">
            <a:extLst>
              <a:ext uri="{FF2B5EF4-FFF2-40B4-BE49-F238E27FC236}">
                <a16:creationId xmlns:a16="http://schemas.microsoft.com/office/drawing/2014/main" id="{1BD4F2F3-4342-1905-60CB-849D0373F80E}"/>
              </a:ext>
            </a:extLst>
          </p:cNvPr>
          <p:cNvGraphicFramePr>
            <a:graphicFrameLocks noGrp="1"/>
          </p:cNvGraphicFramePr>
          <p:nvPr/>
        </p:nvGraphicFramePr>
        <p:xfrm>
          <a:off x="3199970" y="2648882"/>
          <a:ext cx="3931226" cy="282353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98239">
                  <a:extLst>
                    <a:ext uri="{9D8B030D-6E8A-4147-A177-3AD203B41FA5}">
                      <a16:colId xmlns:a16="http://schemas.microsoft.com/office/drawing/2014/main" val="3780752349"/>
                    </a:ext>
                  </a:extLst>
                </a:gridCol>
                <a:gridCol w="360727">
                  <a:extLst>
                    <a:ext uri="{9D8B030D-6E8A-4147-A177-3AD203B41FA5}">
                      <a16:colId xmlns:a16="http://schemas.microsoft.com/office/drawing/2014/main" val="558024186"/>
                    </a:ext>
                  </a:extLst>
                </a:gridCol>
                <a:gridCol w="690833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957580">
                  <a:extLst>
                    <a:ext uri="{9D8B030D-6E8A-4147-A177-3AD203B41FA5}">
                      <a16:colId xmlns:a16="http://schemas.microsoft.com/office/drawing/2014/main" val="4031911969"/>
                    </a:ext>
                  </a:extLst>
                </a:gridCol>
                <a:gridCol w="974237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  <a:gridCol w="649610">
                  <a:extLst>
                    <a:ext uri="{9D8B030D-6E8A-4147-A177-3AD203B41FA5}">
                      <a16:colId xmlns:a16="http://schemas.microsoft.com/office/drawing/2014/main" val="192357622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연번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상품명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상품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매장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1955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버거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SS_MD_01_001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맥스파이시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SS_MD_01_002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맥치킨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SS_MD_01_003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65419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빅맥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SS_MD_01_004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63806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상하이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SS_MD_01_005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2702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쿼터파운드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SS_MD_01_006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62293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SS_MD_01_007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957500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SS_MD_01_008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100070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SS_MD_01_009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7508215"/>
                  </a:ext>
                </a:extLst>
              </a:tr>
            </a:tbl>
          </a:graphicData>
        </a:graphic>
      </p:graphicFrame>
      <p:sp>
        <p:nvSpPr>
          <p:cNvPr id="47" name="사각형: 둥근 모서리 46">
            <a:extLst>
              <a:ext uri="{FF2B5EF4-FFF2-40B4-BE49-F238E27FC236}">
                <a16:creationId xmlns:a16="http://schemas.microsoft.com/office/drawing/2014/main" id="{9E279113-19E7-B6ED-CCB5-145D15905E69}"/>
              </a:ext>
            </a:extLst>
          </p:cNvPr>
          <p:cNvSpPr/>
          <p:nvPr/>
        </p:nvSpPr>
        <p:spPr>
          <a:xfrm>
            <a:off x="3265476" y="271057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사각형: 둥근 모서리 48">
            <a:extLst>
              <a:ext uri="{FF2B5EF4-FFF2-40B4-BE49-F238E27FC236}">
                <a16:creationId xmlns:a16="http://schemas.microsoft.com/office/drawing/2014/main" id="{3FC1EF77-F7E4-51AC-81D7-42A45B95016C}"/>
              </a:ext>
            </a:extLst>
          </p:cNvPr>
          <p:cNvSpPr/>
          <p:nvPr/>
        </p:nvSpPr>
        <p:spPr>
          <a:xfrm>
            <a:off x="3265476" y="328270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DD63045-7691-E11E-17DF-7C2BB0B11304}"/>
              </a:ext>
            </a:extLst>
          </p:cNvPr>
          <p:cNvSpPr txBox="1"/>
          <p:nvPr/>
        </p:nvSpPr>
        <p:spPr>
          <a:xfrm>
            <a:off x="3170448" y="2387664"/>
            <a:ext cx="148404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상품 목록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26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6" name="사각형: 둥근 모서리 55">
            <a:extLst>
              <a:ext uri="{FF2B5EF4-FFF2-40B4-BE49-F238E27FC236}">
                <a16:creationId xmlns:a16="http://schemas.microsoft.com/office/drawing/2014/main" id="{EDA23175-6FF8-4D3D-2E22-0A3C2FBBFE6E}"/>
              </a:ext>
            </a:extLst>
          </p:cNvPr>
          <p:cNvSpPr/>
          <p:nvPr/>
        </p:nvSpPr>
        <p:spPr>
          <a:xfrm>
            <a:off x="6096446" y="2040801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57" name="사각형: 둥근 모서리 56">
            <a:extLst>
              <a:ext uri="{FF2B5EF4-FFF2-40B4-BE49-F238E27FC236}">
                <a16:creationId xmlns:a16="http://schemas.microsoft.com/office/drawing/2014/main" id="{6EB6BFAC-D038-8B50-BE64-F0694ECFD780}"/>
              </a:ext>
            </a:extLst>
          </p:cNvPr>
          <p:cNvSpPr/>
          <p:nvPr/>
        </p:nvSpPr>
        <p:spPr>
          <a:xfrm>
            <a:off x="6626819" y="2040801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68" name="사각형: 둥근 모서리 67">
            <a:extLst>
              <a:ext uri="{FF2B5EF4-FFF2-40B4-BE49-F238E27FC236}">
                <a16:creationId xmlns:a16="http://schemas.microsoft.com/office/drawing/2014/main" id="{50F39CC5-FB54-F8BD-4600-41E5D82E6FF3}"/>
              </a:ext>
            </a:extLst>
          </p:cNvPr>
          <p:cNvSpPr/>
          <p:nvPr/>
        </p:nvSpPr>
        <p:spPr>
          <a:xfrm>
            <a:off x="6268152" y="2291638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69" name="그래픽 68" descr="다운로드 윤곽선">
            <a:extLst>
              <a:ext uri="{FF2B5EF4-FFF2-40B4-BE49-F238E27FC236}">
                <a16:creationId xmlns:a16="http://schemas.microsoft.com/office/drawing/2014/main" id="{C09ED3F3-94BE-4755-8287-69CC8412359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303644" y="2304601"/>
            <a:ext cx="204905" cy="204905"/>
          </a:xfrm>
          <a:prstGeom prst="rect">
            <a:avLst/>
          </a:prstGeom>
        </p:spPr>
      </p:pic>
      <p:pic>
        <p:nvPicPr>
          <p:cNvPr id="83" name="그림 82">
            <a:extLst>
              <a:ext uri="{FF2B5EF4-FFF2-40B4-BE49-F238E27FC236}">
                <a16:creationId xmlns:a16="http://schemas.microsoft.com/office/drawing/2014/main" id="{22E0D4C6-3F12-C610-F21F-2CA5E38455A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17191" b="-636"/>
          <a:stretch/>
        </p:blipFill>
        <p:spPr>
          <a:xfrm>
            <a:off x="3750397" y="5679045"/>
            <a:ext cx="2866323" cy="286147"/>
          </a:xfrm>
          <a:prstGeom prst="rect">
            <a:avLst/>
          </a:prstGeom>
        </p:spPr>
      </p:pic>
      <p:sp>
        <p:nvSpPr>
          <p:cNvPr id="89" name="사각형: 둥근 모서리 88">
            <a:extLst>
              <a:ext uri="{FF2B5EF4-FFF2-40B4-BE49-F238E27FC236}">
                <a16:creationId xmlns:a16="http://schemas.microsoft.com/office/drawing/2014/main" id="{F41E5C93-6F8F-0D1B-D2ED-5A30DD637FB3}"/>
              </a:ext>
            </a:extLst>
          </p:cNvPr>
          <p:cNvSpPr/>
          <p:nvPr/>
        </p:nvSpPr>
        <p:spPr>
          <a:xfrm>
            <a:off x="3265476" y="356178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사각형: 둥근 모서리 89">
            <a:extLst>
              <a:ext uri="{FF2B5EF4-FFF2-40B4-BE49-F238E27FC236}">
                <a16:creationId xmlns:a16="http://schemas.microsoft.com/office/drawing/2014/main" id="{87931EBB-5A92-FBEB-B53D-833E4A483ACA}"/>
              </a:ext>
            </a:extLst>
          </p:cNvPr>
          <p:cNvSpPr/>
          <p:nvPr/>
        </p:nvSpPr>
        <p:spPr>
          <a:xfrm>
            <a:off x="3265476" y="384403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사각형: 둥근 모서리 90">
            <a:extLst>
              <a:ext uri="{FF2B5EF4-FFF2-40B4-BE49-F238E27FC236}">
                <a16:creationId xmlns:a16="http://schemas.microsoft.com/office/drawing/2014/main" id="{9AD0A748-C614-2279-D0D7-E97B31EA69B6}"/>
              </a:ext>
            </a:extLst>
          </p:cNvPr>
          <p:cNvSpPr/>
          <p:nvPr/>
        </p:nvSpPr>
        <p:spPr>
          <a:xfrm>
            <a:off x="3265476" y="412628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2" name="사각형: 둥근 모서리 91">
            <a:extLst>
              <a:ext uri="{FF2B5EF4-FFF2-40B4-BE49-F238E27FC236}">
                <a16:creationId xmlns:a16="http://schemas.microsoft.com/office/drawing/2014/main" id="{55834536-7B6F-B296-C65D-C49B81B1F01D}"/>
              </a:ext>
            </a:extLst>
          </p:cNvPr>
          <p:cNvSpPr/>
          <p:nvPr/>
        </p:nvSpPr>
        <p:spPr>
          <a:xfrm>
            <a:off x="3265476" y="440377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3" name="사각형: 둥근 모서리 92">
            <a:extLst>
              <a:ext uri="{FF2B5EF4-FFF2-40B4-BE49-F238E27FC236}">
                <a16:creationId xmlns:a16="http://schemas.microsoft.com/office/drawing/2014/main" id="{ED22599C-9DCF-711A-BB7D-E70358B59C13}"/>
              </a:ext>
            </a:extLst>
          </p:cNvPr>
          <p:cNvSpPr/>
          <p:nvPr/>
        </p:nvSpPr>
        <p:spPr>
          <a:xfrm>
            <a:off x="3265476" y="468602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4" name="사각형: 둥근 모서리 93">
            <a:extLst>
              <a:ext uri="{FF2B5EF4-FFF2-40B4-BE49-F238E27FC236}">
                <a16:creationId xmlns:a16="http://schemas.microsoft.com/office/drawing/2014/main" id="{7C225C11-7EFE-D48B-0494-DA922DA628B2}"/>
              </a:ext>
            </a:extLst>
          </p:cNvPr>
          <p:cNvSpPr/>
          <p:nvPr/>
        </p:nvSpPr>
        <p:spPr>
          <a:xfrm>
            <a:off x="3265476" y="497463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" name="사각형: 둥근 모서리 94">
            <a:extLst>
              <a:ext uri="{FF2B5EF4-FFF2-40B4-BE49-F238E27FC236}">
                <a16:creationId xmlns:a16="http://schemas.microsoft.com/office/drawing/2014/main" id="{84E070D2-D049-A2EA-A689-81B2452462AA}"/>
              </a:ext>
            </a:extLst>
          </p:cNvPr>
          <p:cNvSpPr/>
          <p:nvPr/>
        </p:nvSpPr>
        <p:spPr>
          <a:xfrm>
            <a:off x="3265476" y="526323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사각형: 둥근 모서리 104">
            <a:extLst>
              <a:ext uri="{FF2B5EF4-FFF2-40B4-BE49-F238E27FC236}">
                <a16:creationId xmlns:a16="http://schemas.microsoft.com/office/drawing/2014/main" id="{1A8F8CEA-DA01-2143-69FF-3744C6179591}"/>
              </a:ext>
            </a:extLst>
          </p:cNvPr>
          <p:cNvSpPr/>
          <p:nvPr/>
        </p:nvSpPr>
        <p:spPr>
          <a:xfrm>
            <a:off x="1186840" y="109328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06" name="사각형: 둥근 모서리 105">
            <a:extLst>
              <a:ext uri="{FF2B5EF4-FFF2-40B4-BE49-F238E27FC236}">
                <a16:creationId xmlns:a16="http://schemas.microsoft.com/office/drawing/2014/main" id="{ED30A29C-589E-7EBF-801F-29F4470DFD35}"/>
              </a:ext>
            </a:extLst>
          </p:cNvPr>
          <p:cNvSpPr/>
          <p:nvPr/>
        </p:nvSpPr>
        <p:spPr>
          <a:xfrm>
            <a:off x="2272762" y="109349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07" name="그래픽 106" descr="돋보기 단색으로 채워진">
            <a:extLst>
              <a:ext uri="{FF2B5EF4-FFF2-40B4-BE49-F238E27FC236}">
                <a16:creationId xmlns:a16="http://schemas.microsoft.com/office/drawing/2014/main" id="{9164AA35-97D6-90FB-2BE5-BF1A8195F1E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3331936" y="1134859"/>
            <a:ext cx="145373" cy="147683"/>
          </a:xfrm>
          <a:prstGeom prst="rect">
            <a:avLst/>
          </a:prstGeom>
        </p:spPr>
      </p:pic>
      <p:sp>
        <p:nvSpPr>
          <p:cNvPr id="111" name="사각형: 둥근 모서리 110">
            <a:extLst>
              <a:ext uri="{FF2B5EF4-FFF2-40B4-BE49-F238E27FC236}">
                <a16:creationId xmlns:a16="http://schemas.microsoft.com/office/drawing/2014/main" id="{A04FA30E-C7B2-CDD4-EE0F-7F3C8627234E}"/>
              </a:ext>
            </a:extLst>
          </p:cNvPr>
          <p:cNvSpPr/>
          <p:nvPr/>
        </p:nvSpPr>
        <p:spPr>
          <a:xfrm>
            <a:off x="1186840" y="138865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12" name="사각형: 둥근 모서리 111">
            <a:extLst>
              <a:ext uri="{FF2B5EF4-FFF2-40B4-BE49-F238E27FC236}">
                <a16:creationId xmlns:a16="http://schemas.microsoft.com/office/drawing/2014/main" id="{F81A848E-EFB9-C007-2EDC-244BBAB62D58}"/>
              </a:ext>
            </a:extLst>
          </p:cNvPr>
          <p:cNvSpPr/>
          <p:nvPr/>
        </p:nvSpPr>
        <p:spPr>
          <a:xfrm>
            <a:off x="2272762" y="138886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13" name="그래픽 112" descr="돋보기 단색으로 채워진">
            <a:extLst>
              <a:ext uri="{FF2B5EF4-FFF2-40B4-BE49-F238E27FC236}">
                <a16:creationId xmlns:a16="http://schemas.microsoft.com/office/drawing/2014/main" id="{CDF9412F-3F6B-0D33-F247-EFD1BE9BEE26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3331936" y="1430231"/>
            <a:ext cx="145373" cy="147683"/>
          </a:xfrm>
          <a:prstGeom prst="rect">
            <a:avLst/>
          </a:prstGeom>
        </p:spPr>
      </p:pic>
      <p:sp>
        <p:nvSpPr>
          <p:cNvPr id="115" name="TextBox 114">
            <a:extLst>
              <a:ext uri="{FF2B5EF4-FFF2-40B4-BE49-F238E27FC236}">
                <a16:creationId xmlns:a16="http://schemas.microsoft.com/office/drawing/2014/main" id="{A94EDB74-F4FA-C3A5-216E-500B7C1C4F52}"/>
              </a:ext>
            </a:extLst>
          </p:cNvPr>
          <p:cNvSpPr txBox="1"/>
          <p:nvPr/>
        </p:nvSpPr>
        <p:spPr>
          <a:xfrm>
            <a:off x="336150" y="617555"/>
            <a:ext cx="20292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상품 등록 관리</a:t>
            </a:r>
            <a:endParaRPr lang="en-US" altLang="ko-KR" sz="900"/>
          </a:p>
        </p:txBody>
      </p:sp>
      <p:sp>
        <p:nvSpPr>
          <p:cNvPr id="186" name="직사각형 185">
            <a:extLst>
              <a:ext uri="{FF2B5EF4-FFF2-40B4-BE49-F238E27FC236}">
                <a16:creationId xmlns:a16="http://schemas.microsoft.com/office/drawing/2014/main" id="{BFE1BCA2-9E57-5133-2C6A-9D16AB0929B1}"/>
              </a:ext>
            </a:extLst>
          </p:cNvPr>
          <p:cNvSpPr/>
          <p:nvPr/>
        </p:nvSpPr>
        <p:spPr>
          <a:xfrm>
            <a:off x="-4753" y="482546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7" name="직사각형 186">
            <a:extLst>
              <a:ext uri="{FF2B5EF4-FFF2-40B4-BE49-F238E27FC236}">
                <a16:creationId xmlns:a16="http://schemas.microsoft.com/office/drawing/2014/main" id="{ECD1A912-C008-DDD8-883B-C58D071F4574}"/>
              </a:ext>
            </a:extLst>
          </p:cNvPr>
          <p:cNvSpPr/>
          <p:nvPr/>
        </p:nvSpPr>
        <p:spPr>
          <a:xfrm>
            <a:off x="201924" y="1089512"/>
            <a:ext cx="3703824" cy="441291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1AAAFE0D-FBAC-7DBB-EB48-7C9663B3E094}"/>
              </a:ext>
            </a:extLst>
          </p:cNvPr>
          <p:cNvSpPr txBox="1"/>
          <p:nvPr/>
        </p:nvSpPr>
        <p:spPr>
          <a:xfrm>
            <a:off x="321326" y="1213646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상품 정보 추가</a:t>
            </a:r>
            <a:r>
              <a:rPr lang="en-US" altLang="ko-KR" sz="1000" b="1"/>
              <a:t>/</a:t>
            </a:r>
            <a:r>
              <a:rPr lang="ko-KR" altLang="en-US" sz="1000" b="1"/>
              <a:t>편집</a:t>
            </a:r>
          </a:p>
        </p:txBody>
      </p:sp>
      <p:sp>
        <p:nvSpPr>
          <p:cNvPr id="189" name="곱하기 기호 188">
            <a:extLst>
              <a:ext uri="{FF2B5EF4-FFF2-40B4-BE49-F238E27FC236}">
                <a16:creationId xmlns:a16="http://schemas.microsoft.com/office/drawing/2014/main" id="{85D86DCF-D38D-7576-880B-DF8992C9CD6D}"/>
              </a:ext>
            </a:extLst>
          </p:cNvPr>
          <p:cNvSpPr/>
          <p:nvPr/>
        </p:nvSpPr>
        <p:spPr>
          <a:xfrm>
            <a:off x="3573314" y="1214518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85D65FDC-A217-18A5-50E7-E7B05006A0BA}"/>
              </a:ext>
            </a:extLst>
          </p:cNvPr>
          <p:cNvSpPr txBox="1"/>
          <p:nvPr/>
        </p:nvSpPr>
        <p:spPr>
          <a:xfrm>
            <a:off x="452757" y="1633339"/>
            <a:ext cx="1023602" cy="355481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900"/>
              <a:t>상품명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판매 매장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가격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 소개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상세 정보</a:t>
            </a:r>
            <a:endParaRPr lang="en-US" altLang="ko-KR" sz="900"/>
          </a:p>
          <a:p>
            <a:r>
              <a:rPr lang="en-US" altLang="ko-KR" sz="900"/>
              <a:t> </a:t>
            </a:r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최대 주문</a:t>
            </a:r>
            <a:endParaRPr lang="en-US" altLang="ko-KR" sz="900"/>
          </a:p>
          <a:p>
            <a:r>
              <a:rPr lang="ko-KR" altLang="en-US" sz="900"/>
              <a:t>가능 수량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</p:txBody>
      </p:sp>
      <p:sp>
        <p:nvSpPr>
          <p:cNvPr id="191" name="사각형: 둥근 모서리 190">
            <a:extLst>
              <a:ext uri="{FF2B5EF4-FFF2-40B4-BE49-F238E27FC236}">
                <a16:creationId xmlns:a16="http://schemas.microsoft.com/office/drawing/2014/main" id="{5C7C82B5-C1AE-5E56-AEAB-2A8B33C6F2A4}"/>
              </a:ext>
            </a:extLst>
          </p:cNvPr>
          <p:cNvSpPr/>
          <p:nvPr/>
        </p:nvSpPr>
        <p:spPr>
          <a:xfrm>
            <a:off x="1282551" y="2075112"/>
            <a:ext cx="1002388" cy="24000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</a:t>
            </a:r>
          </a:p>
        </p:txBody>
      </p:sp>
      <p:sp>
        <p:nvSpPr>
          <p:cNvPr id="192" name="사각형: 둥근 모서리 191">
            <a:extLst>
              <a:ext uri="{FF2B5EF4-FFF2-40B4-BE49-F238E27FC236}">
                <a16:creationId xmlns:a16="http://schemas.microsoft.com/office/drawing/2014/main" id="{1E6486E1-1DC9-26F0-8D62-2080A53C6274}"/>
              </a:ext>
            </a:extLst>
          </p:cNvPr>
          <p:cNvSpPr/>
          <p:nvPr/>
        </p:nvSpPr>
        <p:spPr>
          <a:xfrm>
            <a:off x="1282551" y="2898073"/>
            <a:ext cx="2263342" cy="536105"/>
          </a:xfrm>
          <a:prstGeom prst="roundRect">
            <a:avLst>
              <a:gd name="adj" fmla="val 956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93" name="사각형: 둥근 모서리 192">
            <a:extLst>
              <a:ext uri="{FF2B5EF4-FFF2-40B4-BE49-F238E27FC236}">
                <a16:creationId xmlns:a16="http://schemas.microsoft.com/office/drawing/2014/main" id="{288EE0C6-6D18-B8C8-83B3-E6968FD20235}"/>
              </a:ext>
            </a:extLst>
          </p:cNvPr>
          <p:cNvSpPr/>
          <p:nvPr/>
        </p:nvSpPr>
        <p:spPr>
          <a:xfrm>
            <a:off x="1282551" y="3591814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94" name="사각형: 둥근 모서리 193">
            <a:extLst>
              <a:ext uri="{FF2B5EF4-FFF2-40B4-BE49-F238E27FC236}">
                <a16:creationId xmlns:a16="http://schemas.microsoft.com/office/drawing/2014/main" id="{863032C5-D9E1-94C1-EDC2-9F6C4904D8DF}"/>
              </a:ext>
            </a:extLst>
          </p:cNvPr>
          <p:cNvSpPr/>
          <p:nvPr/>
        </p:nvSpPr>
        <p:spPr>
          <a:xfrm>
            <a:off x="3065134" y="3591814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195" name="직사각형 194">
            <a:extLst>
              <a:ext uri="{FF2B5EF4-FFF2-40B4-BE49-F238E27FC236}">
                <a16:creationId xmlns:a16="http://schemas.microsoft.com/office/drawing/2014/main" id="{6EF1CAD3-A666-ECCE-70D3-B82D6E40AF3D}"/>
              </a:ext>
            </a:extLst>
          </p:cNvPr>
          <p:cNvSpPr/>
          <p:nvPr/>
        </p:nvSpPr>
        <p:spPr>
          <a:xfrm>
            <a:off x="1282551" y="3922417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2D885256-3C36-9A75-381E-D714FEA8BAF5}"/>
              </a:ext>
            </a:extLst>
          </p:cNvPr>
          <p:cNvSpPr txBox="1"/>
          <p:nvPr/>
        </p:nvSpPr>
        <p:spPr>
          <a:xfrm>
            <a:off x="1759814" y="4001417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97" name="그래픽 196" descr="돋보기 단색으로 채워진">
            <a:extLst>
              <a:ext uri="{FF2B5EF4-FFF2-40B4-BE49-F238E27FC236}">
                <a16:creationId xmlns:a16="http://schemas.microsoft.com/office/drawing/2014/main" id="{D82D1332-7B1A-C6D9-2D93-715ACDBFA0ED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3415938" y="2125556"/>
            <a:ext cx="145373" cy="147683"/>
          </a:xfrm>
          <a:prstGeom prst="rect">
            <a:avLst/>
          </a:prstGeom>
        </p:spPr>
      </p:pic>
      <p:sp>
        <p:nvSpPr>
          <p:cNvPr id="200" name="TextBox 199">
            <a:extLst>
              <a:ext uri="{FF2B5EF4-FFF2-40B4-BE49-F238E27FC236}">
                <a16:creationId xmlns:a16="http://schemas.microsoft.com/office/drawing/2014/main" id="{6B62D914-28D3-549A-72D0-AA864AAD6C38}"/>
              </a:ext>
            </a:extLst>
          </p:cNvPr>
          <p:cNvSpPr txBox="1"/>
          <p:nvPr/>
        </p:nvSpPr>
        <p:spPr>
          <a:xfrm>
            <a:off x="390498" y="162304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587ECA05-A0E1-02A7-5D7D-5A68CE0C3D7C}"/>
              </a:ext>
            </a:extLst>
          </p:cNvPr>
          <p:cNvSpPr txBox="1"/>
          <p:nvPr/>
        </p:nvSpPr>
        <p:spPr>
          <a:xfrm>
            <a:off x="390498" y="2029584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7EDEA1C9-1AA7-25B6-2620-A5FB0F443480}"/>
              </a:ext>
            </a:extLst>
          </p:cNvPr>
          <p:cNvSpPr txBox="1"/>
          <p:nvPr/>
        </p:nvSpPr>
        <p:spPr>
          <a:xfrm>
            <a:off x="393332" y="245204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FB6D2B74-6771-9976-F7B3-200ED92123C1}"/>
              </a:ext>
            </a:extLst>
          </p:cNvPr>
          <p:cNvSpPr txBox="1"/>
          <p:nvPr/>
        </p:nvSpPr>
        <p:spPr>
          <a:xfrm>
            <a:off x="390498" y="287354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91DFBE03-82EB-7BBD-18E0-4B29EC18462B}"/>
              </a:ext>
            </a:extLst>
          </p:cNvPr>
          <p:cNvSpPr txBox="1"/>
          <p:nvPr/>
        </p:nvSpPr>
        <p:spPr>
          <a:xfrm>
            <a:off x="398287" y="354736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15301C3C-7FD5-9CF1-5EBA-9F87CD7996E8}"/>
              </a:ext>
            </a:extLst>
          </p:cNvPr>
          <p:cNvSpPr txBox="1"/>
          <p:nvPr/>
        </p:nvSpPr>
        <p:spPr>
          <a:xfrm>
            <a:off x="419913" y="446750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07" name="사각형: 둥근 모서리 206">
            <a:extLst>
              <a:ext uri="{FF2B5EF4-FFF2-40B4-BE49-F238E27FC236}">
                <a16:creationId xmlns:a16="http://schemas.microsoft.com/office/drawing/2014/main" id="{42F8BDDA-5D71-8EAC-7624-BE47A8DF6E4F}"/>
              </a:ext>
            </a:extLst>
          </p:cNvPr>
          <p:cNvSpPr/>
          <p:nvPr/>
        </p:nvSpPr>
        <p:spPr>
          <a:xfrm>
            <a:off x="1282551" y="2493933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 단위 입력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8" name="사각형: 둥근 모서리 207">
            <a:extLst>
              <a:ext uri="{FF2B5EF4-FFF2-40B4-BE49-F238E27FC236}">
                <a16:creationId xmlns:a16="http://schemas.microsoft.com/office/drawing/2014/main" id="{9B578B11-5B71-259F-C8A7-8A86C06E5A4E}"/>
              </a:ext>
            </a:extLst>
          </p:cNvPr>
          <p:cNvSpPr/>
          <p:nvPr/>
        </p:nvSpPr>
        <p:spPr>
          <a:xfrm>
            <a:off x="1282551" y="4547341"/>
            <a:ext cx="99021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209" name="직사각형 208">
            <a:extLst>
              <a:ext uri="{FF2B5EF4-FFF2-40B4-BE49-F238E27FC236}">
                <a16:creationId xmlns:a16="http://schemas.microsoft.com/office/drawing/2014/main" id="{BC081429-DF84-0387-E6D8-1310D118F7BC}"/>
              </a:ext>
            </a:extLst>
          </p:cNvPr>
          <p:cNvSpPr/>
          <p:nvPr/>
        </p:nvSpPr>
        <p:spPr>
          <a:xfrm>
            <a:off x="4005365" y="1099036"/>
            <a:ext cx="3511043" cy="490753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22ADD19D-587C-8A8B-B565-17AF1ED49509}"/>
              </a:ext>
            </a:extLst>
          </p:cNvPr>
          <p:cNvSpPr txBox="1"/>
          <p:nvPr/>
        </p:nvSpPr>
        <p:spPr>
          <a:xfrm>
            <a:off x="4092923" y="1628451"/>
            <a:ext cx="1023602" cy="410881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ko-KR" altLang="en-US" sz="900"/>
              <a:t>상품 대표 </a:t>
            </a:r>
            <a:endParaRPr lang="en-US" altLang="ko-KR" sz="900"/>
          </a:p>
          <a:p>
            <a:r>
              <a:rPr lang="ko-KR" altLang="en-US" sz="900"/>
              <a:t>이미지</a:t>
            </a:r>
            <a:endParaRPr lang="en-US" altLang="ko-KR" sz="900"/>
          </a:p>
          <a:p>
            <a:r>
              <a:rPr lang="en-US" altLang="ko-KR" sz="900"/>
              <a:t>(1920*620)</a:t>
            </a:r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 링크</a:t>
            </a:r>
            <a:endParaRPr lang="en-US" altLang="ko-KR" sz="900"/>
          </a:p>
          <a:p>
            <a:r>
              <a:rPr lang="en-US" altLang="ko-KR" sz="900"/>
              <a:t>URL</a:t>
            </a:r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 노출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품절 표시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 할인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en-US" altLang="ko-KR" sz="900"/>
              <a:t>1+1 </a:t>
            </a:r>
            <a:r>
              <a:rPr lang="ko-KR" altLang="en-US" sz="900"/>
              <a:t>행사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구독 상품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구독 기간</a:t>
            </a:r>
            <a:endParaRPr lang="en-US" altLang="ko-KR" sz="900"/>
          </a:p>
          <a:p>
            <a:endParaRPr lang="en-US" altLang="ko-KR" sz="900"/>
          </a:p>
        </p:txBody>
      </p:sp>
      <p:sp>
        <p:nvSpPr>
          <p:cNvPr id="212" name="사각형: 둥근 모서리 211">
            <a:extLst>
              <a:ext uri="{FF2B5EF4-FFF2-40B4-BE49-F238E27FC236}">
                <a16:creationId xmlns:a16="http://schemas.microsoft.com/office/drawing/2014/main" id="{D25FE73E-BEA3-1E24-920D-32B5625C9C2E}"/>
              </a:ext>
            </a:extLst>
          </p:cNvPr>
          <p:cNvSpPr/>
          <p:nvPr/>
        </p:nvSpPr>
        <p:spPr>
          <a:xfrm>
            <a:off x="4964010" y="1647496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213" name="사각형: 둥근 모서리 212">
            <a:extLst>
              <a:ext uri="{FF2B5EF4-FFF2-40B4-BE49-F238E27FC236}">
                <a16:creationId xmlns:a16="http://schemas.microsoft.com/office/drawing/2014/main" id="{1686453A-7ACD-DE1F-1CE2-3F59C64FC96A}"/>
              </a:ext>
            </a:extLst>
          </p:cNvPr>
          <p:cNvSpPr/>
          <p:nvPr/>
        </p:nvSpPr>
        <p:spPr>
          <a:xfrm>
            <a:off x="6761568" y="1647496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214" name="직사각형 213">
            <a:extLst>
              <a:ext uri="{FF2B5EF4-FFF2-40B4-BE49-F238E27FC236}">
                <a16:creationId xmlns:a16="http://schemas.microsoft.com/office/drawing/2014/main" id="{D7F43B1B-DAF0-F807-4A2E-37DBB4A31A22}"/>
              </a:ext>
            </a:extLst>
          </p:cNvPr>
          <p:cNvSpPr/>
          <p:nvPr/>
        </p:nvSpPr>
        <p:spPr>
          <a:xfrm>
            <a:off x="4964010" y="1978099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601AE6BC-8139-7A2D-ECC6-83430C4191D6}"/>
              </a:ext>
            </a:extLst>
          </p:cNvPr>
          <p:cNvSpPr txBox="1"/>
          <p:nvPr/>
        </p:nvSpPr>
        <p:spPr>
          <a:xfrm>
            <a:off x="5522923" y="2057099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6" name="사각형: 둥근 모서리 215">
            <a:extLst>
              <a:ext uri="{FF2B5EF4-FFF2-40B4-BE49-F238E27FC236}">
                <a16:creationId xmlns:a16="http://schemas.microsoft.com/office/drawing/2014/main" id="{33B64995-BFC7-E659-C6A7-C2CDD2FE44BC}"/>
              </a:ext>
            </a:extLst>
          </p:cNvPr>
          <p:cNvSpPr/>
          <p:nvPr/>
        </p:nvSpPr>
        <p:spPr>
          <a:xfrm>
            <a:off x="6814187" y="5635508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217" name="사각형: 둥근 모서리 216">
            <a:extLst>
              <a:ext uri="{FF2B5EF4-FFF2-40B4-BE49-F238E27FC236}">
                <a16:creationId xmlns:a16="http://schemas.microsoft.com/office/drawing/2014/main" id="{102648B5-AE33-DB73-1B10-866BE216D5A9}"/>
              </a:ext>
            </a:extLst>
          </p:cNvPr>
          <p:cNvSpPr/>
          <p:nvPr/>
        </p:nvSpPr>
        <p:spPr>
          <a:xfrm>
            <a:off x="6218622" y="5635508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grpSp>
        <p:nvGrpSpPr>
          <p:cNvPr id="218" name="그룹 217">
            <a:extLst>
              <a:ext uri="{FF2B5EF4-FFF2-40B4-BE49-F238E27FC236}">
                <a16:creationId xmlns:a16="http://schemas.microsoft.com/office/drawing/2014/main" id="{6AD21CC1-4423-9FF9-56DE-F2BBF2D0D403}"/>
              </a:ext>
            </a:extLst>
          </p:cNvPr>
          <p:cNvGrpSpPr/>
          <p:nvPr/>
        </p:nvGrpSpPr>
        <p:grpSpPr>
          <a:xfrm>
            <a:off x="6495579" y="5404644"/>
            <a:ext cx="244417" cy="258694"/>
            <a:chOff x="1098607" y="3056422"/>
            <a:chExt cx="244417" cy="258694"/>
          </a:xfrm>
        </p:grpSpPr>
        <p:sp>
          <p:nvSpPr>
            <p:cNvPr id="219" name="이등변 삼각형 218">
              <a:extLst>
                <a:ext uri="{FF2B5EF4-FFF2-40B4-BE49-F238E27FC236}">
                  <a16:creationId xmlns:a16="http://schemas.microsoft.com/office/drawing/2014/main" id="{769A30C5-37D1-F6AB-DD8C-802389375E3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20" name="그룹 219">
              <a:extLst>
                <a:ext uri="{FF2B5EF4-FFF2-40B4-BE49-F238E27FC236}">
                  <a16:creationId xmlns:a16="http://schemas.microsoft.com/office/drawing/2014/main" id="{F78797BD-036E-6DDD-CBF8-1B9CB72AE319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221" name="Oval 593">
                <a:extLst>
                  <a:ext uri="{FF2B5EF4-FFF2-40B4-BE49-F238E27FC236}">
                    <a16:creationId xmlns:a16="http://schemas.microsoft.com/office/drawing/2014/main" id="{ECA0F407-C926-8EB5-CCD1-DC0188CB2C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22" name="TextBox 14">
                <a:extLst>
                  <a:ext uri="{FF2B5EF4-FFF2-40B4-BE49-F238E27FC236}">
                    <a16:creationId xmlns:a16="http://schemas.microsoft.com/office/drawing/2014/main" id="{B809ECFB-D5ED-FC02-7DD9-FC78C440D492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223" name="그룹 222">
            <a:extLst>
              <a:ext uri="{FF2B5EF4-FFF2-40B4-BE49-F238E27FC236}">
                <a16:creationId xmlns:a16="http://schemas.microsoft.com/office/drawing/2014/main" id="{9C8C34D6-5087-E744-EE06-404CA643E32E}"/>
              </a:ext>
            </a:extLst>
          </p:cNvPr>
          <p:cNvGrpSpPr/>
          <p:nvPr/>
        </p:nvGrpSpPr>
        <p:grpSpPr>
          <a:xfrm>
            <a:off x="7111865" y="5399250"/>
            <a:ext cx="244417" cy="258694"/>
            <a:chOff x="1098607" y="3056422"/>
            <a:chExt cx="244417" cy="258694"/>
          </a:xfrm>
        </p:grpSpPr>
        <p:sp>
          <p:nvSpPr>
            <p:cNvPr id="224" name="이등변 삼각형 223">
              <a:extLst>
                <a:ext uri="{FF2B5EF4-FFF2-40B4-BE49-F238E27FC236}">
                  <a16:creationId xmlns:a16="http://schemas.microsoft.com/office/drawing/2014/main" id="{22FB57A0-6F49-58CE-3FEB-3A0AD8164753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25" name="그룹 224">
              <a:extLst>
                <a:ext uri="{FF2B5EF4-FFF2-40B4-BE49-F238E27FC236}">
                  <a16:creationId xmlns:a16="http://schemas.microsoft.com/office/drawing/2014/main" id="{0560A0B4-1EAD-B638-086C-4F1EF2AB9716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226" name="Oval 593">
                <a:extLst>
                  <a:ext uri="{FF2B5EF4-FFF2-40B4-BE49-F238E27FC236}">
                    <a16:creationId xmlns:a16="http://schemas.microsoft.com/office/drawing/2014/main" id="{0192EDFB-7A6D-6581-E3B3-E0C8DA5BC5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27" name="TextBox 14">
                <a:extLst>
                  <a:ext uri="{FF2B5EF4-FFF2-40B4-BE49-F238E27FC236}">
                    <a16:creationId xmlns:a16="http://schemas.microsoft.com/office/drawing/2014/main" id="{E52E532B-98B2-8C44-0D44-2AAB040F044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28" name="직사각형 227">
            <a:extLst>
              <a:ext uri="{FF2B5EF4-FFF2-40B4-BE49-F238E27FC236}">
                <a16:creationId xmlns:a16="http://schemas.microsoft.com/office/drawing/2014/main" id="{81C8E2AB-9E40-1906-7F0A-E3F6497028E7}"/>
              </a:ext>
            </a:extLst>
          </p:cNvPr>
          <p:cNvSpPr/>
          <p:nvPr/>
        </p:nvSpPr>
        <p:spPr>
          <a:xfrm>
            <a:off x="200019" y="5189768"/>
            <a:ext cx="3703824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229" name="직사각형 228">
            <a:extLst>
              <a:ext uri="{FF2B5EF4-FFF2-40B4-BE49-F238E27FC236}">
                <a16:creationId xmlns:a16="http://schemas.microsoft.com/office/drawing/2014/main" id="{33380820-B835-64E1-7DAF-972C1B1103A6}"/>
              </a:ext>
            </a:extLst>
          </p:cNvPr>
          <p:cNvSpPr/>
          <p:nvPr/>
        </p:nvSpPr>
        <p:spPr>
          <a:xfrm>
            <a:off x="4005365" y="1103130"/>
            <a:ext cx="3511043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230" name="사각형: 둥근 모서리 229">
            <a:extLst>
              <a:ext uri="{FF2B5EF4-FFF2-40B4-BE49-F238E27FC236}">
                <a16:creationId xmlns:a16="http://schemas.microsoft.com/office/drawing/2014/main" id="{E613A9FD-7F19-A13F-2EE3-17F58B6C6F07}"/>
              </a:ext>
            </a:extLst>
          </p:cNvPr>
          <p:cNvSpPr/>
          <p:nvPr/>
        </p:nvSpPr>
        <p:spPr>
          <a:xfrm>
            <a:off x="4958541" y="2606727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grpSp>
        <p:nvGrpSpPr>
          <p:cNvPr id="231" name="그룹 230">
            <a:extLst>
              <a:ext uri="{FF2B5EF4-FFF2-40B4-BE49-F238E27FC236}">
                <a16:creationId xmlns:a16="http://schemas.microsoft.com/office/drawing/2014/main" id="{09A07E58-943C-C3A8-3D52-1979E7F0CB1B}"/>
              </a:ext>
            </a:extLst>
          </p:cNvPr>
          <p:cNvGrpSpPr/>
          <p:nvPr/>
        </p:nvGrpSpPr>
        <p:grpSpPr>
          <a:xfrm rot="5400000">
            <a:off x="3838039" y="2779266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32" name="이등변 삼각형 231">
              <a:extLst>
                <a:ext uri="{FF2B5EF4-FFF2-40B4-BE49-F238E27FC236}">
                  <a16:creationId xmlns:a16="http://schemas.microsoft.com/office/drawing/2014/main" id="{6F4E8642-707D-E556-C0A8-ABC443B6C98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33" name="Oval 593">
              <a:extLst>
                <a:ext uri="{FF2B5EF4-FFF2-40B4-BE49-F238E27FC236}">
                  <a16:creationId xmlns:a16="http://schemas.microsoft.com/office/drawing/2014/main" id="{93DC0A7E-DFCD-FF61-13F7-599D6C791F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234" name="사각형: 둥근 모서리 233">
            <a:extLst>
              <a:ext uri="{FF2B5EF4-FFF2-40B4-BE49-F238E27FC236}">
                <a16:creationId xmlns:a16="http://schemas.microsoft.com/office/drawing/2014/main" id="{BD84AD5B-6459-4756-BC56-5168F690041D}"/>
              </a:ext>
            </a:extLst>
          </p:cNvPr>
          <p:cNvSpPr/>
          <p:nvPr/>
        </p:nvSpPr>
        <p:spPr>
          <a:xfrm>
            <a:off x="1282551" y="1665146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35" name="사각형: 둥근 모서리 234">
            <a:extLst>
              <a:ext uri="{FF2B5EF4-FFF2-40B4-BE49-F238E27FC236}">
                <a16:creationId xmlns:a16="http://schemas.microsoft.com/office/drawing/2014/main" id="{0C5F053A-A6B1-D30B-73C4-6523F125190C}"/>
              </a:ext>
            </a:extLst>
          </p:cNvPr>
          <p:cNvSpPr/>
          <p:nvPr/>
        </p:nvSpPr>
        <p:spPr>
          <a:xfrm>
            <a:off x="2368473" y="166535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sp>
        <p:nvSpPr>
          <p:cNvPr id="236" name="사각형: 둥근 모서리 235">
            <a:extLst>
              <a:ext uri="{FF2B5EF4-FFF2-40B4-BE49-F238E27FC236}">
                <a16:creationId xmlns:a16="http://schemas.microsoft.com/office/drawing/2014/main" id="{E488A756-D842-2DA0-04E2-63F95A6D5401}"/>
              </a:ext>
            </a:extLst>
          </p:cNvPr>
          <p:cNvSpPr/>
          <p:nvPr/>
        </p:nvSpPr>
        <p:spPr>
          <a:xfrm>
            <a:off x="2368473" y="208332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</a:t>
            </a:r>
          </a:p>
        </p:txBody>
      </p:sp>
      <p:sp>
        <p:nvSpPr>
          <p:cNvPr id="237" name="Box">
            <a:extLst>
              <a:ext uri="{FF2B5EF4-FFF2-40B4-BE49-F238E27FC236}">
                <a16:creationId xmlns:a16="http://schemas.microsoft.com/office/drawing/2014/main" id="{2E6626B9-4D39-7EE4-88C4-844233B6643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64005" y="3181813"/>
            <a:ext cx="126260" cy="1262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A2B25BC5-6711-8070-0FE3-CCA8431DB82E}"/>
              </a:ext>
            </a:extLst>
          </p:cNvPr>
          <p:cNvSpPr txBox="1"/>
          <p:nvPr/>
        </p:nvSpPr>
        <p:spPr>
          <a:xfrm>
            <a:off x="5061305" y="3135453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여</a:t>
            </a:r>
          </a:p>
        </p:txBody>
      </p:sp>
      <p:pic>
        <p:nvPicPr>
          <p:cNvPr id="239" name="그래픽 238" descr="확인 표시 단색으로 채워진">
            <a:extLst>
              <a:ext uri="{FF2B5EF4-FFF2-40B4-BE49-F238E27FC236}">
                <a16:creationId xmlns:a16="http://schemas.microsoft.com/office/drawing/2014/main" id="{1908F8D7-55F3-9558-FA60-4B9103ADAA1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4986932" y="3177861"/>
            <a:ext cx="82916" cy="126261"/>
          </a:xfrm>
          <a:prstGeom prst="rect">
            <a:avLst/>
          </a:prstGeom>
        </p:spPr>
      </p:pic>
      <p:sp>
        <p:nvSpPr>
          <p:cNvPr id="240" name="Box">
            <a:extLst>
              <a:ext uri="{FF2B5EF4-FFF2-40B4-BE49-F238E27FC236}">
                <a16:creationId xmlns:a16="http://schemas.microsoft.com/office/drawing/2014/main" id="{E6BCD4C2-DC90-AB08-A292-58A828C772E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59064" y="3181813"/>
            <a:ext cx="126260" cy="126260"/>
          </a:xfrm>
          <a:prstGeom prst="rect">
            <a:avLst/>
          </a:prstGeom>
          <a:solidFill>
            <a:schemeClr val="bg1"/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17E47838-1A70-0FE9-292D-FE923F700724}"/>
              </a:ext>
            </a:extLst>
          </p:cNvPr>
          <p:cNvSpPr txBox="1"/>
          <p:nvPr/>
        </p:nvSpPr>
        <p:spPr>
          <a:xfrm>
            <a:off x="5456364" y="3135453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부</a:t>
            </a:r>
          </a:p>
        </p:txBody>
      </p:sp>
      <p:sp>
        <p:nvSpPr>
          <p:cNvPr id="242" name="Box">
            <a:extLst>
              <a:ext uri="{FF2B5EF4-FFF2-40B4-BE49-F238E27FC236}">
                <a16:creationId xmlns:a16="http://schemas.microsoft.com/office/drawing/2014/main" id="{7E7DF3A6-C407-C2C4-6D6C-F4EFCD30957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64005" y="3600770"/>
            <a:ext cx="126260" cy="1262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108784A1-41D1-BD6E-6EE5-235BD14F883C}"/>
              </a:ext>
            </a:extLst>
          </p:cNvPr>
          <p:cNvSpPr txBox="1"/>
          <p:nvPr/>
        </p:nvSpPr>
        <p:spPr>
          <a:xfrm>
            <a:off x="5061305" y="3554410"/>
            <a:ext cx="5835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표시함</a:t>
            </a:r>
          </a:p>
        </p:txBody>
      </p:sp>
      <p:pic>
        <p:nvPicPr>
          <p:cNvPr id="244" name="그래픽 243" descr="확인 표시 단색으로 채워진">
            <a:extLst>
              <a:ext uri="{FF2B5EF4-FFF2-40B4-BE49-F238E27FC236}">
                <a16:creationId xmlns:a16="http://schemas.microsoft.com/office/drawing/2014/main" id="{1520CE0F-E814-B526-087C-BCD3FA13A480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4986932" y="3596818"/>
            <a:ext cx="82916" cy="126261"/>
          </a:xfrm>
          <a:prstGeom prst="rect">
            <a:avLst/>
          </a:prstGeom>
        </p:spPr>
      </p:pic>
      <p:sp>
        <p:nvSpPr>
          <p:cNvPr id="245" name="Box">
            <a:extLst>
              <a:ext uri="{FF2B5EF4-FFF2-40B4-BE49-F238E27FC236}">
                <a16:creationId xmlns:a16="http://schemas.microsoft.com/office/drawing/2014/main" id="{89B3DBC2-7D32-B313-0FF2-92B0AF210CD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587664" y="3600770"/>
            <a:ext cx="126260" cy="126260"/>
          </a:xfrm>
          <a:prstGeom prst="rect">
            <a:avLst/>
          </a:prstGeom>
          <a:solidFill>
            <a:schemeClr val="bg1"/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BB91DD60-EA02-B47F-DCC0-F0EACF69EEC7}"/>
              </a:ext>
            </a:extLst>
          </p:cNvPr>
          <p:cNvSpPr txBox="1"/>
          <p:nvPr/>
        </p:nvSpPr>
        <p:spPr>
          <a:xfrm>
            <a:off x="5684963" y="3554410"/>
            <a:ext cx="75590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표시 안 함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44DFCBD9-6EE5-E9F6-C52C-2B1D864BDC3B}"/>
              </a:ext>
            </a:extLst>
          </p:cNvPr>
          <p:cNvSpPr txBox="1"/>
          <p:nvPr/>
        </p:nvSpPr>
        <p:spPr>
          <a:xfrm>
            <a:off x="7853326" y="2242564"/>
            <a:ext cx="4218077" cy="896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B27538F0-D013-4CB7-6734-8CAAB2D74C27}"/>
              </a:ext>
            </a:extLst>
          </p:cNvPr>
          <p:cNvSpPr/>
          <p:nvPr/>
        </p:nvSpPr>
        <p:spPr>
          <a:xfrm>
            <a:off x="4959076" y="3949655"/>
            <a:ext cx="754848" cy="24000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정가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6F5AF6-69F8-B2DE-88FF-C84803AC7F24}"/>
              </a:ext>
            </a:extLst>
          </p:cNvPr>
          <p:cNvSpPr txBox="1"/>
          <p:nvPr/>
        </p:nvSpPr>
        <p:spPr>
          <a:xfrm>
            <a:off x="5713889" y="3923741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n % 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할인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Box">
            <a:extLst>
              <a:ext uri="{FF2B5EF4-FFF2-40B4-BE49-F238E27FC236}">
                <a16:creationId xmlns:a16="http://schemas.microsoft.com/office/drawing/2014/main" id="{9B5D1DC0-0D2D-7F76-FCAE-06F7DD7160B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64426" y="4410308"/>
            <a:ext cx="126260" cy="126260"/>
          </a:xfrm>
          <a:prstGeom prst="rect">
            <a:avLst/>
          </a:prstGeom>
          <a:solidFill>
            <a:schemeClr val="bg1"/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1F0FC5F-4905-B15F-FF76-B8DD641B73CA}"/>
              </a:ext>
            </a:extLst>
          </p:cNvPr>
          <p:cNvSpPr txBox="1"/>
          <p:nvPr/>
        </p:nvSpPr>
        <p:spPr>
          <a:xfrm>
            <a:off x="5061305" y="4360360"/>
            <a:ext cx="5835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1+1</a:t>
            </a:r>
            <a:endParaRPr lang="ko-KR" altLang="en-US" sz="900"/>
          </a:p>
        </p:txBody>
      </p: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B12BFDDD-967A-1A41-B512-E16A6D9C12EC}"/>
              </a:ext>
            </a:extLst>
          </p:cNvPr>
          <p:cNvGrpSpPr/>
          <p:nvPr/>
        </p:nvGrpSpPr>
        <p:grpSpPr>
          <a:xfrm rot="5400000">
            <a:off x="6418132" y="395399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0" name="이등변 삼각형 19">
              <a:extLst>
                <a:ext uri="{FF2B5EF4-FFF2-40B4-BE49-F238E27FC236}">
                  <a16:creationId xmlns:a16="http://schemas.microsoft.com/office/drawing/2014/main" id="{D8D99EDE-D9A1-4F8D-009F-EBF7B6BB40B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2" name="Oval 593">
              <a:extLst>
                <a:ext uri="{FF2B5EF4-FFF2-40B4-BE49-F238E27FC236}">
                  <a16:creationId xmlns:a16="http://schemas.microsoft.com/office/drawing/2014/main" id="{56BBC922-3A1B-D8D3-E58A-D859035D25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068F0439-EAAA-0C65-6597-D95F093E1843}"/>
              </a:ext>
            </a:extLst>
          </p:cNvPr>
          <p:cNvSpPr txBox="1"/>
          <p:nvPr/>
        </p:nvSpPr>
        <p:spPr>
          <a:xfrm>
            <a:off x="5065249" y="4789959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여</a:t>
            </a:r>
          </a:p>
        </p:txBody>
      </p:sp>
      <p:sp>
        <p:nvSpPr>
          <p:cNvPr id="28" name="Box">
            <a:extLst>
              <a:ext uri="{FF2B5EF4-FFF2-40B4-BE49-F238E27FC236}">
                <a16:creationId xmlns:a16="http://schemas.microsoft.com/office/drawing/2014/main" id="{0AC8B735-0890-3948-A119-3B9E241662A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64005" y="4829476"/>
            <a:ext cx="126260" cy="1262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4" name="그래픽 23" descr="확인 표시 단색으로 채워진">
            <a:extLst>
              <a:ext uri="{FF2B5EF4-FFF2-40B4-BE49-F238E27FC236}">
                <a16:creationId xmlns:a16="http://schemas.microsoft.com/office/drawing/2014/main" id="{241E48CB-E8F9-4053-5AFE-4CA738B5F370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4990876" y="4832367"/>
            <a:ext cx="82916" cy="126261"/>
          </a:xfrm>
          <a:prstGeom prst="rect">
            <a:avLst/>
          </a:prstGeom>
        </p:spPr>
      </p:pic>
      <p:sp>
        <p:nvSpPr>
          <p:cNvPr id="25" name="Box">
            <a:extLst>
              <a:ext uri="{FF2B5EF4-FFF2-40B4-BE49-F238E27FC236}">
                <a16:creationId xmlns:a16="http://schemas.microsoft.com/office/drawing/2014/main" id="{5E3A9ADB-3B26-2AE1-235B-8EBBD660253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63008" y="4836319"/>
            <a:ext cx="126260" cy="126260"/>
          </a:xfrm>
          <a:prstGeom prst="rect">
            <a:avLst/>
          </a:prstGeom>
          <a:solidFill>
            <a:schemeClr val="bg1"/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47DEF35-6632-313C-E5BD-D4E3B5B346D4}"/>
              </a:ext>
            </a:extLst>
          </p:cNvPr>
          <p:cNvSpPr txBox="1"/>
          <p:nvPr/>
        </p:nvSpPr>
        <p:spPr>
          <a:xfrm>
            <a:off x="5460308" y="4789959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부</a:t>
            </a:r>
          </a:p>
        </p:txBody>
      </p:sp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id="{3748A465-F36C-4691-A941-2CB938F299B8}"/>
              </a:ext>
            </a:extLst>
          </p:cNvPr>
          <p:cNvSpPr/>
          <p:nvPr/>
        </p:nvSpPr>
        <p:spPr>
          <a:xfrm>
            <a:off x="4965900" y="5189841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일 단위 입력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95100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224446"/>
              </p:ext>
            </p:extLst>
          </p:nvPr>
        </p:nvGraphicFramePr>
        <p:xfrm>
          <a:off x="7794170" y="725881"/>
          <a:ext cx="439783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쿠폰 등록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쿠폰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1319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이름 입력 및 검색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079834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683586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쿠폰의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569991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742693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쿠폰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92404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쿠폰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056420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쿠폰명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범위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쿠폰 상세 화면 표시 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쿠폰 등록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144090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쿠폰 추가 팝업 생성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쿠폰 등록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858100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쿠폰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03510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쿠폰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808648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057365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227577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쿠폰 등록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AD-08-0005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67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1FDA79-8C7F-F8FD-A0E9-5D1A1A066221}"/>
              </a:ext>
            </a:extLst>
          </p:cNvPr>
          <p:cNvSpPr txBox="1"/>
          <p:nvPr/>
        </p:nvSpPr>
        <p:spPr>
          <a:xfrm>
            <a:off x="352424" y="10551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쿠폰 이름</a:t>
            </a:r>
            <a:endParaRPr lang="en-US" altLang="ko-KR" sz="900"/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66F7A87A-138B-696F-4124-4974143CA3C8}"/>
              </a:ext>
            </a:extLst>
          </p:cNvPr>
          <p:cNvSpPr/>
          <p:nvPr/>
        </p:nvSpPr>
        <p:spPr>
          <a:xfrm>
            <a:off x="6504429" y="142726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8D0F8F8D-8C8C-D69B-044E-2232E9ECD14D}"/>
              </a:ext>
            </a:extLst>
          </p:cNvPr>
          <p:cNvCxnSpPr>
            <a:cxnSpLocks/>
          </p:cNvCxnSpPr>
          <p:nvPr/>
        </p:nvCxnSpPr>
        <p:spPr>
          <a:xfrm>
            <a:off x="357626" y="1761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22E5B38-5601-B155-8D20-4890A8AEB034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쿠폰 등록 관리</a:t>
            </a:r>
            <a:endParaRPr lang="en-US" altLang="ko-KR" sz="900"/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C515A337-8179-27B5-6599-023DE400FFB2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FBA542BA-9AC6-2C59-BB54-615FAAECC6A2}"/>
              </a:ext>
            </a:extLst>
          </p:cNvPr>
          <p:cNvGrpSpPr/>
          <p:nvPr/>
        </p:nvGrpSpPr>
        <p:grpSpPr>
          <a:xfrm rot="5400000">
            <a:off x="2411077" y="61383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2" name="이등변 삼각형 11">
              <a:extLst>
                <a:ext uri="{FF2B5EF4-FFF2-40B4-BE49-F238E27FC236}">
                  <a16:creationId xmlns:a16="http://schemas.microsoft.com/office/drawing/2014/main" id="{C83B22BB-E29B-1EE3-91C8-7A3A0A44839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3" name="Oval 593">
              <a:extLst>
                <a:ext uri="{FF2B5EF4-FFF2-40B4-BE49-F238E27FC236}">
                  <a16:creationId xmlns:a16="http://schemas.microsoft.com/office/drawing/2014/main" id="{6A5678BE-1BF7-3BAC-CF6C-228625F8D7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21C502E1-07A5-3927-155C-D5BD582DED39}"/>
              </a:ext>
            </a:extLst>
          </p:cNvPr>
          <p:cNvGrpSpPr/>
          <p:nvPr/>
        </p:nvGrpSpPr>
        <p:grpSpPr>
          <a:xfrm rot="5400000">
            <a:off x="7068173" y="144931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5" name="이등변 삼각형 14">
              <a:extLst>
                <a:ext uri="{FF2B5EF4-FFF2-40B4-BE49-F238E27FC236}">
                  <a16:creationId xmlns:a16="http://schemas.microsoft.com/office/drawing/2014/main" id="{5A9E1DCC-8E89-BF7E-1F02-6A76BAD4CCCE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6" name="Oval 593">
              <a:extLst>
                <a:ext uri="{FF2B5EF4-FFF2-40B4-BE49-F238E27FC236}">
                  <a16:creationId xmlns:a16="http://schemas.microsoft.com/office/drawing/2014/main" id="{C2F0033C-8311-DD5C-8DA6-4A7E2CDCB9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0599E276-80F3-D2A3-33E9-01271852776C}"/>
              </a:ext>
            </a:extLst>
          </p:cNvPr>
          <p:cNvSpPr txBox="1"/>
          <p:nvPr/>
        </p:nvSpPr>
        <p:spPr>
          <a:xfrm>
            <a:off x="351226" y="13555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 이름</a:t>
            </a:r>
            <a:endParaRPr lang="en-US" altLang="ko-KR" sz="900"/>
          </a:p>
        </p:txBody>
      </p: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E04344C7-4918-DA77-0E83-0987FCEBFAAE}"/>
              </a:ext>
            </a:extLst>
          </p:cNvPr>
          <p:cNvGrpSpPr/>
          <p:nvPr/>
        </p:nvGrpSpPr>
        <p:grpSpPr>
          <a:xfrm rot="5400000">
            <a:off x="3548594" y="107929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9" name="이등변 삼각형 18">
              <a:extLst>
                <a:ext uri="{FF2B5EF4-FFF2-40B4-BE49-F238E27FC236}">
                  <a16:creationId xmlns:a16="http://schemas.microsoft.com/office/drawing/2014/main" id="{DA2F5022-86E9-93ED-2CAB-9D059CD309D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0" name="Oval 593">
              <a:extLst>
                <a:ext uri="{FF2B5EF4-FFF2-40B4-BE49-F238E27FC236}">
                  <a16:creationId xmlns:a16="http://schemas.microsoft.com/office/drawing/2014/main" id="{A53D852C-6DC6-920D-BC40-D305CFD43E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8446E71B-B3BA-0A13-8E53-AB33B90E6DF1}"/>
              </a:ext>
            </a:extLst>
          </p:cNvPr>
          <p:cNvSpPr/>
          <p:nvPr/>
        </p:nvSpPr>
        <p:spPr>
          <a:xfrm>
            <a:off x="1186840" y="109328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1FE66051-D622-8378-BFB6-910729188E99}"/>
              </a:ext>
            </a:extLst>
          </p:cNvPr>
          <p:cNvSpPr/>
          <p:nvPr/>
        </p:nvSpPr>
        <p:spPr>
          <a:xfrm>
            <a:off x="2272762" y="109349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23" name="그래픽 22" descr="돋보기 단색으로 채워진">
            <a:extLst>
              <a:ext uri="{FF2B5EF4-FFF2-40B4-BE49-F238E27FC236}">
                <a16:creationId xmlns:a16="http://schemas.microsoft.com/office/drawing/2014/main" id="{FF499796-BFE8-F4BD-EB77-C66DC8B3450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331936" y="1134859"/>
            <a:ext cx="145373" cy="147683"/>
          </a:xfrm>
          <a:prstGeom prst="rect">
            <a:avLst/>
          </a:prstGeom>
        </p:spPr>
      </p:pic>
      <p:grpSp>
        <p:nvGrpSpPr>
          <p:cNvPr id="24" name="그룹 23">
            <a:extLst>
              <a:ext uri="{FF2B5EF4-FFF2-40B4-BE49-F238E27FC236}">
                <a16:creationId xmlns:a16="http://schemas.microsoft.com/office/drawing/2014/main" id="{534715F6-A7D1-7A01-E4CD-18B2BF7F2FC2}"/>
              </a:ext>
            </a:extLst>
          </p:cNvPr>
          <p:cNvGrpSpPr/>
          <p:nvPr/>
        </p:nvGrpSpPr>
        <p:grpSpPr>
          <a:xfrm rot="5400000">
            <a:off x="3548892" y="138432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5" name="이등변 삼각형 24">
              <a:extLst>
                <a:ext uri="{FF2B5EF4-FFF2-40B4-BE49-F238E27FC236}">
                  <a16:creationId xmlns:a16="http://schemas.microsoft.com/office/drawing/2014/main" id="{5864ED64-83E7-ABAC-2888-88A9807580D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6" name="Oval 593">
              <a:extLst>
                <a:ext uri="{FF2B5EF4-FFF2-40B4-BE49-F238E27FC236}">
                  <a16:creationId xmlns:a16="http://schemas.microsoft.com/office/drawing/2014/main" id="{B29E65A7-8BC8-486F-A97C-D62A9F915D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6CAADB6E-F9EB-B29E-C0D3-D39B9990555E}"/>
              </a:ext>
            </a:extLst>
          </p:cNvPr>
          <p:cNvSpPr/>
          <p:nvPr/>
        </p:nvSpPr>
        <p:spPr>
          <a:xfrm>
            <a:off x="1187138" y="139831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06483C92-39A6-3B48-BE49-521CF74B2368}"/>
              </a:ext>
            </a:extLst>
          </p:cNvPr>
          <p:cNvSpPr/>
          <p:nvPr/>
        </p:nvSpPr>
        <p:spPr>
          <a:xfrm>
            <a:off x="2273060" y="139852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29" name="그래픽 28" descr="돋보기 단색으로 채워진">
            <a:extLst>
              <a:ext uri="{FF2B5EF4-FFF2-40B4-BE49-F238E27FC236}">
                <a16:creationId xmlns:a16="http://schemas.microsoft.com/office/drawing/2014/main" id="{51575BF6-2F9D-E3CF-30A7-3FF11B127A2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332234" y="1439891"/>
            <a:ext cx="145373" cy="147683"/>
          </a:xfrm>
          <a:prstGeom prst="rect">
            <a:avLst/>
          </a:prstGeom>
        </p:spPr>
      </p:pic>
      <p:graphicFrame>
        <p:nvGraphicFramePr>
          <p:cNvPr id="30" name="표 15">
            <a:extLst>
              <a:ext uri="{FF2B5EF4-FFF2-40B4-BE49-F238E27FC236}">
                <a16:creationId xmlns:a16="http://schemas.microsoft.com/office/drawing/2014/main" id="{BBD92EF6-39F1-5432-74EA-7D7421D2D6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396285"/>
              </p:ext>
            </p:extLst>
          </p:nvPr>
        </p:nvGraphicFramePr>
        <p:xfrm>
          <a:off x="457083" y="2607535"/>
          <a:ext cx="6718048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09488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681126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817880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902017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524193">
                  <a:extLst>
                    <a:ext uri="{9D8B030D-6E8A-4147-A177-3AD203B41FA5}">
                      <a16:colId xmlns:a16="http://schemas.microsoft.com/office/drawing/2014/main" val="3122155704"/>
                    </a:ext>
                  </a:extLst>
                </a:gridCol>
                <a:gridCol w="1681480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936359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쿠폰명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다운로드 기간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 기간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할인 금액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할인율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 조건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대상 매장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쿠폰명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2023-03-15~..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~2023-04-01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3,000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스마트 오더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15,000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 이상 주문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쿠폰명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2023-03-03~..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~2023-04-01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10%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이벤트 품목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30,000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 이상 구매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A310DE7C-A506-FB42-091F-9B7820C1FC27}"/>
              </a:ext>
            </a:extLst>
          </p:cNvPr>
          <p:cNvSpPr/>
          <p:nvPr/>
        </p:nvSpPr>
        <p:spPr>
          <a:xfrm>
            <a:off x="542859" y="268295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사각형: 둥근 모서리 31">
            <a:extLst>
              <a:ext uri="{FF2B5EF4-FFF2-40B4-BE49-F238E27FC236}">
                <a16:creationId xmlns:a16="http://schemas.microsoft.com/office/drawing/2014/main" id="{490E4DF0-5891-B4BA-82D1-E866C01971E5}"/>
              </a:ext>
            </a:extLst>
          </p:cNvPr>
          <p:cNvSpPr/>
          <p:nvPr/>
        </p:nvSpPr>
        <p:spPr>
          <a:xfrm>
            <a:off x="542859" y="296443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id="{38713063-6FDE-D597-6844-02DE868C177F}"/>
              </a:ext>
            </a:extLst>
          </p:cNvPr>
          <p:cNvSpPr/>
          <p:nvPr/>
        </p:nvSpPr>
        <p:spPr>
          <a:xfrm>
            <a:off x="542859" y="323618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D47491E-C783-286F-01EA-09F231E660DC}"/>
              </a:ext>
            </a:extLst>
          </p:cNvPr>
          <p:cNvSpPr txBox="1"/>
          <p:nvPr/>
        </p:nvSpPr>
        <p:spPr>
          <a:xfrm>
            <a:off x="399989" y="2345997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쿠폰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5" name="그룹 34">
            <a:extLst>
              <a:ext uri="{FF2B5EF4-FFF2-40B4-BE49-F238E27FC236}">
                <a16:creationId xmlns:a16="http://schemas.microsoft.com/office/drawing/2014/main" id="{AD3AF3BB-6FDF-8ADB-26B3-E004102A2B39}"/>
              </a:ext>
            </a:extLst>
          </p:cNvPr>
          <p:cNvGrpSpPr/>
          <p:nvPr/>
        </p:nvGrpSpPr>
        <p:grpSpPr>
          <a:xfrm>
            <a:off x="275929" y="2662017"/>
            <a:ext cx="278496" cy="200053"/>
            <a:chOff x="1014019" y="2643309"/>
            <a:chExt cx="278496" cy="200053"/>
          </a:xfrm>
        </p:grpSpPr>
        <p:sp>
          <p:nvSpPr>
            <p:cNvPr id="36" name="이등변 삼각형 35">
              <a:extLst>
                <a:ext uri="{FF2B5EF4-FFF2-40B4-BE49-F238E27FC236}">
                  <a16:creationId xmlns:a16="http://schemas.microsoft.com/office/drawing/2014/main" id="{23796768-6742-A605-F603-BC6B16201065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7" name="그룹 36">
              <a:extLst>
                <a:ext uri="{FF2B5EF4-FFF2-40B4-BE49-F238E27FC236}">
                  <a16:creationId xmlns:a16="http://schemas.microsoft.com/office/drawing/2014/main" id="{350943ED-6AD0-DA97-5774-03A8F5D9E5A7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38" name="Oval 593">
                <a:extLst>
                  <a:ext uri="{FF2B5EF4-FFF2-40B4-BE49-F238E27FC236}">
                    <a16:creationId xmlns:a16="http://schemas.microsoft.com/office/drawing/2014/main" id="{D7018DA0-9CF9-C96B-45B0-DCB44D1AB1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9" name="TextBox 14">
                <a:extLst>
                  <a:ext uri="{FF2B5EF4-FFF2-40B4-BE49-F238E27FC236}">
                    <a16:creationId xmlns:a16="http://schemas.microsoft.com/office/drawing/2014/main" id="{C418DBC0-6874-B9A1-CA98-B342D6029A8A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0" name="그룹 39">
            <a:extLst>
              <a:ext uri="{FF2B5EF4-FFF2-40B4-BE49-F238E27FC236}">
                <a16:creationId xmlns:a16="http://schemas.microsoft.com/office/drawing/2014/main" id="{EB2EC0FE-5A23-B5EC-5394-66F6E211620B}"/>
              </a:ext>
            </a:extLst>
          </p:cNvPr>
          <p:cNvGrpSpPr/>
          <p:nvPr/>
        </p:nvGrpSpPr>
        <p:grpSpPr>
          <a:xfrm>
            <a:off x="275929" y="2932781"/>
            <a:ext cx="278496" cy="200053"/>
            <a:chOff x="1014019" y="2643309"/>
            <a:chExt cx="278496" cy="200053"/>
          </a:xfrm>
        </p:grpSpPr>
        <p:sp>
          <p:nvSpPr>
            <p:cNvPr id="41" name="이등변 삼각형 40">
              <a:extLst>
                <a:ext uri="{FF2B5EF4-FFF2-40B4-BE49-F238E27FC236}">
                  <a16:creationId xmlns:a16="http://schemas.microsoft.com/office/drawing/2014/main" id="{6DC9460A-9A29-C473-4F88-E3594067FEAA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2" name="그룹 41">
              <a:extLst>
                <a:ext uri="{FF2B5EF4-FFF2-40B4-BE49-F238E27FC236}">
                  <a16:creationId xmlns:a16="http://schemas.microsoft.com/office/drawing/2014/main" id="{D3FA9DF8-1312-5BA0-2B72-A46D392C300E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43" name="Oval 593">
                <a:extLst>
                  <a:ext uri="{FF2B5EF4-FFF2-40B4-BE49-F238E27FC236}">
                    <a16:creationId xmlns:a16="http://schemas.microsoft.com/office/drawing/2014/main" id="{8FF437D9-F656-78A1-849C-2D3438BEA7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4" name="TextBox 14">
                <a:extLst>
                  <a:ext uri="{FF2B5EF4-FFF2-40B4-BE49-F238E27FC236}">
                    <a16:creationId xmlns:a16="http://schemas.microsoft.com/office/drawing/2014/main" id="{AB61E49D-B2DD-00F7-311C-527FA519126F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944619FC-1211-9D30-041C-6C03BEDB7080}"/>
              </a:ext>
            </a:extLst>
          </p:cNvPr>
          <p:cNvGrpSpPr/>
          <p:nvPr/>
        </p:nvGrpSpPr>
        <p:grpSpPr>
          <a:xfrm>
            <a:off x="3106499" y="2407500"/>
            <a:ext cx="244417" cy="258694"/>
            <a:chOff x="1098607" y="3056422"/>
            <a:chExt cx="244417" cy="258694"/>
          </a:xfrm>
        </p:grpSpPr>
        <p:sp>
          <p:nvSpPr>
            <p:cNvPr id="46" name="이등변 삼각형 45">
              <a:extLst>
                <a:ext uri="{FF2B5EF4-FFF2-40B4-BE49-F238E27FC236}">
                  <a16:creationId xmlns:a16="http://schemas.microsoft.com/office/drawing/2014/main" id="{9809FC30-935D-1B78-9311-D7CFA0FDCAD7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7" name="그룹 46">
              <a:extLst>
                <a:ext uri="{FF2B5EF4-FFF2-40B4-BE49-F238E27FC236}">
                  <a16:creationId xmlns:a16="http://schemas.microsoft.com/office/drawing/2014/main" id="{1311069C-B867-9CB4-BBFB-F1CAD4B1232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8" name="Oval 593">
                <a:extLst>
                  <a:ext uri="{FF2B5EF4-FFF2-40B4-BE49-F238E27FC236}">
                    <a16:creationId xmlns:a16="http://schemas.microsoft.com/office/drawing/2014/main" id="{016FE196-412D-B30E-C222-EC3BE75D9D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9" name="TextBox 14">
                <a:extLst>
                  <a:ext uri="{FF2B5EF4-FFF2-40B4-BE49-F238E27FC236}">
                    <a16:creationId xmlns:a16="http://schemas.microsoft.com/office/drawing/2014/main" id="{E620A577-48C9-57A7-5543-FB17EB5DEA6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50" name="사각형: 둥근 모서리 49">
            <a:extLst>
              <a:ext uri="{FF2B5EF4-FFF2-40B4-BE49-F238E27FC236}">
                <a16:creationId xmlns:a16="http://schemas.microsoft.com/office/drawing/2014/main" id="{811B42B1-D20D-2A91-94C8-7B1F61776A34}"/>
              </a:ext>
            </a:extLst>
          </p:cNvPr>
          <p:cNvSpPr/>
          <p:nvPr/>
        </p:nvSpPr>
        <p:spPr>
          <a:xfrm>
            <a:off x="5924870" y="19456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51" name="사각형: 둥근 모서리 50">
            <a:extLst>
              <a:ext uri="{FF2B5EF4-FFF2-40B4-BE49-F238E27FC236}">
                <a16:creationId xmlns:a16="http://schemas.microsoft.com/office/drawing/2014/main" id="{E2FB82A5-D374-A529-E994-DF380A42379D}"/>
              </a:ext>
            </a:extLst>
          </p:cNvPr>
          <p:cNvSpPr/>
          <p:nvPr/>
        </p:nvSpPr>
        <p:spPr>
          <a:xfrm>
            <a:off x="6521422" y="19456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52" name="그룹 51">
            <a:extLst>
              <a:ext uri="{FF2B5EF4-FFF2-40B4-BE49-F238E27FC236}">
                <a16:creationId xmlns:a16="http://schemas.microsoft.com/office/drawing/2014/main" id="{C13FF0FD-7E50-BE5F-A7B7-57FAE8EABFAD}"/>
              </a:ext>
            </a:extLst>
          </p:cNvPr>
          <p:cNvGrpSpPr/>
          <p:nvPr/>
        </p:nvGrpSpPr>
        <p:grpSpPr>
          <a:xfrm>
            <a:off x="5939128" y="1774171"/>
            <a:ext cx="244417" cy="258694"/>
            <a:chOff x="1098607" y="3056422"/>
            <a:chExt cx="244417" cy="258694"/>
          </a:xfrm>
        </p:grpSpPr>
        <p:sp>
          <p:nvSpPr>
            <p:cNvPr id="53" name="이등변 삼각형 52">
              <a:extLst>
                <a:ext uri="{FF2B5EF4-FFF2-40B4-BE49-F238E27FC236}">
                  <a16:creationId xmlns:a16="http://schemas.microsoft.com/office/drawing/2014/main" id="{19D03437-833B-5CBE-FF42-D3ECDF6E4213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4" name="그룹 53">
              <a:extLst>
                <a:ext uri="{FF2B5EF4-FFF2-40B4-BE49-F238E27FC236}">
                  <a16:creationId xmlns:a16="http://schemas.microsoft.com/office/drawing/2014/main" id="{D2F57176-0EB2-E297-1EFD-A8E73B1B220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55" name="Oval 593">
                <a:extLst>
                  <a:ext uri="{FF2B5EF4-FFF2-40B4-BE49-F238E27FC236}">
                    <a16:creationId xmlns:a16="http://schemas.microsoft.com/office/drawing/2014/main" id="{1074BD5B-FE1F-C5C2-A30E-C7E260FD44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6" name="TextBox 14">
                <a:extLst>
                  <a:ext uri="{FF2B5EF4-FFF2-40B4-BE49-F238E27FC236}">
                    <a16:creationId xmlns:a16="http://schemas.microsoft.com/office/drawing/2014/main" id="{36B5F026-42ED-5B87-D3BC-8E5AB60A7AE3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57" name="그룹 56">
            <a:extLst>
              <a:ext uri="{FF2B5EF4-FFF2-40B4-BE49-F238E27FC236}">
                <a16:creationId xmlns:a16="http://schemas.microsoft.com/office/drawing/2014/main" id="{F31BA90F-7152-17B4-E479-30303AE609C6}"/>
              </a:ext>
            </a:extLst>
          </p:cNvPr>
          <p:cNvGrpSpPr/>
          <p:nvPr/>
        </p:nvGrpSpPr>
        <p:grpSpPr>
          <a:xfrm>
            <a:off x="6550381" y="1774171"/>
            <a:ext cx="244417" cy="258694"/>
            <a:chOff x="1098607" y="3056422"/>
            <a:chExt cx="244417" cy="258694"/>
          </a:xfrm>
        </p:grpSpPr>
        <p:sp>
          <p:nvSpPr>
            <p:cNvPr id="58" name="이등변 삼각형 57">
              <a:extLst>
                <a:ext uri="{FF2B5EF4-FFF2-40B4-BE49-F238E27FC236}">
                  <a16:creationId xmlns:a16="http://schemas.microsoft.com/office/drawing/2014/main" id="{E9FDCC4B-570F-AE0F-20DB-008E067CCFAD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9" name="그룹 58">
              <a:extLst>
                <a:ext uri="{FF2B5EF4-FFF2-40B4-BE49-F238E27FC236}">
                  <a16:creationId xmlns:a16="http://schemas.microsoft.com/office/drawing/2014/main" id="{FEAF4EC3-5595-3258-1481-18A8E971F89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0" name="Oval 593">
                <a:extLst>
                  <a:ext uri="{FF2B5EF4-FFF2-40B4-BE49-F238E27FC236}">
                    <a16:creationId xmlns:a16="http://schemas.microsoft.com/office/drawing/2014/main" id="{AA94C642-1FAB-5A1E-4749-CB7A794AC3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1" name="TextBox 14">
                <a:extLst>
                  <a:ext uri="{FF2B5EF4-FFF2-40B4-BE49-F238E27FC236}">
                    <a16:creationId xmlns:a16="http://schemas.microsoft.com/office/drawing/2014/main" id="{A566CE57-1FCB-2969-EA2D-CD0045A301F7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62" name="그림 61">
            <a:extLst>
              <a:ext uri="{FF2B5EF4-FFF2-40B4-BE49-F238E27FC236}">
                <a16:creationId xmlns:a16="http://schemas.microsoft.com/office/drawing/2014/main" id="{60828DBF-48A1-F41B-8E72-78B779993D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0411" y="3558547"/>
            <a:ext cx="765615" cy="288135"/>
          </a:xfrm>
          <a:prstGeom prst="rect">
            <a:avLst/>
          </a:prstGeom>
        </p:spPr>
      </p:pic>
      <p:grpSp>
        <p:nvGrpSpPr>
          <p:cNvPr id="63" name="그룹 62">
            <a:extLst>
              <a:ext uri="{FF2B5EF4-FFF2-40B4-BE49-F238E27FC236}">
                <a16:creationId xmlns:a16="http://schemas.microsoft.com/office/drawing/2014/main" id="{A83425F6-B323-F0A5-62CF-3FDCC9A9D22C}"/>
              </a:ext>
            </a:extLst>
          </p:cNvPr>
          <p:cNvGrpSpPr/>
          <p:nvPr/>
        </p:nvGrpSpPr>
        <p:grpSpPr>
          <a:xfrm rot="5400000">
            <a:off x="1656040" y="233356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64" name="이등변 삼각형 63">
              <a:extLst>
                <a:ext uri="{FF2B5EF4-FFF2-40B4-BE49-F238E27FC236}">
                  <a16:creationId xmlns:a16="http://schemas.microsoft.com/office/drawing/2014/main" id="{557C084E-9F7D-D769-D647-4DC52AF4699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65" name="Oval 593">
              <a:extLst>
                <a:ext uri="{FF2B5EF4-FFF2-40B4-BE49-F238E27FC236}">
                  <a16:creationId xmlns:a16="http://schemas.microsoft.com/office/drawing/2014/main" id="{DBE87215-0B4E-E197-153E-617F633677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sp>
        <p:nvSpPr>
          <p:cNvPr id="66" name="직사각형 65">
            <a:extLst>
              <a:ext uri="{FF2B5EF4-FFF2-40B4-BE49-F238E27FC236}">
                <a16:creationId xmlns:a16="http://schemas.microsoft.com/office/drawing/2014/main" id="{4D260DAD-8E99-5D13-AE98-FCAEF9F80A88}"/>
              </a:ext>
            </a:extLst>
          </p:cNvPr>
          <p:cNvSpPr/>
          <p:nvPr/>
        </p:nvSpPr>
        <p:spPr>
          <a:xfrm>
            <a:off x="779449" y="2895259"/>
            <a:ext cx="610596" cy="562157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67" name="그룹 66">
            <a:extLst>
              <a:ext uri="{FF2B5EF4-FFF2-40B4-BE49-F238E27FC236}">
                <a16:creationId xmlns:a16="http://schemas.microsoft.com/office/drawing/2014/main" id="{DBEDD5D3-C996-3CD7-16E5-C55209063664}"/>
              </a:ext>
            </a:extLst>
          </p:cNvPr>
          <p:cNvGrpSpPr/>
          <p:nvPr/>
        </p:nvGrpSpPr>
        <p:grpSpPr>
          <a:xfrm>
            <a:off x="3067742" y="3611823"/>
            <a:ext cx="278496" cy="200053"/>
            <a:chOff x="1014019" y="2643309"/>
            <a:chExt cx="278496" cy="200053"/>
          </a:xfrm>
        </p:grpSpPr>
        <p:sp>
          <p:nvSpPr>
            <p:cNvPr id="68" name="이등변 삼각형 67">
              <a:extLst>
                <a:ext uri="{FF2B5EF4-FFF2-40B4-BE49-F238E27FC236}">
                  <a16:creationId xmlns:a16="http://schemas.microsoft.com/office/drawing/2014/main" id="{1E227C1D-EF21-F296-B513-91BA0CC4E4B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9" name="그룹 68">
              <a:extLst>
                <a:ext uri="{FF2B5EF4-FFF2-40B4-BE49-F238E27FC236}">
                  <a16:creationId xmlns:a16="http://schemas.microsoft.com/office/drawing/2014/main" id="{6A274066-AA6E-C90A-DF6E-A90D4BDC9F91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70" name="Oval 593">
                <a:extLst>
                  <a:ext uri="{FF2B5EF4-FFF2-40B4-BE49-F238E27FC236}">
                    <a16:creationId xmlns:a16="http://schemas.microsoft.com/office/drawing/2014/main" id="{127D56FC-A250-E665-C1E6-F86273CA76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1" name="TextBox 14">
                <a:extLst>
                  <a:ext uri="{FF2B5EF4-FFF2-40B4-BE49-F238E27FC236}">
                    <a16:creationId xmlns:a16="http://schemas.microsoft.com/office/drawing/2014/main" id="{A374F3C2-4815-879D-8CC2-FC025DCFF7DD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72" name="그룹 71">
            <a:extLst>
              <a:ext uri="{FF2B5EF4-FFF2-40B4-BE49-F238E27FC236}">
                <a16:creationId xmlns:a16="http://schemas.microsoft.com/office/drawing/2014/main" id="{EAE09730-2069-F160-C46C-EEFFE8541AB5}"/>
              </a:ext>
            </a:extLst>
          </p:cNvPr>
          <p:cNvGrpSpPr/>
          <p:nvPr/>
        </p:nvGrpSpPr>
        <p:grpSpPr>
          <a:xfrm>
            <a:off x="1283141" y="2671784"/>
            <a:ext cx="244417" cy="258694"/>
            <a:chOff x="1098607" y="3056422"/>
            <a:chExt cx="244417" cy="258694"/>
          </a:xfrm>
        </p:grpSpPr>
        <p:sp>
          <p:nvSpPr>
            <p:cNvPr id="73" name="이등변 삼각형 72">
              <a:extLst>
                <a:ext uri="{FF2B5EF4-FFF2-40B4-BE49-F238E27FC236}">
                  <a16:creationId xmlns:a16="http://schemas.microsoft.com/office/drawing/2014/main" id="{0A0A4761-5742-7952-A500-F4AB64C4B023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4" name="그룹 73">
              <a:extLst>
                <a:ext uri="{FF2B5EF4-FFF2-40B4-BE49-F238E27FC236}">
                  <a16:creationId xmlns:a16="http://schemas.microsoft.com/office/drawing/2014/main" id="{9B5D6D85-A7D0-40DB-4F14-F9484B62393F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75" name="Oval 593">
                <a:extLst>
                  <a:ext uri="{FF2B5EF4-FFF2-40B4-BE49-F238E27FC236}">
                    <a16:creationId xmlns:a16="http://schemas.microsoft.com/office/drawing/2014/main" id="{B76CB022-096D-7493-26ED-DDED2D1076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6" name="TextBox 14">
                <a:extLst>
                  <a:ext uri="{FF2B5EF4-FFF2-40B4-BE49-F238E27FC236}">
                    <a16:creationId xmlns:a16="http://schemas.microsoft.com/office/drawing/2014/main" id="{3F0D42DD-83ED-BEE1-C6CB-93C382127C2A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77" name="사각형: 둥근 모서리 76">
            <a:extLst>
              <a:ext uri="{FF2B5EF4-FFF2-40B4-BE49-F238E27FC236}">
                <a16:creationId xmlns:a16="http://schemas.microsoft.com/office/drawing/2014/main" id="{D7001BCB-6439-E601-E4CD-F376950D390A}"/>
              </a:ext>
            </a:extLst>
          </p:cNvPr>
          <p:cNvSpPr/>
          <p:nvPr/>
        </p:nvSpPr>
        <p:spPr>
          <a:xfrm>
            <a:off x="6223766" y="2249507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78" name="그래픽 77" descr="다운로드 윤곽선">
            <a:extLst>
              <a:ext uri="{FF2B5EF4-FFF2-40B4-BE49-F238E27FC236}">
                <a16:creationId xmlns:a16="http://schemas.microsoft.com/office/drawing/2014/main" id="{5974A151-C176-F601-ADF6-41738C2FEF7C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259258" y="2262470"/>
            <a:ext cx="204905" cy="204905"/>
          </a:xfrm>
          <a:prstGeom prst="rect">
            <a:avLst/>
          </a:prstGeom>
        </p:spPr>
      </p:pic>
      <p:grpSp>
        <p:nvGrpSpPr>
          <p:cNvPr id="79" name="그룹 78">
            <a:extLst>
              <a:ext uri="{FF2B5EF4-FFF2-40B4-BE49-F238E27FC236}">
                <a16:creationId xmlns:a16="http://schemas.microsoft.com/office/drawing/2014/main" id="{A8024F30-6D79-A149-0D7F-A14F56B95E10}"/>
              </a:ext>
            </a:extLst>
          </p:cNvPr>
          <p:cNvGrpSpPr/>
          <p:nvPr/>
        </p:nvGrpSpPr>
        <p:grpSpPr>
          <a:xfrm>
            <a:off x="5960939" y="2270760"/>
            <a:ext cx="278496" cy="200053"/>
            <a:chOff x="1014019" y="2643309"/>
            <a:chExt cx="278496" cy="200053"/>
          </a:xfrm>
        </p:grpSpPr>
        <p:sp>
          <p:nvSpPr>
            <p:cNvPr id="80" name="이등변 삼각형 79">
              <a:extLst>
                <a:ext uri="{FF2B5EF4-FFF2-40B4-BE49-F238E27FC236}">
                  <a16:creationId xmlns:a16="http://schemas.microsoft.com/office/drawing/2014/main" id="{9A67EA72-2DB9-8BF1-063A-8B2D142B03B3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81" name="그룹 80">
              <a:extLst>
                <a:ext uri="{FF2B5EF4-FFF2-40B4-BE49-F238E27FC236}">
                  <a16:creationId xmlns:a16="http://schemas.microsoft.com/office/drawing/2014/main" id="{97258EB3-B26C-DCED-D1A1-A980B3D9DE87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82" name="Oval 593">
                <a:extLst>
                  <a:ext uri="{FF2B5EF4-FFF2-40B4-BE49-F238E27FC236}">
                    <a16:creationId xmlns:a16="http://schemas.microsoft.com/office/drawing/2014/main" id="{C4BB68A4-FB7D-668C-3AC3-55D74BC333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83" name="TextBox 14">
                <a:extLst>
                  <a:ext uri="{FF2B5EF4-FFF2-40B4-BE49-F238E27FC236}">
                    <a16:creationId xmlns:a16="http://schemas.microsoft.com/office/drawing/2014/main" id="{E5C1C3FE-2199-B762-5406-E7E5F692C58C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84" name="TextBox 83">
            <a:extLst>
              <a:ext uri="{FF2B5EF4-FFF2-40B4-BE49-F238E27FC236}">
                <a16:creationId xmlns:a16="http://schemas.microsoft.com/office/drawing/2014/main" id="{5B8A5C27-5EDD-DD26-0078-8BCE8D87C4CB}"/>
              </a:ext>
            </a:extLst>
          </p:cNvPr>
          <p:cNvSpPr txBox="1"/>
          <p:nvPr/>
        </p:nvSpPr>
        <p:spPr>
          <a:xfrm>
            <a:off x="7832269" y="4273439"/>
            <a:ext cx="4234582" cy="1104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선택된 데이터가 없을 경우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선택한 데이터가 없습니다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 후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완료하였습니다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</a:p>
        </p:txBody>
      </p:sp>
    </p:spTree>
    <p:extLst>
      <p:ext uri="{BB962C8B-B14F-4D97-AF65-F5344CB8AC3E}">
        <p14:creationId xmlns:p14="http://schemas.microsoft.com/office/powerpoint/2010/main" val="368419846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908299"/>
              </p:ext>
            </p:extLst>
          </p:nvPr>
        </p:nvGraphicFramePr>
        <p:xfrm>
          <a:off x="7794170" y="725881"/>
          <a:ext cx="4397830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쿠폰 등록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1319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1)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미조회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매장 선택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역사만 조회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역사의 전체 매장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079834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매장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6835866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367097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쿠폰 등록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AD-08-0006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68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1FDA79-8C7F-F8FD-A0E9-5D1A1A066221}"/>
              </a:ext>
            </a:extLst>
          </p:cNvPr>
          <p:cNvSpPr txBox="1"/>
          <p:nvPr/>
        </p:nvSpPr>
        <p:spPr>
          <a:xfrm>
            <a:off x="352424" y="10551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쿠폰 이름</a:t>
            </a:r>
            <a:endParaRPr lang="en-US" altLang="ko-KR" sz="900"/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66F7A87A-138B-696F-4124-4974143CA3C8}"/>
              </a:ext>
            </a:extLst>
          </p:cNvPr>
          <p:cNvSpPr/>
          <p:nvPr/>
        </p:nvSpPr>
        <p:spPr>
          <a:xfrm>
            <a:off x="6613486" y="142726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8D0F8F8D-8C8C-D69B-044E-2232E9ECD14D}"/>
              </a:ext>
            </a:extLst>
          </p:cNvPr>
          <p:cNvCxnSpPr>
            <a:cxnSpLocks/>
          </p:cNvCxnSpPr>
          <p:nvPr/>
        </p:nvCxnSpPr>
        <p:spPr>
          <a:xfrm>
            <a:off x="357626" y="1761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22E5B38-5601-B155-8D20-4890A8AEB034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쿠폰 등록 관리</a:t>
            </a:r>
            <a:endParaRPr lang="en-US" altLang="ko-KR" sz="900"/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C515A337-8179-27B5-6599-023DE400FFB2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599E276-80F3-D2A3-33E9-01271852776C}"/>
              </a:ext>
            </a:extLst>
          </p:cNvPr>
          <p:cNvSpPr txBox="1"/>
          <p:nvPr/>
        </p:nvSpPr>
        <p:spPr>
          <a:xfrm>
            <a:off x="351226" y="13555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 이름</a:t>
            </a:r>
            <a:endParaRPr lang="en-US" altLang="ko-KR" sz="900"/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8446E71B-B3BA-0A13-8E53-AB33B90E6DF1}"/>
              </a:ext>
            </a:extLst>
          </p:cNvPr>
          <p:cNvSpPr/>
          <p:nvPr/>
        </p:nvSpPr>
        <p:spPr>
          <a:xfrm>
            <a:off x="1186840" y="109328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1FE66051-D622-8378-BFB6-910729188E99}"/>
              </a:ext>
            </a:extLst>
          </p:cNvPr>
          <p:cNvSpPr/>
          <p:nvPr/>
        </p:nvSpPr>
        <p:spPr>
          <a:xfrm>
            <a:off x="2272762" y="109349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23" name="그래픽 22" descr="돋보기 단색으로 채워진">
            <a:extLst>
              <a:ext uri="{FF2B5EF4-FFF2-40B4-BE49-F238E27FC236}">
                <a16:creationId xmlns:a16="http://schemas.microsoft.com/office/drawing/2014/main" id="{FF499796-BFE8-F4BD-EB77-C66DC8B3450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331936" y="1134859"/>
            <a:ext cx="145373" cy="147683"/>
          </a:xfrm>
          <a:prstGeom prst="rect">
            <a:avLst/>
          </a:prstGeom>
        </p:spPr>
      </p:pic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6CAADB6E-F9EB-B29E-C0D3-D39B9990555E}"/>
              </a:ext>
            </a:extLst>
          </p:cNvPr>
          <p:cNvSpPr/>
          <p:nvPr/>
        </p:nvSpPr>
        <p:spPr>
          <a:xfrm>
            <a:off x="1187138" y="139831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06483C92-39A6-3B48-BE49-521CF74B2368}"/>
              </a:ext>
            </a:extLst>
          </p:cNvPr>
          <p:cNvSpPr/>
          <p:nvPr/>
        </p:nvSpPr>
        <p:spPr>
          <a:xfrm>
            <a:off x="2273060" y="139852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29" name="그래픽 28" descr="돋보기 단색으로 채워진">
            <a:extLst>
              <a:ext uri="{FF2B5EF4-FFF2-40B4-BE49-F238E27FC236}">
                <a16:creationId xmlns:a16="http://schemas.microsoft.com/office/drawing/2014/main" id="{51575BF6-2F9D-E3CF-30A7-3FF11B127A2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332234" y="1439891"/>
            <a:ext cx="145373" cy="147683"/>
          </a:xfrm>
          <a:prstGeom prst="rect">
            <a:avLst/>
          </a:prstGeom>
        </p:spPr>
      </p:pic>
      <p:graphicFrame>
        <p:nvGraphicFramePr>
          <p:cNvPr id="30" name="표 15">
            <a:extLst>
              <a:ext uri="{FF2B5EF4-FFF2-40B4-BE49-F238E27FC236}">
                <a16:creationId xmlns:a16="http://schemas.microsoft.com/office/drawing/2014/main" id="{BBD92EF6-39F1-5432-74EA-7D7421D2D6F0}"/>
              </a:ext>
            </a:extLst>
          </p:cNvPr>
          <p:cNvGraphicFramePr>
            <a:graphicFrameLocks noGrp="1"/>
          </p:cNvGraphicFramePr>
          <p:nvPr/>
        </p:nvGraphicFramePr>
        <p:xfrm>
          <a:off x="457083" y="2607535"/>
          <a:ext cx="6718048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09488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681126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817880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902017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524193">
                  <a:extLst>
                    <a:ext uri="{9D8B030D-6E8A-4147-A177-3AD203B41FA5}">
                      <a16:colId xmlns:a16="http://schemas.microsoft.com/office/drawing/2014/main" val="3122155704"/>
                    </a:ext>
                  </a:extLst>
                </a:gridCol>
                <a:gridCol w="1681480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936359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쿠폰명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다운로드 기간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 기간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최대 할인 금액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할인율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사용 조건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대상 매장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쿠폰명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2023-03-15~..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~2023-04-01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3,000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5%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스마트 오더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15,000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 이상 주문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쿠폰명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2023-03-03~..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~2023-04-01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5,000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10%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이벤트 품목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30,000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 이상 구매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A310DE7C-A506-FB42-091F-9B7820C1FC27}"/>
              </a:ext>
            </a:extLst>
          </p:cNvPr>
          <p:cNvSpPr/>
          <p:nvPr/>
        </p:nvSpPr>
        <p:spPr>
          <a:xfrm>
            <a:off x="542859" y="268295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사각형: 둥근 모서리 31">
            <a:extLst>
              <a:ext uri="{FF2B5EF4-FFF2-40B4-BE49-F238E27FC236}">
                <a16:creationId xmlns:a16="http://schemas.microsoft.com/office/drawing/2014/main" id="{490E4DF0-5891-B4BA-82D1-E866C01971E5}"/>
              </a:ext>
            </a:extLst>
          </p:cNvPr>
          <p:cNvSpPr/>
          <p:nvPr/>
        </p:nvSpPr>
        <p:spPr>
          <a:xfrm>
            <a:off x="542859" y="296443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id="{38713063-6FDE-D597-6844-02DE868C177F}"/>
              </a:ext>
            </a:extLst>
          </p:cNvPr>
          <p:cNvSpPr/>
          <p:nvPr/>
        </p:nvSpPr>
        <p:spPr>
          <a:xfrm>
            <a:off x="542859" y="323618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D47491E-C783-286F-01EA-09F231E660DC}"/>
              </a:ext>
            </a:extLst>
          </p:cNvPr>
          <p:cNvSpPr txBox="1"/>
          <p:nvPr/>
        </p:nvSpPr>
        <p:spPr>
          <a:xfrm>
            <a:off x="399989" y="2345997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쿠폰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0" name="사각형: 둥근 모서리 49">
            <a:extLst>
              <a:ext uri="{FF2B5EF4-FFF2-40B4-BE49-F238E27FC236}">
                <a16:creationId xmlns:a16="http://schemas.microsoft.com/office/drawing/2014/main" id="{811B42B1-D20D-2A91-94C8-7B1F61776A34}"/>
              </a:ext>
            </a:extLst>
          </p:cNvPr>
          <p:cNvSpPr/>
          <p:nvPr/>
        </p:nvSpPr>
        <p:spPr>
          <a:xfrm>
            <a:off x="6033927" y="19456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51" name="사각형: 둥근 모서리 50">
            <a:extLst>
              <a:ext uri="{FF2B5EF4-FFF2-40B4-BE49-F238E27FC236}">
                <a16:creationId xmlns:a16="http://schemas.microsoft.com/office/drawing/2014/main" id="{E2FB82A5-D374-A529-E994-DF380A42379D}"/>
              </a:ext>
            </a:extLst>
          </p:cNvPr>
          <p:cNvSpPr/>
          <p:nvPr/>
        </p:nvSpPr>
        <p:spPr>
          <a:xfrm>
            <a:off x="6630479" y="194566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pic>
        <p:nvPicPr>
          <p:cNvPr id="62" name="그림 61">
            <a:extLst>
              <a:ext uri="{FF2B5EF4-FFF2-40B4-BE49-F238E27FC236}">
                <a16:creationId xmlns:a16="http://schemas.microsoft.com/office/drawing/2014/main" id="{60828DBF-48A1-F41B-8E72-78B779993D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0411" y="3558547"/>
            <a:ext cx="765615" cy="288135"/>
          </a:xfrm>
          <a:prstGeom prst="rect">
            <a:avLst/>
          </a:prstGeom>
        </p:spPr>
      </p:pic>
      <p:sp>
        <p:nvSpPr>
          <p:cNvPr id="77" name="사각형: 둥근 모서리 76">
            <a:extLst>
              <a:ext uri="{FF2B5EF4-FFF2-40B4-BE49-F238E27FC236}">
                <a16:creationId xmlns:a16="http://schemas.microsoft.com/office/drawing/2014/main" id="{D7001BCB-6439-E601-E4CD-F376950D390A}"/>
              </a:ext>
            </a:extLst>
          </p:cNvPr>
          <p:cNvSpPr/>
          <p:nvPr/>
        </p:nvSpPr>
        <p:spPr>
          <a:xfrm>
            <a:off x="6332823" y="2249507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78" name="그래픽 77" descr="다운로드 윤곽선">
            <a:extLst>
              <a:ext uri="{FF2B5EF4-FFF2-40B4-BE49-F238E27FC236}">
                <a16:creationId xmlns:a16="http://schemas.microsoft.com/office/drawing/2014/main" id="{5974A151-C176-F601-ADF6-41738C2FEF7C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368315" y="2262470"/>
            <a:ext cx="204905" cy="204905"/>
          </a:xfrm>
          <a:prstGeom prst="rect">
            <a:avLst/>
          </a:prstGeom>
        </p:spPr>
      </p:pic>
      <p:sp>
        <p:nvSpPr>
          <p:cNvPr id="85" name="직사각형 84">
            <a:extLst>
              <a:ext uri="{FF2B5EF4-FFF2-40B4-BE49-F238E27FC236}">
                <a16:creationId xmlns:a16="http://schemas.microsoft.com/office/drawing/2014/main" id="{4F2C91FE-FEEA-EEDB-F421-3BD596006980}"/>
              </a:ext>
            </a:extLst>
          </p:cNvPr>
          <p:cNvSpPr/>
          <p:nvPr/>
        </p:nvSpPr>
        <p:spPr>
          <a:xfrm>
            <a:off x="-1257" y="482451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6" name="직사각형 85">
            <a:extLst>
              <a:ext uri="{FF2B5EF4-FFF2-40B4-BE49-F238E27FC236}">
                <a16:creationId xmlns:a16="http://schemas.microsoft.com/office/drawing/2014/main" id="{AE47020D-6234-4D6B-F37F-6CFD89FFC33C}"/>
              </a:ext>
            </a:extLst>
          </p:cNvPr>
          <p:cNvSpPr/>
          <p:nvPr/>
        </p:nvSpPr>
        <p:spPr>
          <a:xfrm>
            <a:off x="192399" y="1099037"/>
            <a:ext cx="3703824" cy="472796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직사각형 86">
            <a:extLst>
              <a:ext uri="{FF2B5EF4-FFF2-40B4-BE49-F238E27FC236}">
                <a16:creationId xmlns:a16="http://schemas.microsoft.com/office/drawing/2014/main" id="{31095B35-2825-92BB-3BAB-011C0C0A72E6}"/>
              </a:ext>
            </a:extLst>
          </p:cNvPr>
          <p:cNvSpPr/>
          <p:nvPr/>
        </p:nvSpPr>
        <p:spPr>
          <a:xfrm>
            <a:off x="4005365" y="1099037"/>
            <a:ext cx="3631169" cy="393935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D72A5F32-4127-2847-DF7D-38DC2ABAF325}"/>
              </a:ext>
            </a:extLst>
          </p:cNvPr>
          <p:cNvSpPr txBox="1"/>
          <p:nvPr/>
        </p:nvSpPr>
        <p:spPr>
          <a:xfrm>
            <a:off x="309786" y="1638376"/>
            <a:ext cx="1023602" cy="424731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ko-KR" altLang="en-US" sz="900" err="1"/>
              <a:t>쿠폰명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할인 유형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 ㄴ 정액 할인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 ㄴ 정률 할인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쿠폰 설명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쿠폰 사용 조건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다운로드 기간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다운로드 </a:t>
            </a:r>
            <a:endParaRPr lang="en-US" altLang="ko-KR" sz="900"/>
          </a:p>
          <a:p>
            <a:r>
              <a:rPr lang="ko-KR" altLang="en-US" sz="900"/>
              <a:t>제한 수량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</p:txBody>
      </p:sp>
      <p:sp>
        <p:nvSpPr>
          <p:cNvPr id="89" name="직사각형 88">
            <a:extLst>
              <a:ext uri="{FF2B5EF4-FFF2-40B4-BE49-F238E27FC236}">
                <a16:creationId xmlns:a16="http://schemas.microsoft.com/office/drawing/2014/main" id="{F0D45CB5-34AE-E859-0BF7-C2BD988B5A4D}"/>
              </a:ext>
            </a:extLst>
          </p:cNvPr>
          <p:cNvSpPr/>
          <p:nvPr/>
        </p:nvSpPr>
        <p:spPr>
          <a:xfrm>
            <a:off x="7998979" y="3719384"/>
            <a:ext cx="2851716" cy="263106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CA351A72-EE12-CEFA-73B5-CCFB7441857E}"/>
              </a:ext>
            </a:extLst>
          </p:cNvPr>
          <p:cNvSpPr txBox="1"/>
          <p:nvPr/>
        </p:nvSpPr>
        <p:spPr>
          <a:xfrm>
            <a:off x="246720" y="1221712"/>
            <a:ext cx="11037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쿠폰 추가</a:t>
            </a:r>
            <a:r>
              <a:rPr lang="en-US" altLang="ko-KR" sz="1000" b="1"/>
              <a:t>/</a:t>
            </a:r>
            <a:r>
              <a:rPr lang="ko-KR" altLang="en-US" sz="1000" b="1"/>
              <a:t>편집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41ECA1AF-505E-719C-F4A4-A3C35368D5A9}"/>
              </a:ext>
            </a:extLst>
          </p:cNvPr>
          <p:cNvSpPr txBox="1"/>
          <p:nvPr/>
        </p:nvSpPr>
        <p:spPr>
          <a:xfrm>
            <a:off x="4111773" y="1626454"/>
            <a:ext cx="1023602" cy="27238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ko-KR" altLang="en-US" sz="900"/>
              <a:t>사용 가능 기간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대상 </a:t>
            </a:r>
            <a:endParaRPr lang="en-US" altLang="ko-KR" sz="900"/>
          </a:p>
          <a:p>
            <a:r>
              <a:rPr lang="ko-KR" altLang="en-US" sz="900"/>
              <a:t>매장</a:t>
            </a:r>
            <a:r>
              <a:rPr lang="en-US" altLang="ko-KR" sz="900"/>
              <a:t>/</a:t>
            </a:r>
            <a:r>
              <a:rPr lang="ko-KR" altLang="en-US" sz="900"/>
              <a:t>상품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쿠폰 이미지</a:t>
            </a:r>
            <a:endParaRPr lang="en-US" altLang="ko-KR" sz="900"/>
          </a:p>
          <a:p>
            <a:r>
              <a:rPr lang="en-US" altLang="ko-KR" sz="900"/>
              <a:t>(1920*620)</a:t>
            </a:r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링크</a:t>
            </a:r>
            <a:r>
              <a:rPr lang="en-US" altLang="ko-KR" sz="900"/>
              <a:t> URL</a:t>
            </a:r>
          </a:p>
          <a:p>
            <a:r>
              <a:rPr lang="en-US" altLang="ko-KR" sz="900"/>
              <a:t> </a:t>
            </a:r>
          </a:p>
        </p:txBody>
      </p:sp>
      <p:sp>
        <p:nvSpPr>
          <p:cNvPr id="101" name="사각형: 둥근 모서리 100">
            <a:extLst>
              <a:ext uri="{FF2B5EF4-FFF2-40B4-BE49-F238E27FC236}">
                <a16:creationId xmlns:a16="http://schemas.microsoft.com/office/drawing/2014/main" id="{1A292390-7EAC-D5D3-DC50-0FD7D0ECB4D1}"/>
              </a:ext>
            </a:extLst>
          </p:cNvPr>
          <p:cNvSpPr/>
          <p:nvPr/>
        </p:nvSpPr>
        <p:spPr>
          <a:xfrm>
            <a:off x="5073067" y="2996989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02" name="사각형: 둥근 모서리 101">
            <a:extLst>
              <a:ext uri="{FF2B5EF4-FFF2-40B4-BE49-F238E27FC236}">
                <a16:creationId xmlns:a16="http://schemas.microsoft.com/office/drawing/2014/main" id="{702B1547-CE4C-8D6C-7906-59A737752E0B}"/>
              </a:ext>
            </a:extLst>
          </p:cNvPr>
          <p:cNvSpPr/>
          <p:nvPr/>
        </p:nvSpPr>
        <p:spPr>
          <a:xfrm>
            <a:off x="6870625" y="2996989"/>
            <a:ext cx="511494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103" name="직사각형 102">
            <a:extLst>
              <a:ext uri="{FF2B5EF4-FFF2-40B4-BE49-F238E27FC236}">
                <a16:creationId xmlns:a16="http://schemas.microsoft.com/office/drawing/2014/main" id="{9A1E2659-1A94-07DD-A731-E31A61290970}"/>
              </a:ext>
            </a:extLst>
          </p:cNvPr>
          <p:cNvSpPr/>
          <p:nvPr/>
        </p:nvSpPr>
        <p:spPr>
          <a:xfrm>
            <a:off x="5073067" y="3327592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DC5865D3-C6C8-AEF0-FFCC-C1C569D4D3E8}"/>
              </a:ext>
            </a:extLst>
          </p:cNvPr>
          <p:cNvSpPr txBox="1"/>
          <p:nvPr/>
        </p:nvSpPr>
        <p:spPr>
          <a:xfrm>
            <a:off x="5631980" y="3406592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5" name="사각형: 둥근 모서리 104">
            <a:extLst>
              <a:ext uri="{FF2B5EF4-FFF2-40B4-BE49-F238E27FC236}">
                <a16:creationId xmlns:a16="http://schemas.microsoft.com/office/drawing/2014/main" id="{18062E20-DB46-AED8-16F5-1A3B39B5F0E5}"/>
              </a:ext>
            </a:extLst>
          </p:cNvPr>
          <p:cNvSpPr/>
          <p:nvPr/>
        </p:nvSpPr>
        <p:spPr>
          <a:xfrm>
            <a:off x="6926380" y="4556945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106" name="사각형: 둥근 모서리 105">
            <a:extLst>
              <a:ext uri="{FF2B5EF4-FFF2-40B4-BE49-F238E27FC236}">
                <a16:creationId xmlns:a16="http://schemas.microsoft.com/office/drawing/2014/main" id="{CD828734-034D-F2FA-F0A7-B18B6C97EF34}"/>
              </a:ext>
            </a:extLst>
          </p:cNvPr>
          <p:cNvSpPr/>
          <p:nvPr/>
        </p:nvSpPr>
        <p:spPr>
          <a:xfrm>
            <a:off x="6330815" y="4556945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sp>
        <p:nvSpPr>
          <p:cNvPr id="107" name="직사각형 106">
            <a:extLst>
              <a:ext uri="{FF2B5EF4-FFF2-40B4-BE49-F238E27FC236}">
                <a16:creationId xmlns:a16="http://schemas.microsoft.com/office/drawing/2014/main" id="{662972CC-CE03-FAB3-5C6B-A576E6FC7B5E}"/>
              </a:ext>
            </a:extLst>
          </p:cNvPr>
          <p:cNvSpPr/>
          <p:nvPr/>
        </p:nvSpPr>
        <p:spPr>
          <a:xfrm>
            <a:off x="193000" y="5517214"/>
            <a:ext cx="3703824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108" name="직사각형 107">
            <a:extLst>
              <a:ext uri="{FF2B5EF4-FFF2-40B4-BE49-F238E27FC236}">
                <a16:creationId xmlns:a16="http://schemas.microsoft.com/office/drawing/2014/main" id="{ED5E4F38-7D7C-006C-5E1D-40B13747E63E}"/>
              </a:ext>
            </a:extLst>
          </p:cNvPr>
          <p:cNvSpPr/>
          <p:nvPr/>
        </p:nvSpPr>
        <p:spPr>
          <a:xfrm>
            <a:off x="4005365" y="1103130"/>
            <a:ext cx="3631169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EAB3EF85-C7C9-7890-D4AA-3683F9C05C2F}"/>
              </a:ext>
            </a:extLst>
          </p:cNvPr>
          <p:cNvSpPr txBox="1"/>
          <p:nvPr/>
        </p:nvSpPr>
        <p:spPr>
          <a:xfrm>
            <a:off x="4051464" y="1609887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10" name="사각형: 둥근 모서리 109">
            <a:extLst>
              <a:ext uri="{FF2B5EF4-FFF2-40B4-BE49-F238E27FC236}">
                <a16:creationId xmlns:a16="http://schemas.microsoft.com/office/drawing/2014/main" id="{E5688AC8-08D5-4409-B693-E3AA7794DBD5}"/>
              </a:ext>
            </a:extLst>
          </p:cNvPr>
          <p:cNvSpPr/>
          <p:nvPr/>
        </p:nvSpPr>
        <p:spPr>
          <a:xfrm>
            <a:off x="5067597" y="3946695"/>
            <a:ext cx="230905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11" name="사각형: 둥근 모서리 110">
            <a:extLst>
              <a:ext uri="{FF2B5EF4-FFF2-40B4-BE49-F238E27FC236}">
                <a16:creationId xmlns:a16="http://schemas.microsoft.com/office/drawing/2014/main" id="{23C8393F-6F4B-64B9-FDD5-7F603625B7B7}"/>
              </a:ext>
            </a:extLst>
          </p:cNvPr>
          <p:cNvSpPr/>
          <p:nvPr/>
        </p:nvSpPr>
        <p:spPr>
          <a:xfrm>
            <a:off x="1320651" y="1648106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12" name="사각형: 둥근 모서리 111">
            <a:extLst>
              <a:ext uri="{FF2B5EF4-FFF2-40B4-BE49-F238E27FC236}">
                <a16:creationId xmlns:a16="http://schemas.microsoft.com/office/drawing/2014/main" id="{32E4CB3F-E2EB-A957-A7ED-1632D1630BB2}"/>
              </a:ext>
            </a:extLst>
          </p:cNvPr>
          <p:cNvSpPr/>
          <p:nvPr/>
        </p:nvSpPr>
        <p:spPr>
          <a:xfrm>
            <a:off x="2406573" y="164831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sp>
        <p:nvSpPr>
          <p:cNvPr id="114" name="사각형: 둥근 모서리 113">
            <a:extLst>
              <a:ext uri="{FF2B5EF4-FFF2-40B4-BE49-F238E27FC236}">
                <a16:creationId xmlns:a16="http://schemas.microsoft.com/office/drawing/2014/main" id="{8A81ACE5-2542-5FE6-9439-D55ECA0EC630}"/>
              </a:ext>
            </a:extLst>
          </p:cNvPr>
          <p:cNvSpPr/>
          <p:nvPr/>
        </p:nvSpPr>
        <p:spPr>
          <a:xfrm>
            <a:off x="1314899" y="3554748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15" name="사각형: 둥근 모서리 114">
            <a:extLst>
              <a:ext uri="{FF2B5EF4-FFF2-40B4-BE49-F238E27FC236}">
                <a16:creationId xmlns:a16="http://schemas.microsoft.com/office/drawing/2014/main" id="{79368897-B24A-2478-7476-8F01202CC265}"/>
              </a:ext>
            </a:extLst>
          </p:cNvPr>
          <p:cNvSpPr/>
          <p:nvPr/>
        </p:nvSpPr>
        <p:spPr>
          <a:xfrm>
            <a:off x="1320602" y="3958217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16" name="사각형: 둥근 모서리 115">
            <a:extLst>
              <a:ext uri="{FF2B5EF4-FFF2-40B4-BE49-F238E27FC236}">
                <a16:creationId xmlns:a16="http://schemas.microsoft.com/office/drawing/2014/main" id="{995289C6-8393-C333-CB32-72B51BCC2567}"/>
              </a:ext>
            </a:extLst>
          </p:cNvPr>
          <p:cNvSpPr/>
          <p:nvPr/>
        </p:nvSpPr>
        <p:spPr>
          <a:xfrm>
            <a:off x="1320363" y="4367392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17" name="그림 116" descr="렌치, 도구이(가) 표시된 사진&#10;&#10;자동 생성된 설명">
            <a:extLst>
              <a:ext uri="{FF2B5EF4-FFF2-40B4-BE49-F238E27FC236}">
                <a16:creationId xmlns:a16="http://schemas.microsoft.com/office/drawing/2014/main" id="{5DDBAFE3-0266-0C3A-E7C1-B47D0237D1B1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301" y="4391694"/>
            <a:ext cx="195806" cy="193744"/>
          </a:xfrm>
          <a:prstGeom prst="rect">
            <a:avLst/>
          </a:prstGeom>
        </p:spPr>
      </p:pic>
      <p:sp>
        <p:nvSpPr>
          <p:cNvPr id="118" name="사각형: 둥근 모서리 117">
            <a:extLst>
              <a:ext uri="{FF2B5EF4-FFF2-40B4-BE49-F238E27FC236}">
                <a16:creationId xmlns:a16="http://schemas.microsoft.com/office/drawing/2014/main" id="{5B7221B5-12B1-8076-D4D8-5E88BEA9D100}"/>
              </a:ext>
            </a:extLst>
          </p:cNvPr>
          <p:cNvSpPr/>
          <p:nvPr/>
        </p:nvSpPr>
        <p:spPr>
          <a:xfrm>
            <a:off x="2546545" y="4363088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19" name="그림 118" descr="렌치, 도구이(가) 표시된 사진&#10;&#10;자동 생성된 설명">
            <a:extLst>
              <a:ext uri="{FF2B5EF4-FFF2-40B4-BE49-F238E27FC236}">
                <a16:creationId xmlns:a16="http://schemas.microsoft.com/office/drawing/2014/main" id="{9767C133-B67F-5EF8-F37B-805248F8C60F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9483" y="4395010"/>
            <a:ext cx="195806" cy="193744"/>
          </a:xfrm>
          <a:prstGeom prst="rect">
            <a:avLst/>
          </a:prstGeom>
        </p:spPr>
      </p:pic>
      <p:sp>
        <p:nvSpPr>
          <p:cNvPr id="120" name="TextBox 119">
            <a:extLst>
              <a:ext uri="{FF2B5EF4-FFF2-40B4-BE49-F238E27FC236}">
                <a16:creationId xmlns:a16="http://schemas.microsoft.com/office/drawing/2014/main" id="{7E18E1F0-33E6-D086-626F-F897335976C2}"/>
              </a:ext>
            </a:extLst>
          </p:cNvPr>
          <p:cNvSpPr txBox="1"/>
          <p:nvPr/>
        </p:nvSpPr>
        <p:spPr>
          <a:xfrm>
            <a:off x="2308309" y="4355161"/>
            <a:ext cx="23884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/>
              <a:t>~</a:t>
            </a:r>
            <a:endParaRPr lang="ko-KR" altLang="en-US" sz="900"/>
          </a:p>
        </p:txBody>
      </p:sp>
      <p:sp>
        <p:nvSpPr>
          <p:cNvPr id="126" name="사각형: 둥근 모서리 125">
            <a:extLst>
              <a:ext uri="{FF2B5EF4-FFF2-40B4-BE49-F238E27FC236}">
                <a16:creationId xmlns:a16="http://schemas.microsoft.com/office/drawing/2014/main" id="{85164CB0-C94F-9534-B37E-AC8E0B1478A1}"/>
              </a:ext>
            </a:extLst>
          </p:cNvPr>
          <p:cNvSpPr/>
          <p:nvPr/>
        </p:nvSpPr>
        <p:spPr>
          <a:xfrm>
            <a:off x="1320651" y="484620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29C0FA6D-063F-B9D3-9047-42718B56A768}"/>
              </a:ext>
            </a:extLst>
          </p:cNvPr>
          <p:cNvSpPr txBox="1"/>
          <p:nvPr/>
        </p:nvSpPr>
        <p:spPr>
          <a:xfrm>
            <a:off x="8109102" y="3825730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매장 검색</a:t>
            </a:r>
          </a:p>
        </p:txBody>
      </p:sp>
      <p:sp>
        <p:nvSpPr>
          <p:cNvPr id="134" name="곱하기 기호 133">
            <a:extLst>
              <a:ext uri="{FF2B5EF4-FFF2-40B4-BE49-F238E27FC236}">
                <a16:creationId xmlns:a16="http://schemas.microsoft.com/office/drawing/2014/main" id="{56292C3E-34DA-8176-09D4-0DD4D14560C2}"/>
              </a:ext>
            </a:extLst>
          </p:cNvPr>
          <p:cNvSpPr/>
          <p:nvPr/>
        </p:nvSpPr>
        <p:spPr>
          <a:xfrm>
            <a:off x="10556152" y="3801639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5A614AB2-439F-FDCF-4E5A-EA81D84F5044}"/>
              </a:ext>
            </a:extLst>
          </p:cNvPr>
          <p:cNvSpPr txBox="1"/>
          <p:nvPr/>
        </p:nvSpPr>
        <p:spPr>
          <a:xfrm>
            <a:off x="8075615" y="4451169"/>
            <a:ext cx="877038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 이름</a:t>
            </a:r>
            <a:endParaRPr lang="en-US" altLang="ko-KR" sz="900"/>
          </a:p>
        </p:txBody>
      </p:sp>
      <p:sp>
        <p:nvSpPr>
          <p:cNvPr id="136" name="사각형: 둥근 모서리 135">
            <a:extLst>
              <a:ext uri="{FF2B5EF4-FFF2-40B4-BE49-F238E27FC236}">
                <a16:creationId xmlns:a16="http://schemas.microsoft.com/office/drawing/2014/main" id="{7B0AE3FF-1F10-6891-9BF9-12732F8A28BD}"/>
              </a:ext>
            </a:extLst>
          </p:cNvPr>
          <p:cNvSpPr/>
          <p:nvPr/>
        </p:nvSpPr>
        <p:spPr>
          <a:xfrm>
            <a:off x="10162723" y="4807563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37" name="직선 연결선 136">
            <a:extLst>
              <a:ext uri="{FF2B5EF4-FFF2-40B4-BE49-F238E27FC236}">
                <a16:creationId xmlns:a16="http://schemas.microsoft.com/office/drawing/2014/main" id="{6E74894E-071D-9840-2BA5-7BCA94BD7007}"/>
              </a:ext>
            </a:extLst>
          </p:cNvPr>
          <p:cNvCxnSpPr>
            <a:cxnSpLocks/>
          </p:cNvCxnSpPr>
          <p:nvPr/>
        </p:nvCxnSpPr>
        <p:spPr>
          <a:xfrm>
            <a:off x="8133415" y="5113651"/>
            <a:ext cx="2571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38" name="TextBox 137">
            <a:extLst>
              <a:ext uri="{FF2B5EF4-FFF2-40B4-BE49-F238E27FC236}">
                <a16:creationId xmlns:a16="http://schemas.microsoft.com/office/drawing/2014/main" id="{AE97ACAA-68AB-04C5-E9A8-3A9DB3630C20}"/>
              </a:ext>
            </a:extLst>
          </p:cNvPr>
          <p:cNvSpPr txBox="1"/>
          <p:nvPr/>
        </p:nvSpPr>
        <p:spPr>
          <a:xfrm>
            <a:off x="8108738" y="5118546"/>
            <a:ext cx="256936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 이름</a:t>
            </a:r>
            <a:r>
              <a:rPr lang="en-US" altLang="ko-KR" sz="900"/>
              <a:t>                 </a:t>
            </a:r>
            <a:r>
              <a:rPr lang="ko-KR" altLang="en-US" sz="900"/>
              <a:t>매장 코드</a:t>
            </a:r>
            <a:endParaRPr lang="en-US" altLang="ko-KR" sz="900"/>
          </a:p>
        </p:txBody>
      </p:sp>
      <p:cxnSp>
        <p:nvCxnSpPr>
          <p:cNvPr id="139" name="직선 연결선 138">
            <a:extLst>
              <a:ext uri="{FF2B5EF4-FFF2-40B4-BE49-F238E27FC236}">
                <a16:creationId xmlns:a16="http://schemas.microsoft.com/office/drawing/2014/main" id="{3A11F4C1-4297-DCA2-8660-8621B6EBD630}"/>
              </a:ext>
            </a:extLst>
          </p:cNvPr>
          <p:cNvCxnSpPr>
            <a:cxnSpLocks/>
          </p:cNvCxnSpPr>
          <p:nvPr/>
        </p:nvCxnSpPr>
        <p:spPr>
          <a:xfrm>
            <a:off x="8133415" y="5419567"/>
            <a:ext cx="2571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C881F1BF-ED94-32ED-45BB-45C2CB226130}"/>
              </a:ext>
            </a:extLst>
          </p:cNvPr>
          <p:cNvSpPr txBox="1"/>
          <p:nvPr/>
        </p:nvSpPr>
        <p:spPr>
          <a:xfrm>
            <a:off x="8099501" y="5451252"/>
            <a:ext cx="25693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ko-KR" altLang="en-US" sz="900"/>
              <a:t>맥도날드 서울역점      </a:t>
            </a:r>
            <a:r>
              <a:rPr lang="en-US" altLang="ko-KR" sz="900" b="0">
                <a:solidFill>
                  <a:schemeClr val="tx1"/>
                </a:solidFill>
              </a:rPr>
              <a:t>SS_MD01</a:t>
            </a:r>
            <a:endParaRPr lang="ko-KR" altLang="en-US" sz="900" b="0">
              <a:solidFill>
                <a:schemeClr val="tx1"/>
              </a:solidFill>
            </a:endParaRPr>
          </a:p>
        </p:txBody>
      </p:sp>
      <p:sp>
        <p:nvSpPr>
          <p:cNvPr id="141" name="사각형: 둥근 모서리 140">
            <a:extLst>
              <a:ext uri="{FF2B5EF4-FFF2-40B4-BE49-F238E27FC236}">
                <a16:creationId xmlns:a16="http://schemas.microsoft.com/office/drawing/2014/main" id="{D30B7340-3034-57C0-85CA-4A07DD4D433D}"/>
              </a:ext>
            </a:extLst>
          </p:cNvPr>
          <p:cNvSpPr/>
          <p:nvPr/>
        </p:nvSpPr>
        <p:spPr>
          <a:xfrm>
            <a:off x="8743879" y="4495683"/>
            <a:ext cx="72367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cxnSp>
        <p:nvCxnSpPr>
          <p:cNvPr id="144" name="직선 연결선 143">
            <a:extLst>
              <a:ext uri="{FF2B5EF4-FFF2-40B4-BE49-F238E27FC236}">
                <a16:creationId xmlns:a16="http://schemas.microsoft.com/office/drawing/2014/main" id="{A21AD177-9EE9-2151-6CCD-CCFD33C34DE0}"/>
              </a:ext>
            </a:extLst>
          </p:cNvPr>
          <p:cNvCxnSpPr>
            <a:cxnSpLocks/>
          </p:cNvCxnSpPr>
          <p:nvPr/>
        </p:nvCxnSpPr>
        <p:spPr>
          <a:xfrm>
            <a:off x="8133415" y="5734712"/>
            <a:ext cx="2571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45" name="사각형: 둥근 모서리 144">
            <a:extLst>
              <a:ext uri="{FF2B5EF4-FFF2-40B4-BE49-F238E27FC236}">
                <a16:creationId xmlns:a16="http://schemas.microsoft.com/office/drawing/2014/main" id="{256BE882-E328-AF7B-070A-546CD58D7A36}"/>
              </a:ext>
            </a:extLst>
          </p:cNvPr>
          <p:cNvSpPr/>
          <p:nvPr/>
        </p:nvSpPr>
        <p:spPr>
          <a:xfrm>
            <a:off x="10203991" y="6000875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선택</a:t>
            </a:r>
          </a:p>
        </p:txBody>
      </p:sp>
      <p:sp>
        <p:nvSpPr>
          <p:cNvPr id="146" name="사각형: 둥근 모서리 145">
            <a:extLst>
              <a:ext uri="{FF2B5EF4-FFF2-40B4-BE49-F238E27FC236}">
                <a16:creationId xmlns:a16="http://schemas.microsoft.com/office/drawing/2014/main" id="{B0CDCD14-7058-39E8-C4C1-4A52BDF1D37E}"/>
              </a:ext>
            </a:extLst>
          </p:cNvPr>
          <p:cNvSpPr/>
          <p:nvPr/>
        </p:nvSpPr>
        <p:spPr>
          <a:xfrm>
            <a:off x="9467550" y="6000875"/>
            <a:ext cx="67427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전체선택</a:t>
            </a:r>
          </a:p>
        </p:txBody>
      </p:sp>
      <p:sp>
        <p:nvSpPr>
          <p:cNvPr id="147" name="곱하기 기호 146">
            <a:extLst>
              <a:ext uri="{FF2B5EF4-FFF2-40B4-BE49-F238E27FC236}">
                <a16:creationId xmlns:a16="http://schemas.microsoft.com/office/drawing/2014/main" id="{72FBBC29-3EDB-4B79-A4C8-A2C9CB2614BC}"/>
              </a:ext>
            </a:extLst>
          </p:cNvPr>
          <p:cNvSpPr/>
          <p:nvPr/>
        </p:nvSpPr>
        <p:spPr>
          <a:xfrm>
            <a:off x="3573314" y="1214518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8B8AFE81-8DD1-5D59-8FCE-BD745B8A6092}"/>
              </a:ext>
            </a:extLst>
          </p:cNvPr>
          <p:cNvSpPr txBox="1"/>
          <p:nvPr/>
        </p:nvSpPr>
        <p:spPr>
          <a:xfrm>
            <a:off x="275656" y="1616527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ABB78798-7E0C-15B3-E6E8-5116E7E2979F}"/>
              </a:ext>
            </a:extLst>
          </p:cNvPr>
          <p:cNvSpPr txBox="1"/>
          <p:nvPr/>
        </p:nvSpPr>
        <p:spPr>
          <a:xfrm>
            <a:off x="275656" y="204533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EBC43490-424B-6AFD-1372-51F8D877E3E7}"/>
              </a:ext>
            </a:extLst>
          </p:cNvPr>
          <p:cNvSpPr txBox="1"/>
          <p:nvPr/>
        </p:nvSpPr>
        <p:spPr>
          <a:xfrm>
            <a:off x="255588" y="4350687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E5A0F917-CADE-FBD6-847D-40A0B1128641}"/>
              </a:ext>
            </a:extLst>
          </p:cNvPr>
          <p:cNvSpPr txBox="1"/>
          <p:nvPr/>
        </p:nvSpPr>
        <p:spPr>
          <a:xfrm>
            <a:off x="254390" y="350972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D446FE0C-D72C-01FB-5AE7-0509BDD3D983}"/>
              </a:ext>
            </a:extLst>
          </p:cNvPr>
          <p:cNvSpPr txBox="1"/>
          <p:nvPr/>
        </p:nvSpPr>
        <p:spPr>
          <a:xfrm>
            <a:off x="260790" y="394879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grpSp>
        <p:nvGrpSpPr>
          <p:cNvPr id="156" name="그룹 155">
            <a:extLst>
              <a:ext uri="{FF2B5EF4-FFF2-40B4-BE49-F238E27FC236}">
                <a16:creationId xmlns:a16="http://schemas.microsoft.com/office/drawing/2014/main" id="{A7A77CA7-20DB-393F-F703-72E60CE18C6E}"/>
              </a:ext>
            </a:extLst>
          </p:cNvPr>
          <p:cNvGrpSpPr/>
          <p:nvPr/>
        </p:nvGrpSpPr>
        <p:grpSpPr>
          <a:xfrm>
            <a:off x="6607772" y="4326081"/>
            <a:ext cx="244417" cy="258694"/>
            <a:chOff x="1098607" y="3056422"/>
            <a:chExt cx="244417" cy="258694"/>
          </a:xfrm>
        </p:grpSpPr>
        <p:sp>
          <p:nvSpPr>
            <p:cNvPr id="157" name="이등변 삼각형 156">
              <a:extLst>
                <a:ext uri="{FF2B5EF4-FFF2-40B4-BE49-F238E27FC236}">
                  <a16:creationId xmlns:a16="http://schemas.microsoft.com/office/drawing/2014/main" id="{70629884-1FAF-2B3D-1E00-B29FF094C8B5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8" name="그룹 157">
              <a:extLst>
                <a:ext uri="{FF2B5EF4-FFF2-40B4-BE49-F238E27FC236}">
                  <a16:creationId xmlns:a16="http://schemas.microsoft.com/office/drawing/2014/main" id="{98492A19-43B1-7658-0497-7D2442C2B14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59" name="Oval 593">
                <a:extLst>
                  <a:ext uri="{FF2B5EF4-FFF2-40B4-BE49-F238E27FC236}">
                    <a16:creationId xmlns:a16="http://schemas.microsoft.com/office/drawing/2014/main" id="{A60EF123-9877-AB31-A77C-C608EF3ED6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60" name="TextBox 14">
                <a:extLst>
                  <a:ext uri="{FF2B5EF4-FFF2-40B4-BE49-F238E27FC236}">
                    <a16:creationId xmlns:a16="http://schemas.microsoft.com/office/drawing/2014/main" id="{2D8928ED-F7E1-1ABD-7DBD-E4CF5C2D12DF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61" name="그룹 160">
            <a:extLst>
              <a:ext uri="{FF2B5EF4-FFF2-40B4-BE49-F238E27FC236}">
                <a16:creationId xmlns:a16="http://schemas.microsoft.com/office/drawing/2014/main" id="{13072ED7-9590-E0E9-D5FC-B60A8A0C9A94}"/>
              </a:ext>
            </a:extLst>
          </p:cNvPr>
          <p:cNvGrpSpPr/>
          <p:nvPr/>
        </p:nvGrpSpPr>
        <p:grpSpPr>
          <a:xfrm>
            <a:off x="7224058" y="4320687"/>
            <a:ext cx="244417" cy="258694"/>
            <a:chOff x="1098607" y="3056422"/>
            <a:chExt cx="244417" cy="258694"/>
          </a:xfrm>
        </p:grpSpPr>
        <p:sp>
          <p:nvSpPr>
            <p:cNvPr id="162" name="이등변 삼각형 161">
              <a:extLst>
                <a:ext uri="{FF2B5EF4-FFF2-40B4-BE49-F238E27FC236}">
                  <a16:creationId xmlns:a16="http://schemas.microsoft.com/office/drawing/2014/main" id="{29146E3E-B641-1506-A3F9-45A12A90D18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63" name="그룹 162">
              <a:extLst>
                <a:ext uri="{FF2B5EF4-FFF2-40B4-BE49-F238E27FC236}">
                  <a16:creationId xmlns:a16="http://schemas.microsoft.com/office/drawing/2014/main" id="{5B1219EA-1C9B-E4EC-9552-5FDCF11510C6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64" name="Oval 593">
                <a:extLst>
                  <a:ext uri="{FF2B5EF4-FFF2-40B4-BE49-F238E27FC236}">
                    <a16:creationId xmlns:a16="http://schemas.microsoft.com/office/drawing/2014/main" id="{7D878A49-5323-E148-ACA4-834541E183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65" name="TextBox 14">
                <a:extLst>
                  <a:ext uri="{FF2B5EF4-FFF2-40B4-BE49-F238E27FC236}">
                    <a16:creationId xmlns:a16="http://schemas.microsoft.com/office/drawing/2014/main" id="{F9CA951C-15AE-ABF4-54E6-443BD058B5F2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66" name="그룹 165">
            <a:extLst>
              <a:ext uri="{FF2B5EF4-FFF2-40B4-BE49-F238E27FC236}">
                <a16:creationId xmlns:a16="http://schemas.microsoft.com/office/drawing/2014/main" id="{BD505B7B-B644-8C9D-DD96-0D62293FE866}"/>
              </a:ext>
            </a:extLst>
          </p:cNvPr>
          <p:cNvGrpSpPr/>
          <p:nvPr/>
        </p:nvGrpSpPr>
        <p:grpSpPr>
          <a:xfrm>
            <a:off x="9419387" y="5781361"/>
            <a:ext cx="244417" cy="258694"/>
            <a:chOff x="1098607" y="3056422"/>
            <a:chExt cx="244417" cy="258694"/>
          </a:xfrm>
        </p:grpSpPr>
        <p:sp>
          <p:nvSpPr>
            <p:cNvPr id="167" name="이등변 삼각형 166">
              <a:extLst>
                <a:ext uri="{FF2B5EF4-FFF2-40B4-BE49-F238E27FC236}">
                  <a16:creationId xmlns:a16="http://schemas.microsoft.com/office/drawing/2014/main" id="{4587BB52-1DCB-E225-4B93-D9B6992A851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68" name="그룹 167">
              <a:extLst>
                <a:ext uri="{FF2B5EF4-FFF2-40B4-BE49-F238E27FC236}">
                  <a16:creationId xmlns:a16="http://schemas.microsoft.com/office/drawing/2014/main" id="{255D50E5-B802-FE47-5A34-DD30F96EB0B4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69" name="Oval 593">
                <a:extLst>
                  <a:ext uri="{FF2B5EF4-FFF2-40B4-BE49-F238E27FC236}">
                    <a16:creationId xmlns:a16="http://schemas.microsoft.com/office/drawing/2014/main" id="{A2457114-4608-29E6-5865-4BCF9E2D29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70" name="TextBox 14">
                <a:extLst>
                  <a:ext uri="{FF2B5EF4-FFF2-40B4-BE49-F238E27FC236}">
                    <a16:creationId xmlns:a16="http://schemas.microsoft.com/office/drawing/2014/main" id="{752230B5-333B-43BF-4D19-0871B52DDAB4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71" name="그룹 170">
            <a:extLst>
              <a:ext uri="{FF2B5EF4-FFF2-40B4-BE49-F238E27FC236}">
                <a16:creationId xmlns:a16="http://schemas.microsoft.com/office/drawing/2014/main" id="{FD9AE808-81EA-1108-AEA8-338F706CAF30}"/>
              </a:ext>
            </a:extLst>
          </p:cNvPr>
          <p:cNvGrpSpPr/>
          <p:nvPr/>
        </p:nvGrpSpPr>
        <p:grpSpPr>
          <a:xfrm>
            <a:off x="10167197" y="5781361"/>
            <a:ext cx="244417" cy="258694"/>
            <a:chOff x="1098607" y="3056422"/>
            <a:chExt cx="244417" cy="258694"/>
          </a:xfrm>
        </p:grpSpPr>
        <p:sp>
          <p:nvSpPr>
            <p:cNvPr id="172" name="이등변 삼각형 171">
              <a:extLst>
                <a:ext uri="{FF2B5EF4-FFF2-40B4-BE49-F238E27FC236}">
                  <a16:creationId xmlns:a16="http://schemas.microsoft.com/office/drawing/2014/main" id="{2018CC60-B0A7-0F38-0F37-4DED297E9CFE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73" name="그룹 172">
              <a:extLst>
                <a:ext uri="{FF2B5EF4-FFF2-40B4-BE49-F238E27FC236}">
                  <a16:creationId xmlns:a16="http://schemas.microsoft.com/office/drawing/2014/main" id="{62589528-E770-68BD-F08D-AA5B54FB1C79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74" name="Oval 593">
                <a:extLst>
                  <a:ext uri="{FF2B5EF4-FFF2-40B4-BE49-F238E27FC236}">
                    <a16:creationId xmlns:a16="http://schemas.microsoft.com/office/drawing/2014/main" id="{597D733C-791F-CCEA-920F-8C67DBD685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75" name="TextBox 14">
                <a:extLst>
                  <a:ext uri="{FF2B5EF4-FFF2-40B4-BE49-F238E27FC236}">
                    <a16:creationId xmlns:a16="http://schemas.microsoft.com/office/drawing/2014/main" id="{AB68C479-A69C-EDDB-333F-2E4A3C1348CE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176" name="그래픽 175" descr="돋보기 단색으로 채워진">
            <a:extLst>
              <a:ext uri="{FF2B5EF4-FFF2-40B4-BE49-F238E27FC236}">
                <a16:creationId xmlns:a16="http://schemas.microsoft.com/office/drawing/2014/main" id="{5022A62C-EEC4-71A2-71AF-C3090419B2B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296875" y="4542982"/>
            <a:ext cx="145373" cy="147683"/>
          </a:xfrm>
          <a:prstGeom prst="rect">
            <a:avLst/>
          </a:prstGeom>
        </p:spPr>
      </p:pic>
      <p:sp>
        <p:nvSpPr>
          <p:cNvPr id="178" name="사각형: 둥근 모서리 177">
            <a:extLst>
              <a:ext uri="{FF2B5EF4-FFF2-40B4-BE49-F238E27FC236}">
                <a16:creationId xmlns:a16="http://schemas.microsoft.com/office/drawing/2014/main" id="{D11C15CB-A7F6-F930-9C76-0A38E66E58FA}"/>
              </a:ext>
            </a:extLst>
          </p:cNvPr>
          <p:cNvSpPr/>
          <p:nvPr/>
        </p:nvSpPr>
        <p:spPr>
          <a:xfrm>
            <a:off x="9526234" y="4495683"/>
            <a:ext cx="72367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A13719E2-DDFB-F07A-6CD7-A3A7532CE631}"/>
              </a:ext>
            </a:extLst>
          </p:cNvPr>
          <p:cNvSpPr txBox="1"/>
          <p:nvPr/>
        </p:nvSpPr>
        <p:spPr>
          <a:xfrm>
            <a:off x="8075615" y="4146042"/>
            <a:ext cx="877038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 err="1"/>
              <a:t>역사명</a:t>
            </a:r>
            <a:endParaRPr lang="en-US" altLang="ko-KR" sz="900"/>
          </a:p>
        </p:txBody>
      </p:sp>
      <p:sp>
        <p:nvSpPr>
          <p:cNvPr id="180" name="사각형: 둥근 모서리 179">
            <a:extLst>
              <a:ext uri="{FF2B5EF4-FFF2-40B4-BE49-F238E27FC236}">
                <a16:creationId xmlns:a16="http://schemas.microsoft.com/office/drawing/2014/main" id="{5D956865-E3E9-59AA-6862-55E6356ED50A}"/>
              </a:ext>
            </a:extLst>
          </p:cNvPr>
          <p:cNvSpPr/>
          <p:nvPr/>
        </p:nvSpPr>
        <p:spPr>
          <a:xfrm>
            <a:off x="8743879" y="4190556"/>
            <a:ext cx="72367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pic>
        <p:nvPicPr>
          <p:cNvPr id="181" name="그래픽 180" descr="돋보기 단색으로 채워진">
            <a:extLst>
              <a:ext uri="{FF2B5EF4-FFF2-40B4-BE49-F238E27FC236}">
                <a16:creationId xmlns:a16="http://schemas.microsoft.com/office/drawing/2014/main" id="{60DD0D88-337B-B0EA-2187-8F67D2C43FE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296875" y="4237855"/>
            <a:ext cx="145373" cy="147683"/>
          </a:xfrm>
          <a:prstGeom prst="rect">
            <a:avLst/>
          </a:prstGeom>
        </p:spPr>
      </p:pic>
      <p:sp>
        <p:nvSpPr>
          <p:cNvPr id="182" name="사각형: 둥근 모서리 181">
            <a:extLst>
              <a:ext uri="{FF2B5EF4-FFF2-40B4-BE49-F238E27FC236}">
                <a16:creationId xmlns:a16="http://schemas.microsoft.com/office/drawing/2014/main" id="{6CDD3AA5-41AD-0F1A-7F52-DE87D5CA1D5E}"/>
              </a:ext>
            </a:extLst>
          </p:cNvPr>
          <p:cNvSpPr/>
          <p:nvPr/>
        </p:nvSpPr>
        <p:spPr>
          <a:xfrm>
            <a:off x="9526234" y="4190556"/>
            <a:ext cx="72367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D4288E9F-4E73-17AF-4F4E-EBAEDEB6C549}"/>
              </a:ext>
            </a:extLst>
          </p:cNvPr>
          <p:cNvSpPr txBox="1"/>
          <p:nvPr/>
        </p:nvSpPr>
        <p:spPr>
          <a:xfrm>
            <a:off x="7835955" y="2090187"/>
            <a:ext cx="4218077" cy="896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58213C86-D617-9235-6A7E-513DA9B1B870}"/>
              </a:ext>
            </a:extLst>
          </p:cNvPr>
          <p:cNvSpPr/>
          <p:nvPr/>
        </p:nvSpPr>
        <p:spPr>
          <a:xfrm>
            <a:off x="5083013" y="1607637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3" name="그림 12" descr="렌치, 도구이(가) 표시된 사진&#10;&#10;자동 생성된 설명">
            <a:extLst>
              <a:ext uri="{FF2B5EF4-FFF2-40B4-BE49-F238E27FC236}">
                <a16:creationId xmlns:a16="http://schemas.microsoft.com/office/drawing/2014/main" id="{28D0E437-B729-CFA9-F048-32CE4A9050D2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951" y="1631170"/>
            <a:ext cx="195806" cy="193744"/>
          </a:xfrm>
          <a:prstGeom prst="rect">
            <a:avLst/>
          </a:prstGeom>
        </p:spPr>
      </p:pic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8D4ECD47-5F04-5DE3-D8B7-6103EB4B131F}"/>
              </a:ext>
            </a:extLst>
          </p:cNvPr>
          <p:cNvSpPr/>
          <p:nvPr/>
        </p:nvSpPr>
        <p:spPr>
          <a:xfrm>
            <a:off x="6309195" y="1603333"/>
            <a:ext cx="10001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선택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5" name="그림 14" descr="렌치, 도구이(가) 표시된 사진&#10;&#10;자동 생성된 설명">
            <a:extLst>
              <a:ext uri="{FF2B5EF4-FFF2-40B4-BE49-F238E27FC236}">
                <a16:creationId xmlns:a16="http://schemas.microsoft.com/office/drawing/2014/main" id="{0CF6C452-0EAB-DF85-BEBC-302B495C7642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133" y="1635255"/>
            <a:ext cx="195806" cy="193744"/>
          </a:xfrm>
          <a:prstGeom prst="rect">
            <a:avLst/>
          </a:prstGeom>
        </p:spPr>
      </p:pic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E615B6DD-2663-4674-3526-16FBAFB59D55}"/>
              </a:ext>
            </a:extLst>
          </p:cNvPr>
          <p:cNvSpPr/>
          <p:nvPr/>
        </p:nvSpPr>
        <p:spPr>
          <a:xfrm>
            <a:off x="5079265" y="2083319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매장 선택</a:t>
            </a:r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418CAB57-7510-A748-DC7E-549D5541DEB3}"/>
              </a:ext>
            </a:extLst>
          </p:cNvPr>
          <p:cNvSpPr/>
          <p:nvPr/>
        </p:nvSpPr>
        <p:spPr>
          <a:xfrm>
            <a:off x="6165187" y="208352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상품 선택</a:t>
            </a:r>
          </a:p>
        </p:txBody>
      </p:sp>
      <p:pic>
        <p:nvPicPr>
          <p:cNvPr id="19" name="그래픽 18" descr="돋보기 단색으로 채워진">
            <a:extLst>
              <a:ext uri="{FF2B5EF4-FFF2-40B4-BE49-F238E27FC236}">
                <a16:creationId xmlns:a16="http://schemas.microsoft.com/office/drawing/2014/main" id="{3F13DB5C-365F-6F8E-01A0-8E0F2D96131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80377" y="2122394"/>
            <a:ext cx="145373" cy="147683"/>
          </a:xfrm>
          <a:prstGeom prst="rect">
            <a:avLst/>
          </a:prstGeom>
        </p:spPr>
      </p:pic>
      <p:pic>
        <p:nvPicPr>
          <p:cNvPr id="20" name="그래픽 19" descr="돋보기 단색으로 채워진">
            <a:extLst>
              <a:ext uri="{FF2B5EF4-FFF2-40B4-BE49-F238E27FC236}">
                <a16:creationId xmlns:a16="http://schemas.microsoft.com/office/drawing/2014/main" id="{5FE979A7-E985-6B14-D36B-1D3EA5019C2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964538" y="2124404"/>
            <a:ext cx="145373" cy="147683"/>
          </a:xfrm>
          <a:prstGeom prst="rect">
            <a:avLst/>
          </a:prstGeom>
        </p:spPr>
      </p:pic>
      <p:sp>
        <p:nvSpPr>
          <p:cNvPr id="24" name="직사각형 23">
            <a:extLst>
              <a:ext uri="{FF2B5EF4-FFF2-40B4-BE49-F238E27FC236}">
                <a16:creationId xmlns:a16="http://schemas.microsoft.com/office/drawing/2014/main" id="{0C8639F3-7BE4-5B69-2978-46CA427E574B}"/>
              </a:ext>
            </a:extLst>
          </p:cNvPr>
          <p:cNvSpPr/>
          <p:nvPr/>
        </p:nvSpPr>
        <p:spPr>
          <a:xfrm>
            <a:off x="5078117" y="2435393"/>
            <a:ext cx="230400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279144E-041C-1049-0740-38BD5F81F9DA}"/>
              </a:ext>
            </a:extLst>
          </p:cNvPr>
          <p:cNvSpPr txBox="1"/>
          <p:nvPr/>
        </p:nvSpPr>
        <p:spPr>
          <a:xfrm>
            <a:off x="5604530" y="2504868"/>
            <a:ext cx="138543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선택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2503C97-3BEE-9908-F7F4-AD6D7A94B3DF}"/>
              </a:ext>
            </a:extLst>
          </p:cNvPr>
          <p:cNvSpPr txBox="1"/>
          <p:nvPr/>
        </p:nvSpPr>
        <p:spPr>
          <a:xfrm>
            <a:off x="4076609" y="2973091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E0C4A86-22E6-E943-8FA0-0427A3EEFFBF}"/>
              </a:ext>
            </a:extLst>
          </p:cNvPr>
          <p:cNvSpPr txBox="1"/>
          <p:nvPr/>
        </p:nvSpPr>
        <p:spPr>
          <a:xfrm>
            <a:off x="4048621" y="202510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BB3DD35-99BB-6757-B092-FA920F6861E7}"/>
              </a:ext>
            </a:extLst>
          </p:cNvPr>
          <p:cNvSpPr txBox="1"/>
          <p:nvPr/>
        </p:nvSpPr>
        <p:spPr>
          <a:xfrm>
            <a:off x="6068535" y="1608010"/>
            <a:ext cx="23884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/>
              <a:t>~</a:t>
            </a:r>
            <a:endParaRPr lang="ko-KR" altLang="en-US" sz="90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D131774-9185-693B-0661-FB33C17488C0}"/>
              </a:ext>
            </a:extLst>
          </p:cNvPr>
          <p:cNvSpPr txBox="1"/>
          <p:nvPr/>
        </p:nvSpPr>
        <p:spPr>
          <a:xfrm>
            <a:off x="4082507" y="387200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cxnSp>
        <p:nvCxnSpPr>
          <p:cNvPr id="143" name="직선 화살표 연결선 142">
            <a:extLst>
              <a:ext uri="{FF2B5EF4-FFF2-40B4-BE49-F238E27FC236}">
                <a16:creationId xmlns:a16="http://schemas.microsoft.com/office/drawing/2014/main" id="{B1376532-DFE8-8356-44CE-29A13A584BAD}"/>
              </a:ext>
            </a:extLst>
          </p:cNvPr>
          <p:cNvCxnSpPr>
            <a:cxnSpLocks/>
            <a:stCxn id="16" idx="3"/>
          </p:cNvCxnSpPr>
          <p:nvPr/>
        </p:nvCxnSpPr>
        <p:spPr>
          <a:xfrm>
            <a:off x="6081653" y="2198735"/>
            <a:ext cx="1991585" cy="1708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2" name="사각형: 둥근 모서리 51">
            <a:extLst>
              <a:ext uri="{FF2B5EF4-FFF2-40B4-BE49-F238E27FC236}">
                <a16:creationId xmlns:a16="http://schemas.microsoft.com/office/drawing/2014/main" id="{E0CDF1AA-BA27-2251-1373-323138115AF9}"/>
              </a:ext>
            </a:extLst>
          </p:cNvPr>
          <p:cNvSpPr/>
          <p:nvPr/>
        </p:nvSpPr>
        <p:spPr>
          <a:xfrm>
            <a:off x="2231196" y="2847607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%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단위 입력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3" name="사각형: 둥근 모서리 52">
            <a:extLst>
              <a:ext uri="{FF2B5EF4-FFF2-40B4-BE49-F238E27FC236}">
                <a16:creationId xmlns:a16="http://schemas.microsoft.com/office/drawing/2014/main" id="{25F7836C-9794-00FB-DFDA-1448CBC819F1}"/>
              </a:ext>
            </a:extLst>
          </p:cNvPr>
          <p:cNvSpPr/>
          <p:nvPr/>
        </p:nvSpPr>
        <p:spPr>
          <a:xfrm>
            <a:off x="2231196" y="3127182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 단위 입력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4" name="사각형: 둥근 모서리 53">
            <a:extLst>
              <a:ext uri="{FF2B5EF4-FFF2-40B4-BE49-F238E27FC236}">
                <a16:creationId xmlns:a16="http://schemas.microsoft.com/office/drawing/2014/main" id="{707AC55A-EF23-F996-B20E-33ACC09F3E99}"/>
              </a:ext>
            </a:extLst>
          </p:cNvPr>
          <p:cNvSpPr/>
          <p:nvPr/>
        </p:nvSpPr>
        <p:spPr>
          <a:xfrm>
            <a:off x="2231496" y="2459027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 단위 입력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5" name="Box">
            <a:extLst>
              <a:ext uri="{FF2B5EF4-FFF2-40B4-BE49-F238E27FC236}">
                <a16:creationId xmlns:a16="http://schemas.microsoft.com/office/drawing/2014/main" id="{46F01407-E378-7836-18EB-3796ADCAECD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09759" y="2085605"/>
            <a:ext cx="126260" cy="1262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CECCD98-BAF2-9A3A-FC62-613BAF11D4EF}"/>
              </a:ext>
            </a:extLst>
          </p:cNvPr>
          <p:cNvSpPr txBox="1"/>
          <p:nvPr/>
        </p:nvSpPr>
        <p:spPr>
          <a:xfrm>
            <a:off x="1407059" y="2039245"/>
            <a:ext cx="7202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정액 할인</a:t>
            </a:r>
          </a:p>
        </p:txBody>
      </p:sp>
      <p:pic>
        <p:nvPicPr>
          <p:cNvPr id="57" name="그래픽 56" descr="확인 표시 단색으로 채워진">
            <a:extLst>
              <a:ext uri="{FF2B5EF4-FFF2-40B4-BE49-F238E27FC236}">
                <a16:creationId xmlns:a16="http://schemas.microsoft.com/office/drawing/2014/main" id="{4795FB34-58E4-63D5-1B34-7FE53BEC8C9D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1332686" y="2081653"/>
            <a:ext cx="82916" cy="126261"/>
          </a:xfrm>
          <a:prstGeom prst="rect">
            <a:avLst/>
          </a:prstGeom>
        </p:spPr>
      </p:pic>
      <p:sp>
        <p:nvSpPr>
          <p:cNvPr id="58" name="Box">
            <a:extLst>
              <a:ext uri="{FF2B5EF4-FFF2-40B4-BE49-F238E27FC236}">
                <a16:creationId xmlns:a16="http://schemas.microsoft.com/office/drawing/2014/main" id="{BA6DB231-7E9B-C464-BBA8-583DBA7C930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090712" y="2085605"/>
            <a:ext cx="126260" cy="126260"/>
          </a:xfrm>
          <a:prstGeom prst="rect">
            <a:avLst/>
          </a:prstGeom>
          <a:solidFill>
            <a:schemeClr val="bg1"/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66E921-6594-0738-3AB8-703868BD3985}"/>
              </a:ext>
            </a:extLst>
          </p:cNvPr>
          <p:cNvSpPr txBox="1"/>
          <p:nvPr/>
        </p:nvSpPr>
        <p:spPr>
          <a:xfrm>
            <a:off x="2188012" y="2039245"/>
            <a:ext cx="7525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정률 할인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E6E99EE-1005-EE26-F0B6-CFDA7FF55580}"/>
              </a:ext>
            </a:extLst>
          </p:cNvPr>
          <p:cNvSpPr txBox="1"/>
          <p:nvPr/>
        </p:nvSpPr>
        <p:spPr>
          <a:xfrm>
            <a:off x="1213918" y="2459405"/>
            <a:ext cx="98213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900"/>
              <a:t>할인 금액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할인율</a:t>
            </a:r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할인 제한</a:t>
            </a:r>
            <a:r>
              <a:rPr lang="en-US" altLang="ko-KR" sz="900"/>
              <a:t>(</a:t>
            </a:r>
            <a:r>
              <a:rPr lang="ko-KR" altLang="en-US" sz="900"/>
              <a:t>최대</a:t>
            </a:r>
            <a:r>
              <a:rPr lang="en-US" altLang="ko-KR" sz="900"/>
              <a:t>)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F950A2CC-16F2-9C58-5135-C9641B0620E3}"/>
              </a:ext>
            </a:extLst>
          </p:cNvPr>
          <p:cNvSpPr txBox="1"/>
          <p:nvPr/>
        </p:nvSpPr>
        <p:spPr>
          <a:xfrm>
            <a:off x="252240" y="478082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46651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64625"/>
              </p:ext>
            </p:extLst>
          </p:nvPr>
        </p:nvGraphicFramePr>
        <p:xfrm>
          <a:off x="7794170" y="725881"/>
          <a:ext cx="439783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스마트 오더 주문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쇼핑몰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73909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18137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주문자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171047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주문번호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381653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007833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226346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456051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정보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169064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주문 번호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영역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주문 상세 화면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주문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774162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주문 정보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878234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536581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8732260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663102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주문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AD-08-0007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69</a:t>
            </a:fld>
            <a:endParaRPr lang="ko-KR" altLang="en-US"/>
          </a:p>
        </p:txBody>
      </p:sp>
      <p:sp>
        <p:nvSpPr>
          <p:cNvPr id="155" name="사각형: 둥근 모서리 154">
            <a:extLst>
              <a:ext uri="{FF2B5EF4-FFF2-40B4-BE49-F238E27FC236}">
                <a16:creationId xmlns:a16="http://schemas.microsoft.com/office/drawing/2014/main" id="{F0DE71D0-7048-7065-97FF-F0C4B559DFF8}"/>
              </a:ext>
            </a:extLst>
          </p:cNvPr>
          <p:cNvSpPr/>
          <p:nvPr/>
        </p:nvSpPr>
        <p:spPr>
          <a:xfrm>
            <a:off x="6224318" y="1826788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56" name="직선 연결선 155">
            <a:extLst>
              <a:ext uri="{FF2B5EF4-FFF2-40B4-BE49-F238E27FC236}">
                <a16:creationId xmlns:a16="http://schemas.microsoft.com/office/drawing/2014/main" id="{A2B87C22-614E-64B9-F282-4C62034B73A8}"/>
              </a:ext>
            </a:extLst>
          </p:cNvPr>
          <p:cNvCxnSpPr>
            <a:cxnSpLocks/>
          </p:cNvCxnSpPr>
          <p:nvPr/>
        </p:nvCxnSpPr>
        <p:spPr>
          <a:xfrm>
            <a:off x="395726" y="2142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7" name="TextBox 156">
            <a:extLst>
              <a:ext uri="{FF2B5EF4-FFF2-40B4-BE49-F238E27FC236}">
                <a16:creationId xmlns:a16="http://schemas.microsoft.com/office/drawing/2014/main" id="{0D2FF634-C6C1-57B6-C710-7D739C490FCB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주문 관리</a:t>
            </a:r>
            <a:endParaRPr lang="en-US" altLang="ko-KR" sz="900"/>
          </a:p>
        </p:txBody>
      </p:sp>
      <p:cxnSp>
        <p:nvCxnSpPr>
          <p:cNvPr id="158" name="직선 연결선 157">
            <a:extLst>
              <a:ext uri="{FF2B5EF4-FFF2-40B4-BE49-F238E27FC236}">
                <a16:creationId xmlns:a16="http://schemas.microsoft.com/office/drawing/2014/main" id="{BD3E3101-DC50-ADDD-C2A1-322FD160CA12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59" name="그룹 158">
            <a:extLst>
              <a:ext uri="{FF2B5EF4-FFF2-40B4-BE49-F238E27FC236}">
                <a16:creationId xmlns:a16="http://schemas.microsoft.com/office/drawing/2014/main" id="{9F28C0E4-A3EF-E981-BE6A-4CB1CC0052FA}"/>
              </a:ext>
            </a:extLst>
          </p:cNvPr>
          <p:cNvGrpSpPr/>
          <p:nvPr/>
        </p:nvGrpSpPr>
        <p:grpSpPr>
          <a:xfrm rot="5400000">
            <a:off x="2112143" y="61183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60" name="이등변 삼각형 159">
              <a:extLst>
                <a:ext uri="{FF2B5EF4-FFF2-40B4-BE49-F238E27FC236}">
                  <a16:creationId xmlns:a16="http://schemas.microsoft.com/office/drawing/2014/main" id="{F89F1B26-C55E-F56E-DC53-9E1A2BC47DC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61" name="Oval 593">
              <a:extLst>
                <a:ext uri="{FF2B5EF4-FFF2-40B4-BE49-F238E27FC236}">
                  <a16:creationId xmlns:a16="http://schemas.microsoft.com/office/drawing/2014/main" id="{A7C3BE3A-6FE8-B71C-5451-4FF622BCD6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62" name="그룹 161">
            <a:extLst>
              <a:ext uri="{FF2B5EF4-FFF2-40B4-BE49-F238E27FC236}">
                <a16:creationId xmlns:a16="http://schemas.microsoft.com/office/drawing/2014/main" id="{81100327-A9F0-378A-35C5-0F3759BC0D68}"/>
              </a:ext>
            </a:extLst>
          </p:cNvPr>
          <p:cNvGrpSpPr/>
          <p:nvPr/>
        </p:nvGrpSpPr>
        <p:grpSpPr>
          <a:xfrm rot="5400000">
            <a:off x="6788062" y="184884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63" name="이등변 삼각형 162">
              <a:extLst>
                <a:ext uri="{FF2B5EF4-FFF2-40B4-BE49-F238E27FC236}">
                  <a16:creationId xmlns:a16="http://schemas.microsoft.com/office/drawing/2014/main" id="{80828DFD-5F20-DE7B-F673-DFCDD82B94D9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64" name="Oval 593">
              <a:extLst>
                <a:ext uri="{FF2B5EF4-FFF2-40B4-BE49-F238E27FC236}">
                  <a16:creationId xmlns:a16="http://schemas.microsoft.com/office/drawing/2014/main" id="{FC78AF5D-8CC8-8704-59FC-4BEAFE36C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</a:t>
              </a:r>
            </a:p>
          </p:txBody>
        </p:sp>
      </p:grpSp>
      <p:sp>
        <p:nvSpPr>
          <p:cNvPr id="154" name="TextBox 153">
            <a:extLst>
              <a:ext uri="{FF2B5EF4-FFF2-40B4-BE49-F238E27FC236}">
                <a16:creationId xmlns:a16="http://schemas.microsoft.com/office/drawing/2014/main" id="{10FB2F3C-AF08-43D2-B2AE-F95C9D6431E2}"/>
              </a:ext>
            </a:extLst>
          </p:cNvPr>
          <p:cNvSpPr txBox="1"/>
          <p:nvPr/>
        </p:nvSpPr>
        <p:spPr>
          <a:xfrm>
            <a:off x="356597" y="1054646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</a:t>
            </a:r>
            <a:endParaRPr lang="en-US" altLang="ko-KR" sz="900"/>
          </a:p>
        </p:txBody>
      </p:sp>
      <p:grpSp>
        <p:nvGrpSpPr>
          <p:cNvPr id="166" name="그룹 165">
            <a:extLst>
              <a:ext uri="{FF2B5EF4-FFF2-40B4-BE49-F238E27FC236}">
                <a16:creationId xmlns:a16="http://schemas.microsoft.com/office/drawing/2014/main" id="{62D55513-E60C-8161-F5DC-2F57C161A060}"/>
              </a:ext>
            </a:extLst>
          </p:cNvPr>
          <p:cNvGrpSpPr/>
          <p:nvPr/>
        </p:nvGrpSpPr>
        <p:grpSpPr>
          <a:xfrm rot="5400000">
            <a:off x="3267315" y="107876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67" name="이등변 삼각형 166">
              <a:extLst>
                <a:ext uri="{FF2B5EF4-FFF2-40B4-BE49-F238E27FC236}">
                  <a16:creationId xmlns:a16="http://schemas.microsoft.com/office/drawing/2014/main" id="{FAC6FB6C-D8A6-6DEC-76FB-D38AEB0C7B93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68" name="Oval 593">
              <a:extLst>
                <a:ext uri="{FF2B5EF4-FFF2-40B4-BE49-F238E27FC236}">
                  <a16:creationId xmlns:a16="http://schemas.microsoft.com/office/drawing/2014/main" id="{D29386A5-CA8D-8782-5F7B-6CA6D88437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169" name="사각형: 둥근 모서리 168">
            <a:extLst>
              <a:ext uri="{FF2B5EF4-FFF2-40B4-BE49-F238E27FC236}">
                <a16:creationId xmlns:a16="http://schemas.microsoft.com/office/drawing/2014/main" id="{773EDB85-5F7C-405A-DBBF-3C1AC34FA113}"/>
              </a:ext>
            </a:extLst>
          </p:cNvPr>
          <p:cNvSpPr/>
          <p:nvPr/>
        </p:nvSpPr>
        <p:spPr>
          <a:xfrm>
            <a:off x="905561" y="109276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70" name="사각형: 둥근 모서리 169">
            <a:extLst>
              <a:ext uri="{FF2B5EF4-FFF2-40B4-BE49-F238E27FC236}">
                <a16:creationId xmlns:a16="http://schemas.microsoft.com/office/drawing/2014/main" id="{BD2D1E44-1D35-8D59-746F-971A74B26410}"/>
              </a:ext>
            </a:extLst>
          </p:cNvPr>
          <p:cNvSpPr/>
          <p:nvPr/>
        </p:nvSpPr>
        <p:spPr>
          <a:xfrm>
            <a:off x="1991483" y="1092968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1" name="그래픽 170" descr="돋보기 단색으로 채워진">
            <a:extLst>
              <a:ext uri="{FF2B5EF4-FFF2-40B4-BE49-F238E27FC236}">
                <a16:creationId xmlns:a16="http://schemas.microsoft.com/office/drawing/2014/main" id="{8DCD1D43-56E9-C586-DA2A-BD57CA5260A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050657" y="1134334"/>
            <a:ext cx="145373" cy="147683"/>
          </a:xfrm>
          <a:prstGeom prst="rect">
            <a:avLst/>
          </a:prstGeom>
        </p:spPr>
      </p:pic>
      <p:sp>
        <p:nvSpPr>
          <p:cNvPr id="165" name="TextBox 164">
            <a:extLst>
              <a:ext uri="{FF2B5EF4-FFF2-40B4-BE49-F238E27FC236}">
                <a16:creationId xmlns:a16="http://schemas.microsoft.com/office/drawing/2014/main" id="{898DE87D-734A-5377-2540-B279DE6B7105}"/>
              </a:ext>
            </a:extLst>
          </p:cNvPr>
          <p:cNvSpPr txBox="1"/>
          <p:nvPr/>
        </p:nvSpPr>
        <p:spPr>
          <a:xfrm>
            <a:off x="355399" y="1361220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</a:t>
            </a:r>
            <a:endParaRPr lang="en-US" altLang="ko-KR" sz="900"/>
          </a:p>
        </p:txBody>
      </p:sp>
      <p:grpSp>
        <p:nvGrpSpPr>
          <p:cNvPr id="172" name="그룹 171">
            <a:extLst>
              <a:ext uri="{FF2B5EF4-FFF2-40B4-BE49-F238E27FC236}">
                <a16:creationId xmlns:a16="http://schemas.microsoft.com/office/drawing/2014/main" id="{0260AEA7-0F1A-190F-6EEC-1B9A76A33680}"/>
              </a:ext>
            </a:extLst>
          </p:cNvPr>
          <p:cNvGrpSpPr/>
          <p:nvPr/>
        </p:nvGrpSpPr>
        <p:grpSpPr>
          <a:xfrm rot="5400000">
            <a:off x="3267315" y="138997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73" name="이등변 삼각형 172">
              <a:extLst>
                <a:ext uri="{FF2B5EF4-FFF2-40B4-BE49-F238E27FC236}">
                  <a16:creationId xmlns:a16="http://schemas.microsoft.com/office/drawing/2014/main" id="{AABD3CC7-9461-036B-29AC-55405DCC981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74" name="Oval 593">
              <a:extLst>
                <a:ext uri="{FF2B5EF4-FFF2-40B4-BE49-F238E27FC236}">
                  <a16:creationId xmlns:a16="http://schemas.microsoft.com/office/drawing/2014/main" id="{730BC789-6BB7-E83D-A470-E87E06DD73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175" name="사각형: 둥근 모서리 174">
            <a:extLst>
              <a:ext uri="{FF2B5EF4-FFF2-40B4-BE49-F238E27FC236}">
                <a16:creationId xmlns:a16="http://schemas.microsoft.com/office/drawing/2014/main" id="{659560D2-9CC4-F2CE-8C9E-FE18C0597456}"/>
              </a:ext>
            </a:extLst>
          </p:cNvPr>
          <p:cNvSpPr/>
          <p:nvPr/>
        </p:nvSpPr>
        <p:spPr>
          <a:xfrm>
            <a:off x="905561" y="1403966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76" name="사각형: 둥근 모서리 175">
            <a:extLst>
              <a:ext uri="{FF2B5EF4-FFF2-40B4-BE49-F238E27FC236}">
                <a16:creationId xmlns:a16="http://schemas.microsoft.com/office/drawing/2014/main" id="{5165A666-CF81-B9A3-0A8C-203B64238AF0}"/>
              </a:ext>
            </a:extLst>
          </p:cNvPr>
          <p:cNvSpPr/>
          <p:nvPr/>
        </p:nvSpPr>
        <p:spPr>
          <a:xfrm>
            <a:off x="1991483" y="140417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7" name="그래픽 176" descr="돋보기 단색으로 채워진">
            <a:extLst>
              <a:ext uri="{FF2B5EF4-FFF2-40B4-BE49-F238E27FC236}">
                <a16:creationId xmlns:a16="http://schemas.microsoft.com/office/drawing/2014/main" id="{5EB93F3C-CAE0-35C9-D7D0-B903FF23F14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050657" y="1445540"/>
            <a:ext cx="145373" cy="147683"/>
          </a:xfrm>
          <a:prstGeom prst="rect">
            <a:avLst/>
          </a:prstGeom>
        </p:spPr>
      </p:pic>
      <p:graphicFrame>
        <p:nvGraphicFramePr>
          <p:cNvPr id="178" name="표 15">
            <a:extLst>
              <a:ext uri="{FF2B5EF4-FFF2-40B4-BE49-F238E27FC236}">
                <a16:creationId xmlns:a16="http://schemas.microsoft.com/office/drawing/2014/main" id="{E224F4A3-BF1B-34A5-89BF-D300E08DFB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700795"/>
              </p:ext>
            </p:extLst>
          </p:nvPr>
        </p:nvGraphicFramePr>
        <p:xfrm>
          <a:off x="495504" y="2632935"/>
          <a:ext cx="6914610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76021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766763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524193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624205">
                  <a:extLst>
                    <a:ext uri="{9D8B030D-6E8A-4147-A177-3AD203B41FA5}">
                      <a16:colId xmlns:a16="http://schemas.microsoft.com/office/drawing/2014/main" val="1441676131"/>
                    </a:ext>
                  </a:extLst>
                </a:gridCol>
                <a:gridCol w="1170305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662305">
                  <a:extLst>
                    <a:ext uri="{9D8B030D-6E8A-4147-A177-3AD203B41FA5}">
                      <a16:colId xmlns:a16="http://schemas.microsoft.com/office/drawing/2014/main" val="1093012020"/>
                    </a:ext>
                  </a:extLst>
                </a:gridCol>
                <a:gridCol w="662305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662305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3525247711"/>
                    </a:ext>
                  </a:extLst>
                </a:gridCol>
                <a:gridCol w="700703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 번호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주문자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 상품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 금액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포인트 </a:t>
                      </a:r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사용액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결제 수단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SMD00001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SS_MD01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빅맥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세트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6,500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6,500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SFC00001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파리크라상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SS_FC01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빵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4,500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1,500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신용결제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179" name="사각형: 둥근 모서리 178">
            <a:extLst>
              <a:ext uri="{FF2B5EF4-FFF2-40B4-BE49-F238E27FC236}">
                <a16:creationId xmlns:a16="http://schemas.microsoft.com/office/drawing/2014/main" id="{383026F9-9A0C-D446-921E-222A7C3D8551}"/>
              </a:ext>
            </a:extLst>
          </p:cNvPr>
          <p:cNvSpPr/>
          <p:nvPr/>
        </p:nvSpPr>
        <p:spPr>
          <a:xfrm>
            <a:off x="561434" y="271335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0" name="사각형: 둥근 모서리 179">
            <a:extLst>
              <a:ext uri="{FF2B5EF4-FFF2-40B4-BE49-F238E27FC236}">
                <a16:creationId xmlns:a16="http://schemas.microsoft.com/office/drawing/2014/main" id="{E8CEE381-B6EA-6EAF-DFF0-7C2CC9A8C5F7}"/>
              </a:ext>
            </a:extLst>
          </p:cNvPr>
          <p:cNvSpPr/>
          <p:nvPr/>
        </p:nvSpPr>
        <p:spPr>
          <a:xfrm>
            <a:off x="561434" y="298644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1" name="사각형: 둥근 모서리 180">
            <a:extLst>
              <a:ext uri="{FF2B5EF4-FFF2-40B4-BE49-F238E27FC236}">
                <a16:creationId xmlns:a16="http://schemas.microsoft.com/office/drawing/2014/main" id="{DB9C54FA-30F4-0DA1-23A2-30B30F85B98C}"/>
              </a:ext>
            </a:extLst>
          </p:cNvPr>
          <p:cNvSpPr/>
          <p:nvPr/>
        </p:nvSpPr>
        <p:spPr>
          <a:xfrm>
            <a:off x="561434" y="326658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54FC72AD-A16D-2592-0F21-2071C5908BFB}"/>
              </a:ext>
            </a:extLst>
          </p:cNvPr>
          <p:cNvSpPr txBox="1"/>
          <p:nvPr/>
        </p:nvSpPr>
        <p:spPr>
          <a:xfrm>
            <a:off x="415229" y="2371397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주문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83" name="그룹 182">
            <a:extLst>
              <a:ext uri="{FF2B5EF4-FFF2-40B4-BE49-F238E27FC236}">
                <a16:creationId xmlns:a16="http://schemas.microsoft.com/office/drawing/2014/main" id="{BD9E5BFA-9BE5-B7BD-7818-6962196C0D74}"/>
              </a:ext>
            </a:extLst>
          </p:cNvPr>
          <p:cNvGrpSpPr/>
          <p:nvPr/>
        </p:nvGrpSpPr>
        <p:grpSpPr>
          <a:xfrm>
            <a:off x="291169" y="2687417"/>
            <a:ext cx="278496" cy="200053"/>
            <a:chOff x="1014019" y="2643309"/>
            <a:chExt cx="278496" cy="200053"/>
          </a:xfrm>
        </p:grpSpPr>
        <p:sp>
          <p:nvSpPr>
            <p:cNvPr id="184" name="이등변 삼각형 183">
              <a:extLst>
                <a:ext uri="{FF2B5EF4-FFF2-40B4-BE49-F238E27FC236}">
                  <a16:creationId xmlns:a16="http://schemas.microsoft.com/office/drawing/2014/main" id="{7CDC13F1-9D12-7AF9-07CD-6F657197C35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85" name="그룹 184">
              <a:extLst>
                <a:ext uri="{FF2B5EF4-FFF2-40B4-BE49-F238E27FC236}">
                  <a16:creationId xmlns:a16="http://schemas.microsoft.com/office/drawing/2014/main" id="{9883AEB1-B185-2A97-5FFE-FB64C98EF4DA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86" name="Oval 593">
                <a:extLst>
                  <a:ext uri="{FF2B5EF4-FFF2-40B4-BE49-F238E27FC236}">
                    <a16:creationId xmlns:a16="http://schemas.microsoft.com/office/drawing/2014/main" id="{793BFE54-9F44-30EF-F29E-C41CB5467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87" name="TextBox 14">
                <a:extLst>
                  <a:ext uri="{FF2B5EF4-FFF2-40B4-BE49-F238E27FC236}">
                    <a16:creationId xmlns:a16="http://schemas.microsoft.com/office/drawing/2014/main" id="{6A4EC5B7-DD7A-5925-85F1-506F653492F0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88" name="그룹 187">
            <a:extLst>
              <a:ext uri="{FF2B5EF4-FFF2-40B4-BE49-F238E27FC236}">
                <a16:creationId xmlns:a16="http://schemas.microsoft.com/office/drawing/2014/main" id="{A4A71FCC-F668-CEF4-9D28-88884CB774D5}"/>
              </a:ext>
            </a:extLst>
          </p:cNvPr>
          <p:cNvGrpSpPr/>
          <p:nvPr/>
        </p:nvGrpSpPr>
        <p:grpSpPr>
          <a:xfrm>
            <a:off x="291169" y="2958181"/>
            <a:ext cx="278496" cy="200053"/>
            <a:chOff x="1014019" y="2643309"/>
            <a:chExt cx="278496" cy="200053"/>
          </a:xfrm>
        </p:grpSpPr>
        <p:sp>
          <p:nvSpPr>
            <p:cNvPr id="189" name="이등변 삼각형 188">
              <a:extLst>
                <a:ext uri="{FF2B5EF4-FFF2-40B4-BE49-F238E27FC236}">
                  <a16:creationId xmlns:a16="http://schemas.microsoft.com/office/drawing/2014/main" id="{1F404DD7-F456-7048-8BBF-2399AA4786B0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90" name="그룹 189">
              <a:extLst>
                <a:ext uri="{FF2B5EF4-FFF2-40B4-BE49-F238E27FC236}">
                  <a16:creationId xmlns:a16="http://schemas.microsoft.com/office/drawing/2014/main" id="{0528F959-0F8A-1D36-E071-AC5F7D3CBE43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91" name="Oval 593">
                <a:extLst>
                  <a:ext uri="{FF2B5EF4-FFF2-40B4-BE49-F238E27FC236}">
                    <a16:creationId xmlns:a16="http://schemas.microsoft.com/office/drawing/2014/main" id="{CFC92B6D-503D-7513-CE0B-D652589128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92" name="TextBox 14">
                <a:extLst>
                  <a:ext uri="{FF2B5EF4-FFF2-40B4-BE49-F238E27FC236}">
                    <a16:creationId xmlns:a16="http://schemas.microsoft.com/office/drawing/2014/main" id="{30A943F9-FE6F-668E-613F-893EB6B0BEFB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93" name="그룹 192">
            <a:extLst>
              <a:ext uri="{FF2B5EF4-FFF2-40B4-BE49-F238E27FC236}">
                <a16:creationId xmlns:a16="http://schemas.microsoft.com/office/drawing/2014/main" id="{62C55726-4286-B6DC-6E6A-F237A9564444}"/>
              </a:ext>
            </a:extLst>
          </p:cNvPr>
          <p:cNvGrpSpPr/>
          <p:nvPr/>
        </p:nvGrpSpPr>
        <p:grpSpPr>
          <a:xfrm>
            <a:off x="3592297" y="2434988"/>
            <a:ext cx="244417" cy="258694"/>
            <a:chOff x="1098607" y="3056422"/>
            <a:chExt cx="244417" cy="258694"/>
          </a:xfrm>
        </p:grpSpPr>
        <p:sp>
          <p:nvSpPr>
            <p:cNvPr id="194" name="이등변 삼각형 193">
              <a:extLst>
                <a:ext uri="{FF2B5EF4-FFF2-40B4-BE49-F238E27FC236}">
                  <a16:creationId xmlns:a16="http://schemas.microsoft.com/office/drawing/2014/main" id="{61FB21DD-86AB-E82D-9299-48EDFB4421A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95" name="그룹 194">
              <a:extLst>
                <a:ext uri="{FF2B5EF4-FFF2-40B4-BE49-F238E27FC236}">
                  <a16:creationId xmlns:a16="http://schemas.microsoft.com/office/drawing/2014/main" id="{F0548A6D-6B1E-280B-5D0D-262829A2C30E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96" name="Oval 593">
                <a:extLst>
                  <a:ext uri="{FF2B5EF4-FFF2-40B4-BE49-F238E27FC236}">
                    <a16:creationId xmlns:a16="http://schemas.microsoft.com/office/drawing/2014/main" id="{42E164E5-B1D4-940E-EB6D-6AC66A06AE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97" name="TextBox 14">
                <a:extLst>
                  <a:ext uri="{FF2B5EF4-FFF2-40B4-BE49-F238E27FC236}">
                    <a16:creationId xmlns:a16="http://schemas.microsoft.com/office/drawing/2014/main" id="{7688C26E-86E6-5D7B-2A43-A5228B9155A3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210" name="그림 209">
            <a:extLst>
              <a:ext uri="{FF2B5EF4-FFF2-40B4-BE49-F238E27FC236}">
                <a16:creationId xmlns:a16="http://schemas.microsoft.com/office/drawing/2014/main" id="{2B0A015B-DF55-D745-0005-642EF43BDF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5692" y="3721971"/>
            <a:ext cx="765615" cy="288135"/>
          </a:xfrm>
          <a:prstGeom prst="rect">
            <a:avLst/>
          </a:prstGeom>
        </p:spPr>
      </p:pic>
      <p:grpSp>
        <p:nvGrpSpPr>
          <p:cNvPr id="211" name="그룹 210">
            <a:extLst>
              <a:ext uri="{FF2B5EF4-FFF2-40B4-BE49-F238E27FC236}">
                <a16:creationId xmlns:a16="http://schemas.microsoft.com/office/drawing/2014/main" id="{484771A4-CB7E-9EBD-281A-9B7411E50E9E}"/>
              </a:ext>
            </a:extLst>
          </p:cNvPr>
          <p:cNvGrpSpPr/>
          <p:nvPr/>
        </p:nvGrpSpPr>
        <p:grpSpPr>
          <a:xfrm rot="5400000">
            <a:off x="1739789" y="236790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12" name="이등변 삼각형 211">
              <a:extLst>
                <a:ext uri="{FF2B5EF4-FFF2-40B4-BE49-F238E27FC236}">
                  <a16:creationId xmlns:a16="http://schemas.microsoft.com/office/drawing/2014/main" id="{6AB0E6D2-F959-5FEF-9AA9-0F3EA190090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13" name="Oval 593">
              <a:extLst>
                <a:ext uri="{FF2B5EF4-FFF2-40B4-BE49-F238E27FC236}">
                  <a16:creationId xmlns:a16="http://schemas.microsoft.com/office/drawing/2014/main" id="{1BF3877D-6273-FF35-AA22-2E631A4B2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7</a:t>
              </a:r>
            </a:p>
          </p:txBody>
        </p:sp>
      </p:grpSp>
      <p:sp>
        <p:nvSpPr>
          <p:cNvPr id="214" name="직사각형 213">
            <a:extLst>
              <a:ext uri="{FF2B5EF4-FFF2-40B4-BE49-F238E27FC236}">
                <a16:creationId xmlns:a16="http://schemas.microsoft.com/office/drawing/2014/main" id="{A8323294-399B-506E-2038-05F7E4415F8C}"/>
              </a:ext>
            </a:extLst>
          </p:cNvPr>
          <p:cNvSpPr/>
          <p:nvPr/>
        </p:nvSpPr>
        <p:spPr>
          <a:xfrm>
            <a:off x="777105" y="2921318"/>
            <a:ext cx="737616" cy="562157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15" name="그룹 214">
            <a:extLst>
              <a:ext uri="{FF2B5EF4-FFF2-40B4-BE49-F238E27FC236}">
                <a16:creationId xmlns:a16="http://schemas.microsoft.com/office/drawing/2014/main" id="{4EE693C1-C301-E642-592B-E6797E86F6EF}"/>
              </a:ext>
            </a:extLst>
          </p:cNvPr>
          <p:cNvGrpSpPr/>
          <p:nvPr/>
        </p:nvGrpSpPr>
        <p:grpSpPr>
          <a:xfrm>
            <a:off x="3403023" y="3775247"/>
            <a:ext cx="278496" cy="200053"/>
            <a:chOff x="1014019" y="2643309"/>
            <a:chExt cx="278496" cy="200053"/>
          </a:xfrm>
        </p:grpSpPr>
        <p:sp>
          <p:nvSpPr>
            <p:cNvPr id="216" name="이등변 삼각형 215">
              <a:extLst>
                <a:ext uri="{FF2B5EF4-FFF2-40B4-BE49-F238E27FC236}">
                  <a16:creationId xmlns:a16="http://schemas.microsoft.com/office/drawing/2014/main" id="{C35888D9-ACEC-00EA-0F3E-08EC71739677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17" name="그룹 216">
              <a:extLst>
                <a:ext uri="{FF2B5EF4-FFF2-40B4-BE49-F238E27FC236}">
                  <a16:creationId xmlns:a16="http://schemas.microsoft.com/office/drawing/2014/main" id="{67E22129-9E6E-D24C-F9D6-02E1ED4F739B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18" name="Oval 593">
                <a:extLst>
                  <a:ext uri="{FF2B5EF4-FFF2-40B4-BE49-F238E27FC236}">
                    <a16:creationId xmlns:a16="http://schemas.microsoft.com/office/drawing/2014/main" id="{C48C10D1-5680-F4E7-3AE9-22129C1D3D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19" name="TextBox 14">
                <a:extLst>
                  <a:ext uri="{FF2B5EF4-FFF2-40B4-BE49-F238E27FC236}">
                    <a16:creationId xmlns:a16="http://schemas.microsoft.com/office/drawing/2014/main" id="{FBDC3086-7BE7-6C4B-8D98-70004D272402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25" name="사각형: 둥근 모서리 224">
            <a:extLst>
              <a:ext uri="{FF2B5EF4-FFF2-40B4-BE49-F238E27FC236}">
                <a16:creationId xmlns:a16="http://schemas.microsoft.com/office/drawing/2014/main" id="{EBA8A4D0-BEB2-5B04-7F71-A1E9DBD5A888}"/>
              </a:ext>
            </a:extLst>
          </p:cNvPr>
          <p:cNvSpPr/>
          <p:nvPr/>
        </p:nvSpPr>
        <p:spPr>
          <a:xfrm>
            <a:off x="6531083" y="2290147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226" name="그래픽 225" descr="다운로드 윤곽선">
            <a:extLst>
              <a:ext uri="{FF2B5EF4-FFF2-40B4-BE49-F238E27FC236}">
                <a16:creationId xmlns:a16="http://schemas.microsoft.com/office/drawing/2014/main" id="{BA2F9199-40D7-5D23-A009-4929BA1D1E31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566575" y="2303110"/>
            <a:ext cx="204905" cy="204905"/>
          </a:xfrm>
          <a:prstGeom prst="rect">
            <a:avLst/>
          </a:prstGeom>
        </p:spPr>
      </p:pic>
      <p:grpSp>
        <p:nvGrpSpPr>
          <p:cNvPr id="227" name="그룹 226">
            <a:extLst>
              <a:ext uri="{FF2B5EF4-FFF2-40B4-BE49-F238E27FC236}">
                <a16:creationId xmlns:a16="http://schemas.microsoft.com/office/drawing/2014/main" id="{1F3EED40-5D32-4CF3-9CB7-FCBDCE0C3763}"/>
              </a:ext>
            </a:extLst>
          </p:cNvPr>
          <p:cNvGrpSpPr/>
          <p:nvPr/>
        </p:nvGrpSpPr>
        <p:grpSpPr>
          <a:xfrm>
            <a:off x="6283496" y="2311400"/>
            <a:ext cx="278496" cy="200053"/>
            <a:chOff x="1014019" y="2643309"/>
            <a:chExt cx="278496" cy="200053"/>
          </a:xfrm>
        </p:grpSpPr>
        <p:sp>
          <p:nvSpPr>
            <p:cNvPr id="228" name="이등변 삼각형 227">
              <a:extLst>
                <a:ext uri="{FF2B5EF4-FFF2-40B4-BE49-F238E27FC236}">
                  <a16:creationId xmlns:a16="http://schemas.microsoft.com/office/drawing/2014/main" id="{0157E8A5-D21C-3E40-CC52-4969043C449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29" name="그룹 228">
              <a:extLst>
                <a:ext uri="{FF2B5EF4-FFF2-40B4-BE49-F238E27FC236}">
                  <a16:creationId xmlns:a16="http://schemas.microsoft.com/office/drawing/2014/main" id="{D5C98887-E83E-6C45-9A0D-43B468B28C4C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30" name="Oval 593">
                <a:extLst>
                  <a:ext uri="{FF2B5EF4-FFF2-40B4-BE49-F238E27FC236}">
                    <a16:creationId xmlns:a16="http://schemas.microsoft.com/office/drawing/2014/main" id="{9D959316-AC79-4E39-9251-6679D4D7A0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31" name="TextBox 14">
                <a:extLst>
                  <a:ext uri="{FF2B5EF4-FFF2-40B4-BE49-F238E27FC236}">
                    <a16:creationId xmlns:a16="http://schemas.microsoft.com/office/drawing/2014/main" id="{ECF5E4C4-41E1-72EA-AD2A-8E99434560F4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32" name="TextBox 231">
            <a:extLst>
              <a:ext uri="{FF2B5EF4-FFF2-40B4-BE49-F238E27FC236}">
                <a16:creationId xmlns:a16="http://schemas.microsoft.com/office/drawing/2014/main" id="{E60C15B9-B5C0-CFDD-2C6A-247858D3643F}"/>
              </a:ext>
            </a:extLst>
          </p:cNvPr>
          <p:cNvSpPr txBox="1"/>
          <p:nvPr/>
        </p:nvSpPr>
        <p:spPr>
          <a:xfrm>
            <a:off x="3839488" y="1361917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주문번호</a:t>
            </a:r>
            <a:endParaRPr lang="en-US" altLang="ko-KR" sz="900"/>
          </a:p>
        </p:txBody>
      </p:sp>
      <p:grpSp>
        <p:nvGrpSpPr>
          <p:cNvPr id="233" name="그룹 232">
            <a:extLst>
              <a:ext uri="{FF2B5EF4-FFF2-40B4-BE49-F238E27FC236}">
                <a16:creationId xmlns:a16="http://schemas.microsoft.com/office/drawing/2014/main" id="{9783A0B9-CEB5-D7AD-4038-AD7502E48699}"/>
              </a:ext>
            </a:extLst>
          </p:cNvPr>
          <p:cNvGrpSpPr/>
          <p:nvPr/>
        </p:nvGrpSpPr>
        <p:grpSpPr>
          <a:xfrm rot="5400000">
            <a:off x="5763345" y="139067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34" name="이등변 삼각형 233">
              <a:extLst>
                <a:ext uri="{FF2B5EF4-FFF2-40B4-BE49-F238E27FC236}">
                  <a16:creationId xmlns:a16="http://schemas.microsoft.com/office/drawing/2014/main" id="{1329D374-5D5C-1CAA-013D-BBEA137012F3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35" name="Oval 593">
              <a:extLst>
                <a:ext uri="{FF2B5EF4-FFF2-40B4-BE49-F238E27FC236}">
                  <a16:creationId xmlns:a16="http://schemas.microsoft.com/office/drawing/2014/main" id="{30F2D98C-1708-F4C6-E8CB-6B81321361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sp>
        <p:nvSpPr>
          <p:cNvPr id="236" name="사각형: 둥근 모서리 235">
            <a:extLst>
              <a:ext uri="{FF2B5EF4-FFF2-40B4-BE49-F238E27FC236}">
                <a16:creationId xmlns:a16="http://schemas.microsoft.com/office/drawing/2014/main" id="{DBD4B9FD-747E-6716-E92A-A4F58BB546AA}"/>
              </a:ext>
            </a:extLst>
          </p:cNvPr>
          <p:cNvSpPr/>
          <p:nvPr/>
        </p:nvSpPr>
        <p:spPr>
          <a:xfrm>
            <a:off x="4475383" y="140466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주문번호 입력</a:t>
            </a:r>
          </a:p>
        </p:txBody>
      </p:sp>
      <p:pic>
        <p:nvPicPr>
          <p:cNvPr id="238" name="그래픽 237" descr="돋보기 단색으로 채워진">
            <a:extLst>
              <a:ext uri="{FF2B5EF4-FFF2-40B4-BE49-F238E27FC236}">
                <a16:creationId xmlns:a16="http://schemas.microsoft.com/office/drawing/2014/main" id="{7AF81E72-1A96-A5DD-AA5A-AF5104BDC07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556212" y="1446237"/>
            <a:ext cx="145373" cy="147683"/>
          </a:xfrm>
          <a:prstGeom prst="rect">
            <a:avLst/>
          </a:prstGeom>
        </p:spPr>
      </p:pic>
      <p:sp>
        <p:nvSpPr>
          <p:cNvPr id="242" name="TextBox 241">
            <a:extLst>
              <a:ext uri="{FF2B5EF4-FFF2-40B4-BE49-F238E27FC236}">
                <a16:creationId xmlns:a16="http://schemas.microsoft.com/office/drawing/2014/main" id="{01E47753-6BFF-E287-D71A-0B6F75A912FF}"/>
              </a:ext>
            </a:extLst>
          </p:cNvPr>
          <p:cNvSpPr txBox="1"/>
          <p:nvPr/>
        </p:nvSpPr>
        <p:spPr>
          <a:xfrm>
            <a:off x="3848732" y="105738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주문자</a:t>
            </a:r>
            <a:endParaRPr lang="en-US" altLang="ko-KR" sz="900"/>
          </a:p>
        </p:txBody>
      </p:sp>
      <p:sp>
        <p:nvSpPr>
          <p:cNvPr id="243" name="사각형: 둥근 모서리 242">
            <a:extLst>
              <a:ext uri="{FF2B5EF4-FFF2-40B4-BE49-F238E27FC236}">
                <a16:creationId xmlns:a16="http://schemas.microsoft.com/office/drawing/2014/main" id="{1B68565A-BF35-C746-9E92-B4946B2E13BC}"/>
              </a:ext>
            </a:extLst>
          </p:cNvPr>
          <p:cNvSpPr/>
          <p:nvPr/>
        </p:nvSpPr>
        <p:spPr>
          <a:xfrm>
            <a:off x="4475466" y="109150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44" name="사각형: 둥근 모서리 243">
            <a:extLst>
              <a:ext uri="{FF2B5EF4-FFF2-40B4-BE49-F238E27FC236}">
                <a16:creationId xmlns:a16="http://schemas.microsoft.com/office/drawing/2014/main" id="{0712D8E1-89CB-D743-DADA-951EEFCFBE62}"/>
              </a:ext>
            </a:extLst>
          </p:cNvPr>
          <p:cNvSpPr/>
          <p:nvPr/>
        </p:nvSpPr>
        <p:spPr>
          <a:xfrm>
            <a:off x="5561388" y="1091709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ID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입력</a:t>
            </a:r>
          </a:p>
        </p:txBody>
      </p:sp>
      <p:pic>
        <p:nvPicPr>
          <p:cNvPr id="245" name="그래픽 244" descr="돋보기 단색으로 채워진">
            <a:extLst>
              <a:ext uri="{FF2B5EF4-FFF2-40B4-BE49-F238E27FC236}">
                <a16:creationId xmlns:a16="http://schemas.microsoft.com/office/drawing/2014/main" id="{427D5A70-59E7-0779-C923-6307075CBA7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620562" y="1133075"/>
            <a:ext cx="145373" cy="147683"/>
          </a:xfrm>
          <a:prstGeom prst="rect">
            <a:avLst/>
          </a:prstGeom>
        </p:spPr>
      </p:pic>
      <p:grpSp>
        <p:nvGrpSpPr>
          <p:cNvPr id="250" name="그룹 249">
            <a:extLst>
              <a:ext uri="{FF2B5EF4-FFF2-40B4-BE49-F238E27FC236}">
                <a16:creationId xmlns:a16="http://schemas.microsoft.com/office/drawing/2014/main" id="{9DC2E95B-9CFB-773F-C475-3C9535B199DF}"/>
              </a:ext>
            </a:extLst>
          </p:cNvPr>
          <p:cNvGrpSpPr/>
          <p:nvPr/>
        </p:nvGrpSpPr>
        <p:grpSpPr>
          <a:xfrm rot="5400000">
            <a:off x="6808944" y="108493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51" name="이등변 삼각형 250">
              <a:extLst>
                <a:ext uri="{FF2B5EF4-FFF2-40B4-BE49-F238E27FC236}">
                  <a16:creationId xmlns:a16="http://schemas.microsoft.com/office/drawing/2014/main" id="{C06F52AE-8AC0-E409-49AB-06D3A2EBB9D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52" name="Oval 593">
              <a:extLst>
                <a:ext uri="{FF2B5EF4-FFF2-40B4-BE49-F238E27FC236}">
                  <a16:creationId xmlns:a16="http://schemas.microsoft.com/office/drawing/2014/main" id="{72574AD3-7279-AF28-156E-00B5CAE970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pSp>
        <p:nvGrpSpPr>
          <p:cNvPr id="256" name="그룹 255">
            <a:extLst>
              <a:ext uri="{FF2B5EF4-FFF2-40B4-BE49-F238E27FC236}">
                <a16:creationId xmlns:a16="http://schemas.microsoft.com/office/drawing/2014/main" id="{CFBF650B-6741-47F9-5923-66B1BA2B103B}"/>
              </a:ext>
            </a:extLst>
          </p:cNvPr>
          <p:cNvGrpSpPr/>
          <p:nvPr/>
        </p:nvGrpSpPr>
        <p:grpSpPr>
          <a:xfrm>
            <a:off x="1411562" y="2701867"/>
            <a:ext cx="244417" cy="258694"/>
            <a:chOff x="1098607" y="3056422"/>
            <a:chExt cx="244417" cy="258694"/>
          </a:xfrm>
        </p:grpSpPr>
        <p:sp>
          <p:nvSpPr>
            <p:cNvPr id="257" name="이등변 삼각형 256">
              <a:extLst>
                <a:ext uri="{FF2B5EF4-FFF2-40B4-BE49-F238E27FC236}">
                  <a16:creationId xmlns:a16="http://schemas.microsoft.com/office/drawing/2014/main" id="{EF9583CF-434E-9B43-5FE2-725FF56F60B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58" name="그룹 257">
              <a:extLst>
                <a:ext uri="{FF2B5EF4-FFF2-40B4-BE49-F238E27FC236}">
                  <a16:creationId xmlns:a16="http://schemas.microsoft.com/office/drawing/2014/main" id="{8F2327B3-3B5E-3A74-83D9-A75D4BDD28A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259" name="Oval 593">
                <a:extLst>
                  <a:ext uri="{FF2B5EF4-FFF2-40B4-BE49-F238E27FC236}">
                    <a16:creationId xmlns:a16="http://schemas.microsoft.com/office/drawing/2014/main" id="{1AD78355-7AF2-843C-A6F7-9DE79BDD8C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60" name="TextBox 14">
                <a:extLst>
                  <a:ext uri="{FF2B5EF4-FFF2-40B4-BE49-F238E27FC236}">
                    <a16:creationId xmlns:a16="http://schemas.microsoft.com/office/drawing/2014/main" id="{EB801CC9-42BF-66CA-DE86-1D8A0E49C010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89567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9008391" y="478246"/>
          <a:ext cx="3183608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3608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75063"/>
              </p:ext>
            </p:extLst>
          </p:nvPr>
        </p:nvGraphicFramePr>
        <p:xfrm>
          <a:off x="9008390" y="725881"/>
          <a:ext cx="318360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01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2731808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메뉴 내용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사용자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메뉴 내용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클릭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303869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(2)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AD-01-0002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6807FA-2162-70F1-5CF5-B6AF5BD8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7</a:t>
            </a:fld>
            <a:endParaRPr lang="ko-KR" altLang="en-US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6D791539-7A0D-C063-BD80-7785DBC08341}"/>
              </a:ext>
            </a:extLst>
          </p:cNvPr>
          <p:cNvSpPr/>
          <p:nvPr/>
        </p:nvSpPr>
        <p:spPr>
          <a:xfrm>
            <a:off x="1873375" y="571499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61895B64-874D-6639-EA43-491991AD178C}"/>
              </a:ext>
            </a:extLst>
          </p:cNvPr>
          <p:cNvSpPr/>
          <p:nvPr/>
        </p:nvSpPr>
        <p:spPr>
          <a:xfrm>
            <a:off x="1873375" y="906236"/>
            <a:ext cx="7092000" cy="5695763"/>
          </a:xfrm>
          <a:prstGeom prst="rect">
            <a:avLst/>
          </a:prstGeom>
          <a:noFill/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B19436-EC96-AD4C-0D3F-EDD2BD72A11B}"/>
              </a:ext>
            </a:extLst>
          </p:cNvPr>
          <p:cNvSpPr txBox="1"/>
          <p:nvPr/>
        </p:nvSpPr>
        <p:spPr>
          <a:xfrm>
            <a:off x="7907217" y="669229"/>
            <a:ext cx="65300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1100" b="1">
                <a:solidFill>
                  <a:schemeClr val="bg1"/>
                </a:solidFill>
              </a:rPr>
              <a:t>관리자명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4F0D69-973E-E83B-EA41-82F0A8971607}"/>
              </a:ext>
            </a:extLst>
          </p:cNvPr>
          <p:cNvSpPr txBox="1"/>
          <p:nvPr/>
        </p:nvSpPr>
        <p:spPr>
          <a:xfrm>
            <a:off x="5666359" y="675512"/>
            <a:ext cx="201056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최근 접속 </a:t>
            </a:r>
            <a:r>
              <a:rPr lang="en-US" altLang="ko-KR" sz="900" b="1">
                <a:solidFill>
                  <a:schemeClr val="bg1"/>
                </a:solidFill>
              </a:rPr>
              <a:t>| 2023-03-15 15:03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87C1AE-D33C-ED95-FFFD-61E6F444B7AA}"/>
              </a:ext>
            </a:extLst>
          </p:cNvPr>
          <p:cNvSpPr txBox="1"/>
          <p:nvPr/>
        </p:nvSpPr>
        <p:spPr>
          <a:xfrm>
            <a:off x="4533900" y="672966"/>
            <a:ext cx="114804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매뉴얼 다운로드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85F9D281-16D2-B003-254B-0F8BBECA782B}"/>
              </a:ext>
            </a:extLst>
          </p:cNvPr>
          <p:cNvSpPr/>
          <p:nvPr/>
        </p:nvSpPr>
        <p:spPr>
          <a:xfrm>
            <a:off x="93562" y="571500"/>
            <a:ext cx="1779814" cy="6030499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9474D390-242C-8104-38D0-7D9F7708E60D}"/>
              </a:ext>
            </a:extLst>
          </p:cNvPr>
          <p:cNvSpPr/>
          <p:nvPr/>
        </p:nvSpPr>
        <p:spPr>
          <a:xfrm>
            <a:off x="1881422" y="6267262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46D7BD-E6D6-EF6F-9D06-2AE8E6964D64}"/>
              </a:ext>
            </a:extLst>
          </p:cNvPr>
          <p:cNvSpPr txBox="1"/>
          <p:nvPr/>
        </p:nvSpPr>
        <p:spPr>
          <a:xfrm>
            <a:off x="549673" y="624901"/>
            <a:ext cx="1164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>
                <a:solidFill>
                  <a:schemeClr val="bg1"/>
                </a:solidFill>
              </a:rPr>
              <a:t>페이지 이름</a:t>
            </a:r>
          </a:p>
        </p:txBody>
      </p: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D1B67010-295D-ADB8-87E4-449E5503D191}"/>
              </a:ext>
            </a:extLst>
          </p:cNvPr>
          <p:cNvGrpSpPr/>
          <p:nvPr/>
        </p:nvGrpSpPr>
        <p:grpSpPr>
          <a:xfrm>
            <a:off x="8600722" y="627669"/>
            <a:ext cx="253042" cy="252398"/>
            <a:chOff x="3183602" y="3142358"/>
            <a:chExt cx="252399" cy="252399"/>
          </a:xfrm>
        </p:grpSpPr>
        <p:sp>
          <p:nvSpPr>
            <p:cNvPr id="45" name="타원 44">
              <a:extLst>
                <a:ext uri="{FF2B5EF4-FFF2-40B4-BE49-F238E27FC236}">
                  <a16:creationId xmlns:a16="http://schemas.microsoft.com/office/drawing/2014/main" id="{61CEB2E9-AF1B-C5E0-254A-18D24BB5AD09}"/>
                </a:ext>
              </a:extLst>
            </p:cNvPr>
            <p:cNvSpPr/>
            <p:nvPr/>
          </p:nvSpPr>
          <p:spPr>
            <a:xfrm>
              <a:off x="3183602" y="3142358"/>
              <a:ext cx="252399" cy="25239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44" name="그래픽 43" descr="사용자 단색으로 채워진">
              <a:extLst>
                <a:ext uri="{FF2B5EF4-FFF2-40B4-BE49-F238E27FC236}">
                  <a16:creationId xmlns:a16="http://schemas.microsoft.com/office/drawing/2014/main" id="{2FB24325-B09B-08B4-0881-51C0A94344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3222957" y="3165862"/>
              <a:ext cx="192690" cy="192690"/>
            </a:xfrm>
            <a:prstGeom prst="rect">
              <a:avLst/>
            </a:prstGeom>
          </p:spPr>
        </p:pic>
      </p:grpSp>
      <p:pic>
        <p:nvPicPr>
          <p:cNvPr id="48" name="그래픽 47" descr="다운로드 단색으로 채워진">
            <a:extLst>
              <a:ext uri="{FF2B5EF4-FFF2-40B4-BE49-F238E27FC236}">
                <a16:creationId xmlns:a16="http://schemas.microsoft.com/office/drawing/2014/main" id="{34BCD4DA-5167-8D90-1BF7-524BA390C77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479021" y="636953"/>
            <a:ext cx="208674" cy="208674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AE8E857F-3452-241A-13B4-EB7F8E79EFEC}"/>
              </a:ext>
            </a:extLst>
          </p:cNvPr>
          <p:cNvSpPr txBox="1"/>
          <p:nvPr/>
        </p:nvSpPr>
        <p:spPr>
          <a:xfrm>
            <a:off x="544693" y="1431340"/>
            <a:ext cx="147009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>
                <a:solidFill>
                  <a:schemeClr val="bg1"/>
                </a:solidFill>
              </a:rPr>
              <a:t>대시보드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사용자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000">
                <a:solidFill>
                  <a:schemeClr val="bg1"/>
                </a:solidFill>
              </a:rPr>
              <a:t>사용자 회원 관리</a:t>
            </a:r>
            <a:endParaRPr lang="en-US" altLang="ko-KR" sz="1000">
              <a:solidFill>
                <a:schemeClr val="bg1"/>
              </a:solidFill>
            </a:endParaRPr>
          </a:p>
          <a:p>
            <a:r>
              <a:rPr lang="ko-KR" altLang="en-US" sz="1000">
                <a:solidFill>
                  <a:schemeClr val="bg1"/>
                </a:solidFill>
              </a:rPr>
              <a:t>사용자 로그 관리</a:t>
            </a:r>
            <a:endParaRPr lang="en-US" altLang="ko-KR" sz="1000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포인트</a:t>
            </a:r>
            <a:r>
              <a:rPr lang="en-US" altLang="ko-KR" sz="1100" b="1">
                <a:solidFill>
                  <a:schemeClr val="bg1"/>
                </a:solidFill>
              </a:rPr>
              <a:t>/</a:t>
            </a:r>
            <a:r>
              <a:rPr lang="ko-KR" altLang="en-US" sz="1100" b="1">
                <a:solidFill>
                  <a:schemeClr val="bg1"/>
                </a:solidFill>
              </a:rPr>
              <a:t>구매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시스템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배너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공지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온라인몰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스마트 오더 관리</a:t>
            </a:r>
          </a:p>
        </p:txBody>
      </p:sp>
      <p:pic>
        <p:nvPicPr>
          <p:cNvPr id="59" name="그래픽 58" descr="사용자 단색으로 채워진">
            <a:extLst>
              <a:ext uri="{FF2B5EF4-FFF2-40B4-BE49-F238E27FC236}">
                <a16:creationId xmlns:a16="http://schemas.microsoft.com/office/drawing/2014/main" id="{8E8CEADD-90DC-D688-F3FF-41CE5C2FEEA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8022" y="1749701"/>
            <a:ext cx="285208" cy="285208"/>
          </a:xfrm>
          <a:prstGeom prst="rect">
            <a:avLst/>
          </a:prstGeom>
        </p:spPr>
      </p:pic>
      <p:pic>
        <p:nvPicPr>
          <p:cNvPr id="61" name="그래픽 60" descr="단일 톱니바퀴 단색으로 채워진">
            <a:extLst>
              <a:ext uri="{FF2B5EF4-FFF2-40B4-BE49-F238E27FC236}">
                <a16:creationId xmlns:a16="http://schemas.microsoft.com/office/drawing/2014/main" id="{A581498D-0F59-699C-7026-517645D3E7E3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312354" y="2928030"/>
            <a:ext cx="223618" cy="223618"/>
          </a:xfrm>
          <a:prstGeom prst="rect">
            <a:avLst/>
          </a:prstGeom>
        </p:spPr>
      </p:pic>
      <p:pic>
        <p:nvPicPr>
          <p:cNvPr id="63" name="그래픽 62" descr="전자 상거래 단색으로 채워진">
            <a:extLst>
              <a:ext uri="{FF2B5EF4-FFF2-40B4-BE49-F238E27FC236}">
                <a16:creationId xmlns:a16="http://schemas.microsoft.com/office/drawing/2014/main" id="{5696F980-6B7A-235E-C8D9-0D2F923688A7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88703" y="4272929"/>
            <a:ext cx="238125" cy="238125"/>
          </a:xfrm>
          <a:prstGeom prst="rect">
            <a:avLst/>
          </a:prstGeom>
        </p:spPr>
      </p:pic>
      <p:pic>
        <p:nvPicPr>
          <p:cNvPr id="65" name="그래픽 64" descr="채팅 단색으로 채워진">
            <a:extLst>
              <a:ext uri="{FF2B5EF4-FFF2-40B4-BE49-F238E27FC236}">
                <a16:creationId xmlns:a16="http://schemas.microsoft.com/office/drawing/2014/main" id="{B38E5E91-823D-0318-C065-B773D8BF5E1A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96162" y="3580607"/>
            <a:ext cx="256002" cy="256002"/>
          </a:xfrm>
          <a:prstGeom prst="rect">
            <a:avLst/>
          </a:prstGeom>
        </p:spPr>
      </p:pic>
      <p:pic>
        <p:nvPicPr>
          <p:cNvPr id="67" name="그래픽 66" descr="쇼핑 카트 단색으로 채워진">
            <a:extLst>
              <a:ext uri="{FF2B5EF4-FFF2-40B4-BE49-F238E27FC236}">
                <a16:creationId xmlns:a16="http://schemas.microsoft.com/office/drawing/2014/main" id="{D6EF6825-E259-8806-4F90-7E94D07A270C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305677" y="3954059"/>
            <a:ext cx="209550" cy="209550"/>
          </a:xfrm>
          <a:prstGeom prst="rect">
            <a:avLst/>
          </a:prstGeom>
        </p:spPr>
      </p:pic>
      <p:pic>
        <p:nvPicPr>
          <p:cNvPr id="69" name="그래픽 68" descr="햄버거 메뉴 아이콘 단색으로 채워진">
            <a:extLst>
              <a:ext uri="{FF2B5EF4-FFF2-40B4-BE49-F238E27FC236}">
                <a16:creationId xmlns:a16="http://schemas.microsoft.com/office/drawing/2014/main" id="{8355680E-F3CC-C628-F248-1C31891BEB00}"/>
              </a:ext>
            </a:extLst>
          </p:cNvPr>
          <p:cNvPicPr>
            <a:picLocks noChangeAspect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304714" y="1446854"/>
            <a:ext cx="238750" cy="238750"/>
          </a:xfrm>
          <a:prstGeom prst="rect">
            <a:avLst/>
          </a:prstGeom>
        </p:spPr>
      </p:pic>
      <p:pic>
        <p:nvPicPr>
          <p:cNvPr id="71" name="그래픽 70" descr="책갈피 단색으로 채워진">
            <a:extLst>
              <a:ext uri="{FF2B5EF4-FFF2-40B4-BE49-F238E27FC236}">
                <a16:creationId xmlns:a16="http://schemas.microsoft.com/office/drawing/2014/main" id="{E2E64C72-486D-5F0F-8CAC-0B9855B4FFD9}"/>
              </a:ext>
            </a:extLst>
          </p:cNvPr>
          <p:cNvPicPr>
            <a:picLocks noChangeAspect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9"/>
              </a:ext>
            </a:extLst>
          </a:blip>
          <a:stretch>
            <a:fillRect/>
          </a:stretch>
        </p:blipFill>
        <p:spPr>
          <a:xfrm>
            <a:off x="305677" y="3269098"/>
            <a:ext cx="250964" cy="250964"/>
          </a:xfrm>
          <a:prstGeom prst="rect">
            <a:avLst/>
          </a:prstGeom>
        </p:spPr>
      </p:pic>
      <p:pic>
        <p:nvPicPr>
          <p:cNvPr id="75" name="그래픽 74" descr="햄버거 메뉴 아이콘 단색으로 채워진">
            <a:extLst>
              <a:ext uri="{FF2B5EF4-FFF2-40B4-BE49-F238E27FC236}">
                <a16:creationId xmlns:a16="http://schemas.microsoft.com/office/drawing/2014/main" id="{5CBB33C1-6C7C-FCCC-213F-0926D81F3A25}"/>
              </a:ext>
            </a:extLst>
          </p:cNvPr>
          <p:cNvPicPr>
            <a:picLocks noChangeAspect="1"/>
          </p:cNvPicPr>
          <p:nvPr/>
        </p:nvPicPr>
        <p:blipFill>
          <a:blip r:embed="rId2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1583128" y="676204"/>
            <a:ext cx="178948" cy="178948"/>
          </a:xfrm>
          <a:prstGeom prst="rect">
            <a:avLst/>
          </a:prstGeom>
        </p:spPr>
      </p:pic>
      <p:pic>
        <p:nvPicPr>
          <p:cNvPr id="8" name="그래픽 7" descr="사용자 단색으로 채워진">
            <a:extLst>
              <a:ext uri="{FF2B5EF4-FFF2-40B4-BE49-F238E27FC236}">
                <a16:creationId xmlns:a16="http://schemas.microsoft.com/office/drawing/2014/main" id="{A093CF31-F931-615F-61A4-BCDDB34A5BAB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2205" y="2559033"/>
            <a:ext cx="285208" cy="285208"/>
          </a:xfrm>
          <a:prstGeom prst="rect">
            <a:avLst/>
          </a:prstGeom>
        </p:spPr>
      </p:pic>
      <p:grpSp>
        <p:nvGrpSpPr>
          <p:cNvPr id="10" name="그룹 9">
            <a:extLst>
              <a:ext uri="{FF2B5EF4-FFF2-40B4-BE49-F238E27FC236}">
                <a16:creationId xmlns:a16="http://schemas.microsoft.com/office/drawing/2014/main" id="{2D8B91DA-AAE4-0707-B509-3F9568D60F42}"/>
              </a:ext>
            </a:extLst>
          </p:cNvPr>
          <p:cNvGrpSpPr/>
          <p:nvPr/>
        </p:nvGrpSpPr>
        <p:grpSpPr>
          <a:xfrm rot="5400000">
            <a:off x="1840974" y="210300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" name="이등변 삼각형 10">
              <a:extLst>
                <a:ext uri="{FF2B5EF4-FFF2-40B4-BE49-F238E27FC236}">
                  <a16:creationId xmlns:a16="http://schemas.microsoft.com/office/drawing/2014/main" id="{D433CBBB-CF52-B2AF-B8AF-3FF2B07F589F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" name="Oval 593">
              <a:extLst>
                <a:ext uri="{FF2B5EF4-FFF2-40B4-BE49-F238E27FC236}">
                  <a16:creationId xmlns:a16="http://schemas.microsoft.com/office/drawing/2014/main" id="{23001C5F-8F75-E383-5214-CB1B65D608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5470953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780191"/>
              </p:ext>
            </p:extLst>
          </p:nvPr>
        </p:nvGraphicFramePr>
        <p:xfrm>
          <a:off x="7794170" y="725881"/>
          <a:ext cx="439783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온라인몰 주문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주문 승인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주문 취소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73909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8912526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119770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주문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AD-08-0008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70</a:t>
            </a:fld>
            <a:endParaRPr lang="ko-KR" altLang="en-US"/>
          </a:p>
        </p:txBody>
      </p:sp>
      <p:sp>
        <p:nvSpPr>
          <p:cNvPr id="155" name="사각형: 둥근 모서리 154">
            <a:extLst>
              <a:ext uri="{FF2B5EF4-FFF2-40B4-BE49-F238E27FC236}">
                <a16:creationId xmlns:a16="http://schemas.microsoft.com/office/drawing/2014/main" id="{F0DE71D0-7048-7065-97FF-F0C4B559DFF8}"/>
              </a:ext>
            </a:extLst>
          </p:cNvPr>
          <p:cNvSpPr/>
          <p:nvPr/>
        </p:nvSpPr>
        <p:spPr>
          <a:xfrm>
            <a:off x="6224318" y="1826788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56" name="직선 연결선 155">
            <a:extLst>
              <a:ext uri="{FF2B5EF4-FFF2-40B4-BE49-F238E27FC236}">
                <a16:creationId xmlns:a16="http://schemas.microsoft.com/office/drawing/2014/main" id="{A2B87C22-614E-64B9-F282-4C62034B73A8}"/>
              </a:ext>
            </a:extLst>
          </p:cNvPr>
          <p:cNvCxnSpPr>
            <a:cxnSpLocks/>
          </p:cNvCxnSpPr>
          <p:nvPr/>
        </p:nvCxnSpPr>
        <p:spPr>
          <a:xfrm>
            <a:off x="395726" y="214273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7" name="TextBox 156">
            <a:extLst>
              <a:ext uri="{FF2B5EF4-FFF2-40B4-BE49-F238E27FC236}">
                <a16:creationId xmlns:a16="http://schemas.microsoft.com/office/drawing/2014/main" id="{0D2FF634-C6C1-57B6-C710-7D739C490FCB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주문 관리</a:t>
            </a:r>
            <a:endParaRPr lang="en-US" altLang="ko-KR" sz="900"/>
          </a:p>
        </p:txBody>
      </p:sp>
      <p:cxnSp>
        <p:nvCxnSpPr>
          <p:cNvPr id="158" name="직선 연결선 157">
            <a:extLst>
              <a:ext uri="{FF2B5EF4-FFF2-40B4-BE49-F238E27FC236}">
                <a16:creationId xmlns:a16="http://schemas.microsoft.com/office/drawing/2014/main" id="{BD3E3101-DC50-ADDD-C2A1-322FD160CA12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4" name="TextBox 153">
            <a:extLst>
              <a:ext uri="{FF2B5EF4-FFF2-40B4-BE49-F238E27FC236}">
                <a16:creationId xmlns:a16="http://schemas.microsoft.com/office/drawing/2014/main" id="{10FB2F3C-AF08-43D2-B2AE-F95C9D6431E2}"/>
              </a:ext>
            </a:extLst>
          </p:cNvPr>
          <p:cNvSpPr txBox="1"/>
          <p:nvPr/>
        </p:nvSpPr>
        <p:spPr>
          <a:xfrm>
            <a:off x="356597" y="1054646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</a:t>
            </a:r>
            <a:endParaRPr lang="en-US" altLang="ko-KR" sz="900"/>
          </a:p>
        </p:txBody>
      </p:sp>
      <p:sp>
        <p:nvSpPr>
          <p:cNvPr id="169" name="사각형: 둥근 모서리 168">
            <a:extLst>
              <a:ext uri="{FF2B5EF4-FFF2-40B4-BE49-F238E27FC236}">
                <a16:creationId xmlns:a16="http://schemas.microsoft.com/office/drawing/2014/main" id="{773EDB85-5F7C-405A-DBBF-3C1AC34FA113}"/>
              </a:ext>
            </a:extLst>
          </p:cNvPr>
          <p:cNvSpPr/>
          <p:nvPr/>
        </p:nvSpPr>
        <p:spPr>
          <a:xfrm>
            <a:off x="905561" y="109276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70" name="사각형: 둥근 모서리 169">
            <a:extLst>
              <a:ext uri="{FF2B5EF4-FFF2-40B4-BE49-F238E27FC236}">
                <a16:creationId xmlns:a16="http://schemas.microsoft.com/office/drawing/2014/main" id="{BD2D1E44-1D35-8D59-746F-971A74B26410}"/>
              </a:ext>
            </a:extLst>
          </p:cNvPr>
          <p:cNvSpPr/>
          <p:nvPr/>
        </p:nvSpPr>
        <p:spPr>
          <a:xfrm>
            <a:off x="1991483" y="1092968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1" name="그래픽 170" descr="돋보기 단색으로 채워진">
            <a:extLst>
              <a:ext uri="{FF2B5EF4-FFF2-40B4-BE49-F238E27FC236}">
                <a16:creationId xmlns:a16="http://schemas.microsoft.com/office/drawing/2014/main" id="{8DCD1D43-56E9-C586-DA2A-BD57CA5260A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050657" y="1134334"/>
            <a:ext cx="145373" cy="147683"/>
          </a:xfrm>
          <a:prstGeom prst="rect">
            <a:avLst/>
          </a:prstGeom>
        </p:spPr>
      </p:pic>
      <p:sp>
        <p:nvSpPr>
          <p:cNvPr id="165" name="TextBox 164">
            <a:extLst>
              <a:ext uri="{FF2B5EF4-FFF2-40B4-BE49-F238E27FC236}">
                <a16:creationId xmlns:a16="http://schemas.microsoft.com/office/drawing/2014/main" id="{898DE87D-734A-5377-2540-B279DE6B7105}"/>
              </a:ext>
            </a:extLst>
          </p:cNvPr>
          <p:cNvSpPr txBox="1"/>
          <p:nvPr/>
        </p:nvSpPr>
        <p:spPr>
          <a:xfrm>
            <a:off x="355399" y="1361220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</a:t>
            </a:r>
            <a:endParaRPr lang="en-US" altLang="ko-KR" sz="900"/>
          </a:p>
        </p:txBody>
      </p:sp>
      <p:sp>
        <p:nvSpPr>
          <p:cNvPr id="175" name="사각형: 둥근 모서리 174">
            <a:extLst>
              <a:ext uri="{FF2B5EF4-FFF2-40B4-BE49-F238E27FC236}">
                <a16:creationId xmlns:a16="http://schemas.microsoft.com/office/drawing/2014/main" id="{659560D2-9CC4-F2CE-8C9E-FE18C0597456}"/>
              </a:ext>
            </a:extLst>
          </p:cNvPr>
          <p:cNvSpPr/>
          <p:nvPr/>
        </p:nvSpPr>
        <p:spPr>
          <a:xfrm>
            <a:off x="905561" y="1403966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76" name="사각형: 둥근 모서리 175">
            <a:extLst>
              <a:ext uri="{FF2B5EF4-FFF2-40B4-BE49-F238E27FC236}">
                <a16:creationId xmlns:a16="http://schemas.microsoft.com/office/drawing/2014/main" id="{5165A666-CF81-B9A3-0A8C-203B64238AF0}"/>
              </a:ext>
            </a:extLst>
          </p:cNvPr>
          <p:cNvSpPr/>
          <p:nvPr/>
        </p:nvSpPr>
        <p:spPr>
          <a:xfrm>
            <a:off x="1991483" y="140417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7" name="그래픽 176" descr="돋보기 단색으로 채워진">
            <a:extLst>
              <a:ext uri="{FF2B5EF4-FFF2-40B4-BE49-F238E27FC236}">
                <a16:creationId xmlns:a16="http://schemas.microsoft.com/office/drawing/2014/main" id="{5EB93F3C-CAE0-35C9-D7D0-B903FF23F14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050657" y="1445540"/>
            <a:ext cx="145373" cy="147683"/>
          </a:xfrm>
          <a:prstGeom prst="rect">
            <a:avLst/>
          </a:prstGeom>
        </p:spPr>
      </p:pic>
      <p:graphicFrame>
        <p:nvGraphicFramePr>
          <p:cNvPr id="178" name="표 15">
            <a:extLst>
              <a:ext uri="{FF2B5EF4-FFF2-40B4-BE49-F238E27FC236}">
                <a16:creationId xmlns:a16="http://schemas.microsoft.com/office/drawing/2014/main" id="{E224F4A3-BF1B-34A5-89BF-D300E08DFB53}"/>
              </a:ext>
            </a:extLst>
          </p:cNvPr>
          <p:cNvGraphicFramePr>
            <a:graphicFrameLocks noGrp="1"/>
          </p:cNvGraphicFramePr>
          <p:nvPr/>
        </p:nvGraphicFramePr>
        <p:xfrm>
          <a:off x="495504" y="2632935"/>
          <a:ext cx="6914610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76021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766763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524193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624205">
                  <a:extLst>
                    <a:ext uri="{9D8B030D-6E8A-4147-A177-3AD203B41FA5}">
                      <a16:colId xmlns:a16="http://schemas.microsoft.com/office/drawing/2014/main" val="1441676131"/>
                    </a:ext>
                  </a:extLst>
                </a:gridCol>
                <a:gridCol w="1170305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662305">
                  <a:extLst>
                    <a:ext uri="{9D8B030D-6E8A-4147-A177-3AD203B41FA5}">
                      <a16:colId xmlns:a16="http://schemas.microsoft.com/office/drawing/2014/main" val="1093012020"/>
                    </a:ext>
                  </a:extLst>
                </a:gridCol>
                <a:gridCol w="662305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662305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3525247711"/>
                    </a:ext>
                  </a:extLst>
                </a:gridCol>
                <a:gridCol w="700703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 번호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주문자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 상품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주문 금액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포인트 </a:t>
                      </a:r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사용액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결제 수단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SMD00001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SS_MD01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빅맥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세트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6,500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6,500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SFC00001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파리크라상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SS_FC01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빵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4,500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1,500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신용결제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179" name="사각형: 둥근 모서리 178">
            <a:extLst>
              <a:ext uri="{FF2B5EF4-FFF2-40B4-BE49-F238E27FC236}">
                <a16:creationId xmlns:a16="http://schemas.microsoft.com/office/drawing/2014/main" id="{383026F9-9A0C-D446-921E-222A7C3D8551}"/>
              </a:ext>
            </a:extLst>
          </p:cNvPr>
          <p:cNvSpPr/>
          <p:nvPr/>
        </p:nvSpPr>
        <p:spPr>
          <a:xfrm>
            <a:off x="561434" y="271335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0" name="사각형: 둥근 모서리 179">
            <a:extLst>
              <a:ext uri="{FF2B5EF4-FFF2-40B4-BE49-F238E27FC236}">
                <a16:creationId xmlns:a16="http://schemas.microsoft.com/office/drawing/2014/main" id="{E8CEE381-B6EA-6EAF-DFF0-7C2CC9A8C5F7}"/>
              </a:ext>
            </a:extLst>
          </p:cNvPr>
          <p:cNvSpPr/>
          <p:nvPr/>
        </p:nvSpPr>
        <p:spPr>
          <a:xfrm>
            <a:off x="561434" y="298644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1" name="사각형: 둥근 모서리 180">
            <a:extLst>
              <a:ext uri="{FF2B5EF4-FFF2-40B4-BE49-F238E27FC236}">
                <a16:creationId xmlns:a16="http://schemas.microsoft.com/office/drawing/2014/main" id="{DB9C54FA-30F4-0DA1-23A2-30B30F85B98C}"/>
              </a:ext>
            </a:extLst>
          </p:cNvPr>
          <p:cNvSpPr/>
          <p:nvPr/>
        </p:nvSpPr>
        <p:spPr>
          <a:xfrm>
            <a:off x="561434" y="326658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54FC72AD-A16D-2592-0F21-2071C5908BFB}"/>
              </a:ext>
            </a:extLst>
          </p:cNvPr>
          <p:cNvSpPr txBox="1"/>
          <p:nvPr/>
        </p:nvSpPr>
        <p:spPr>
          <a:xfrm>
            <a:off x="415229" y="2371397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주문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10" name="그림 209">
            <a:extLst>
              <a:ext uri="{FF2B5EF4-FFF2-40B4-BE49-F238E27FC236}">
                <a16:creationId xmlns:a16="http://schemas.microsoft.com/office/drawing/2014/main" id="{2B0A015B-DF55-D745-0005-642EF43BDF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5692" y="3721971"/>
            <a:ext cx="765615" cy="288135"/>
          </a:xfrm>
          <a:prstGeom prst="rect">
            <a:avLst/>
          </a:prstGeom>
        </p:spPr>
      </p:pic>
      <p:sp>
        <p:nvSpPr>
          <p:cNvPr id="225" name="사각형: 둥근 모서리 224">
            <a:extLst>
              <a:ext uri="{FF2B5EF4-FFF2-40B4-BE49-F238E27FC236}">
                <a16:creationId xmlns:a16="http://schemas.microsoft.com/office/drawing/2014/main" id="{EBA8A4D0-BEB2-5B04-7F71-A1E9DBD5A888}"/>
              </a:ext>
            </a:extLst>
          </p:cNvPr>
          <p:cNvSpPr/>
          <p:nvPr/>
        </p:nvSpPr>
        <p:spPr>
          <a:xfrm>
            <a:off x="6531083" y="2290147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226" name="그래픽 225" descr="다운로드 윤곽선">
            <a:extLst>
              <a:ext uri="{FF2B5EF4-FFF2-40B4-BE49-F238E27FC236}">
                <a16:creationId xmlns:a16="http://schemas.microsoft.com/office/drawing/2014/main" id="{BA2F9199-40D7-5D23-A009-4929BA1D1E31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566575" y="2303110"/>
            <a:ext cx="204905" cy="204905"/>
          </a:xfrm>
          <a:prstGeom prst="rect">
            <a:avLst/>
          </a:prstGeom>
        </p:spPr>
      </p:pic>
      <p:sp>
        <p:nvSpPr>
          <p:cNvPr id="232" name="TextBox 231">
            <a:extLst>
              <a:ext uri="{FF2B5EF4-FFF2-40B4-BE49-F238E27FC236}">
                <a16:creationId xmlns:a16="http://schemas.microsoft.com/office/drawing/2014/main" id="{E60C15B9-B5C0-CFDD-2C6A-247858D3643F}"/>
              </a:ext>
            </a:extLst>
          </p:cNvPr>
          <p:cNvSpPr txBox="1"/>
          <p:nvPr/>
        </p:nvSpPr>
        <p:spPr>
          <a:xfrm>
            <a:off x="3839488" y="1361917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주문번호</a:t>
            </a:r>
            <a:endParaRPr lang="en-US" altLang="ko-KR" sz="900"/>
          </a:p>
        </p:txBody>
      </p:sp>
      <p:sp>
        <p:nvSpPr>
          <p:cNvPr id="236" name="사각형: 둥근 모서리 235">
            <a:extLst>
              <a:ext uri="{FF2B5EF4-FFF2-40B4-BE49-F238E27FC236}">
                <a16:creationId xmlns:a16="http://schemas.microsoft.com/office/drawing/2014/main" id="{DBD4B9FD-747E-6716-E92A-A4F58BB546AA}"/>
              </a:ext>
            </a:extLst>
          </p:cNvPr>
          <p:cNvSpPr/>
          <p:nvPr/>
        </p:nvSpPr>
        <p:spPr>
          <a:xfrm>
            <a:off x="4475383" y="140466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주문번호 입력</a:t>
            </a:r>
          </a:p>
        </p:txBody>
      </p:sp>
      <p:pic>
        <p:nvPicPr>
          <p:cNvPr id="238" name="그래픽 237" descr="돋보기 단색으로 채워진">
            <a:extLst>
              <a:ext uri="{FF2B5EF4-FFF2-40B4-BE49-F238E27FC236}">
                <a16:creationId xmlns:a16="http://schemas.microsoft.com/office/drawing/2014/main" id="{7AF81E72-1A96-A5DD-AA5A-AF5104BDC07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556212" y="1446237"/>
            <a:ext cx="145373" cy="147683"/>
          </a:xfrm>
          <a:prstGeom prst="rect">
            <a:avLst/>
          </a:prstGeom>
        </p:spPr>
      </p:pic>
      <p:sp>
        <p:nvSpPr>
          <p:cNvPr id="242" name="TextBox 241">
            <a:extLst>
              <a:ext uri="{FF2B5EF4-FFF2-40B4-BE49-F238E27FC236}">
                <a16:creationId xmlns:a16="http://schemas.microsoft.com/office/drawing/2014/main" id="{01E47753-6BFF-E287-D71A-0B6F75A912FF}"/>
              </a:ext>
            </a:extLst>
          </p:cNvPr>
          <p:cNvSpPr txBox="1"/>
          <p:nvPr/>
        </p:nvSpPr>
        <p:spPr>
          <a:xfrm>
            <a:off x="3848732" y="105738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주문자</a:t>
            </a:r>
            <a:endParaRPr lang="en-US" altLang="ko-KR" sz="900"/>
          </a:p>
        </p:txBody>
      </p:sp>
      <p:sp>
        <p:nvSpPr>
          <p:cNvPr id="243" name="사각형: 둥근 모서리 242">
            <a:extLst>
              <a:ext uri="{FF2B5EF4-FFF2-40B4-BE49-F238E27FC236}">
                <a16:creationId xmlns:a16="http://schemas.microsoft.com/office/drawing/2014/main" id="{1B68565A-BF35-C746-9E92-B4946B2E13BC}"/>
              </a:ext>
            </a:extLst>
          </p:cNvPr>
          <p:cNvSpPr/>
          <p:nvPr/>
        </p:nvSpPr>
        <p:spPr>
          <a:xfrm>
            <a:off x="4475466" y="109150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44" name="사각형: 둥근 모서리 243">
            <a:extLst>
              <a:ext uri="{FF2B5EF4-FFF2-40B4-BE49-F238E27FC236}">
                <a16:creationId xmlns:a16="http://schemas.microsoft.com/office/drawing/2014/main" id="{0712D8E1-89CB-D743-DADA-951EEFCFBE62}"/>
              </a:ext>
            </a:extLst>
          </p:cNvPr>
          <p:cNvSpPr/>
          <p:nvPr/>
        </p:nvSpPr>
        <p:spPr>
          <a:xfrm>
            <a:off x="5561388" y="1091709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ID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입력</a:t>
            </a:r>
          </a:p>
        </p:txBody>
      </p:sp>
      <p:pic>
        <p:nvPicPr>
          <p:cNvPr id="245" name="그래픽 244" descr="돋보기 단색으로 채워진">
            <a:extLst>
              <a:ext uri="{FF2B5EF4-FFF2-40B4-BE49-F238E27FC236}">
                <a16:creationId xmlns:a16="http://schemas.microsoft.com/office/drawing/2014/main" id="{427D5A70-59E7-0779-C923-6307075CBA7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620562" y="1133075"/>
            <a:ext cx="145373" cy="14768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F270198-730A-55EA-C4D8-72A0E988254E}"/>
              </a:ext>
            </a:extLst>
          </p:cNvPr>
          <p:cNvSpPr txBox="1"/>
          <p:nvPr/>
        </p:nvSpPr>
        <p:spPr>
          <a:xfrm>
            <a:off x="7883941" y="1748293"/>
            <a:ext cx="4218077" cy="896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주문</a:t>
            </a:r>
            <a:r>
              <a:rPr lang="en-US" altLang="ko-KR" sz="900">
                <a:latin typeface="+mn-ea"/>
              </a:rPr>
              <a:t> </a:t>
            </a:r>
            <a:r>
              <a:rPr lang="ko-KR" altLang="en-US" sz="900">
                <a:latin typeface="+mn-ea"/>
              </a:rPr>
              <a:t>승인</a:t>
            </a:r>
            <a:r>
              <a:rPr lang="en-US" altLang="ko-KR" sz="900">
                <a:latin typeface="+mn-ea"/>
              </a:rPr>
              <a:t>/</a:t>
            </a:r>
            <a:r>
              <a:rPr lang="ko-KR" altLang="en-US" sz="900">
                <a:latin typeface="+mn-ea"/>
              </a:rPr>
              <a:t>취소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승인하시겠습니까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?”,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취소하시겠습니까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?”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 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C79C31-7C55-70C2-B057-9F4E268DA829}"/>
              </a:ext>
            </a:extLst>
          </p:cNvPr>
          <p:cNvSpPr txBox="1"/>
          <p:nvPr/>
        </p:nvSpPr>
        <p:spPr>
          <a:xfrm>
            <a:off x="9687945" y="2849492"/>
            <a:ext cx="2117095" cy="4810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 b="1">
                <a:solidFill>
                  <a:schemeClr val="accent4">
                    <a:lumMod val="75000"/>
                  </a:schemeClr>
                </a:solidFill>
                <a:latin typeface="+mn-ea"/>
              </a:rPr>
              <a:t>관리자 변경 가능 정보는 상품 정보</a:t>
            </a:r>
            <a:r>
              <a:rPr lang="en-US" altLang="ko-KR" sz="900" b="1">
                <a:solidFill>
                  <a:schemeClr val="accent4">
                    <a:lumMod val="75000"/>
                  </a:schemeClr>
                </a:solidFill>
                <a:latin typeface="+mn-ea"/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ko-KR" altLang="en-US" sz="900" b="1">
                <a:solidFill>
                  <a:schemeClr val="accent4">
                    <a:lumMod val="75000"/>
                  </a:schemeClr>
                </a:solidFill>
                <a:latin typeface="+mn-ea"/>
              </a:rPr>
              <a:t>수령 희망 </a:t>
            </a:r>
            <a:r>
              <a:rPr lang="ko-KR" altLang="en-US" sz="900" b="1" err="1">
                <a:solidFill>
                  <a:schemeClr val="accent4">
                    <a:lumMod val="75000"/>
                  </a:schemeClr>
                </a:solidFill>
                <a:latin typeface="+mn-ea"/>
              </a:rPr>
              <a:t>시간뿐이라는</a:t>
            </a:r>
            <a:r>
              <a:rPr lang="ko-KR" altLang="en-US" sz="900" b="1">
                <a:solidFill>
                  <a:schemeClr val="accent4">
                    <a:lumMod val="75000"/>
                  </a:schemeClr>
                </a:solidFill>
                <a:latin typeface="+mn-ea"/>
              </a:rPr>
              <a:t> 전제로 작성</a:t>
            </a:r>
            <a:endParaRPr lang="en-US" altLang="ko-KR" sz="900" b="1">
              <a:solidFill>
                <a:schemeClr val="accent4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1CE1B0F-81B2-DE16-3C9F-0B6DA97FCD3A}"/>
              </a:ext>
            </a:extLst>
          </p:cNvPr>
          <p:cNvSpPr/>
          <p:nvPr/>
        </p:nvSpPr>
        <p:spPr>
          <a:xfrm>
            <a:off x="-209" y="478246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5FCD08E0-6A4B-D729-6E72-8801F968ACFE}"/>
              </a:ext>
            </a:extLst>
          </p:cNvPr>
          <p:cNvSpPr/>
          <p:nvPr/>
        </p:nvSpPr>
        <p:spPr>
          <a:xfrm>
            <a:off x="89982" y="871017"/>
            <a:ext cx="3703824" cy="512078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A36E9BE-7F19-FCC9-7F14-7F0A3C00B3A2}"/>
              </a:ext>
            </a:extLst>
          </p:cNvPr>
          <p:cNvSpPr txBox="1"/>
          <p:nvPr/>
        </p:nvSpPr>
        <p:spPr>
          <a:xfrm>
            <a:off x="297000" y="1399614"/>
            <a:ext cx="1023602" cy="39703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900"/>
              <a:t>주문자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주문 번호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쇼핑몰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총 주문 금액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포인트 </a:t>
            </a:r>
            <a:r>
              <a:rPr lang="ko-KR" altLang="en-US" sz="900" err="1"/>
              <a:t>사용액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쿠폰 사용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총 결제액 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결제 수단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주문 일시</a:t>
            </a:r>
            <a:endParaRPr lang="en-US" altLang="ko-KR" sz="900"/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8456E47F-5E4B-06C8-DF09-17E2A39B486A}"/>
              </a:ext>
            </a:extLst>
          </p:cNvPr>
          <p:cNvSpPr/>
          <p:nvPr/>
        </p:nvSpPr>
        <p:spPr>
          <a:xfrm>
            <a:off x="1278530" y="1833878"/>
            <a:ext cx="96170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OGD00001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B0E6F3A5-BBFE-95D2-9402-E30C175EFC76}"/>
              </a:ext>
            </a:extLst>
          </p:cNvPr>
          <p:cNvSpPr/>
          <p:nvPr/>
        </p:nvSpPr>
        <p:spPr>
          <a:xfrm>
            <a:off x="1278530" y="2257469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1"/>
            <a:r>
              <a:rPr lang="ko-KR" altLang="en-US" sz="900" b="0">
                <a:solidFill>
                  <a:schemeClr val="bg1">
                    <a:lumMod val="50000"/>
                  </a:schemeClr>
                </a:solidFill>
              </a:rPr>
              <a:t>맥도날드 서</a:t>
            </a:r>
            <a:r>
              <a:rPr lang="en-US" altLang="ko-KR" sz="900" b="0">
                <a:solidFill>
                  <a:schemeClr val="bg1">
                    <a:lumMod val="50000"/>
                  </a:schemeClr>
                </a:solidFill>
              </a:rPr>
              <a:t>..</a:t>
            </a:r>
            <a:endParaRPr lang="ko-KR" altLang="en-US" sz="900" b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2469B58E-BA6C-916F-1504-981BFE8B21A4}"/>
              </a:ext>
            </a:extLst>
          </p:cNvPr>
          <p:cNvSpPr/>
          <p:nvPr/>
        </p:nvSpPr>
        <p:spPr>
          <a:xfrm>
            <a:off x="2312116" y="2257469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1"/>
            <a:r>
              <a:rPr lang="en-US" altLang="ko-KR" sz="900" b="0">
                <a:solidFill>
                  <a:schemeClr val="bg1">
                    <a:lumMod val="50000"/>
                  </a:schemeClr>
                </a:solidFill>
              </a:rPr>
              <a:t>SS_MD01</a:t>
            </a:r>
            <a:endParaRPr lang="ko-KR" altLang="en-US" sz="900" b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DD9835B6-7A3C-8505-1FAF-D879D1FBDD8B}"/>
              </a:ext>
            </a:extLst>
          </p:cNvPr>
          <p:cNvSpPr/>
          <p:nvPr/>
        </p:nvSpPr>
        <p:spPr>
          <a:xfrm>
            <a:off x="1279927" y="2659598"/>
            <a:ext cx="95529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1"/>
            <a:r>
              <a:rPr lang="ko-KR" altLang="en-US" sz="900" b="0" err="1">
                <a:solidFill>
                  <a:schemeClr val="bg1">
                    <a:lumMod val="50000"/>
                  </a:schemeClr>
                </a:solidFill>
              </a:rPr>
              <a:t>빅맥</a:t>
            </a:r>
            <a:r>
              <a:rPr lang="ko-KR" altLang="en-US" sz="900" b="0">
                <a:solidFill>
                  <a:schemeClr val="bg1">
                    <a:lumMod val="50000"/>
                  </a:schemeClr>
                </a:solidFill>
              </a:rPr>
              <a:t> 세트</a:t>
            </a: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45FE1BDB-7470-76E1-B924-7D43E0FECB93}"/>
              </a:ext>
            </a:extLst>
          </p:cNvPr>
          <p:cNvSpPr/>
          <p:nvPr/>
        </p:nvSpPr>
        <p:spPr>
          <a:xfrm>
            <a:off x="2313513" y="2659598"/>
            <a:ext cx="95529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b="0">
                <a:solidFill>
                  <a:schemeClr val="bg1">
                    <a:lumMod val="50000"/>
                  </a:schemeClr>
                </a:solidFill>
              </a:rPr>
              <a:t>SS_MD_01_0041</a:t>
            </a:r>
            <a:endParaRPr lang="ko-KR" altLang="en-US" sz="800" b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37DCE186-B7C4-C5D1-9956-1BCBD7B0590D}"/>
              </a:ext>
            </a:extLst>
          </p:cNvPr>
          <p:cNvSpPr/>
          <p:nvPr/>
        </p:nvSpPr>
        <p:spPr>
          <a:xfrm>
            <a:off x="1278529" y="3080154"/>
            <a:ext cx="96170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6,500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</a:t>
            </a:r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42CC800F-0B5D-8AA6-B1C7-46AAD0526147}"/>
              </a:ext>
            </a:extLst>
          </p:cNvPr>
          <p:cNvSpPr/>
          <p:nvPr/>
        </p:nvSpPr>
        <p:spPr>
          <a:xfrm>
            <a:off x="1277132" y="3495686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6,500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</a:t>
            </a:r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EDA4418C-97DF-0414-E5A2-ABDDA801019F}"/>
              </a:ext>
            </a:extLst>
          </p:cNvPr>
          <p:cNvSpPr/>
          <p:nvPr/>
        </p:nvSpPr>
        <p:spPr>
          <a:xfrm>
            <a:off x="1278529" y="4301675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0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</a:t>
            </a:r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138A52A2-F5A2-8B63-32EA-29101ADCF396}"/>
              </a:ext>
            </a:extLst>
          </p:cNvPr>
          <p:cNvSpPr/>
          <p:nvPr/>
        </p:nvSpPr>
        <p:spPr>
          <a:xfrm>
            <a:off x="1275415" y="5121046"/>
            <a:ext cx="198888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2023-03-15 PM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04:05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A098A51-9B9E-7991-B38C-1CEEEBC9EA89}"/>
              </a:ext>
            </a:extLst>
          </p:cNvPr>
          <p:cNvSpPr txBox="1"/>
          <p:nvPr/>
        </p:nvSpPr>
        <p:spPr>
          <a:xfrm>
            <a:off x="225045" y="980895"/>
            <a:ext cx="10955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주문 관리</a:t>
            </a: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19E0FEE5-C093-DAC5-48B5-FB35942A47C8}"/>
              </a:ext>
            </a:extLst>
          </p:cNvPr>
          <p:cNvSpPr/>
          <p:nvPr/>
        </p:nvSpPr>
        <p:spPr>
          <a:xfrm>
            <a:off x="1275420" y="1436889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</a:t>
            </a:r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A78FA636-AE61-F445-57CB-C838284901F4}"/>
              </a:ext>
            </a:extLst>
          </p:cNvPr>
          <p:cNvSpPr/>
          <p:nvPr/>
        </p:nvSpPr>
        <p:spPr>
          <a:xfrm>
            <a:off x="2309006" y="1436889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ID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8B9F3DCD-669C-3776-497E-9ED9869D534B}"/>
              </a:ext>
            </a:extLst>
          </p:cNvPr>
          <p:cNvSpPr/>
          <p:nvPr/>
        </p:nvSpPr>
        <p:spPr>
          <a:xfrm>
            <a:off x="89982" y="5801510"/>
            <a:ext cx="3703824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8A5059E6-FED9-17A9-93F1-93B8DC0CC352}"/>
              </a:ext>
            </a:extLst>
          </p:cNvPr>
          <p:cNvSpPr/>
          <p:nvPr/>
        </p:nvSpPr>
        <p:spPr>
          <a:xfrm>
            <a:off x="3913904" y="871017"/>
            <a:ext cx="3703824" cy="368015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082D73D-523A-5331-E975-2FA589407D87}"/>
              </a:ext>
            </a:extLst>
          </p:cNvPr>
          <p:cNvSpPr txBox="1"/>
          <p:nvPr/>
        </p:nvSpPr>
        <p:spPr>
          <a:xfrm>
            <a:off x="4063974" y="1368946"/>
            <a:ext cx="1023602" cy="244682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900"/>
              <a:t>요청 사항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주문자 연락처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수령 희망 시간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수령 가능 시간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현금 영수증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취소 사유</a:t>
            </a:r>
            <a:endParaRPr lang="en-US" altLang="ko-KR" sz="900"/>
          </a:p>
        </p:txBody>
      </p:sp>
      <p:sp>
        <p:nvSpPr>
          <p:cNvPr id="26" name="사각형: 둥근 모서리 25">
            <a:extLst>
              <a:ext uri="{FF2B5EF4-FFF2-40B4-BE49-F238E27FC236}">
                <a16:creationId xmlns:a16="http://schemas.microsoft.com/office/drawing/2014/main" id="{AA7C56FC-7CCF-8DCE-120C-FBB5B54B0702}"/>
              </a:ext>
            </a:extLst>
          </p:cNvPr>
          <p:cNvSpPr/>
          <p:nvPr/>
        </p:nvSpPr>
        <p:spPr>
          <a:xfrm>
            <a:off x="5102452" y="2298662"/>
            <a:ext cx="197624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2023-03-15 PM 04:30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956EBEF6-D85B-E175-9F6F-DB575CC72C6B}"/>
              </a:ext>
            </a:extLst>
          </p:cNvPr>
          <p:cNvSpPr/>
          <p:nvPr/>
        </p:nvSpPr>
        <p:spPr>
          <a:xfrm>
            <a:off x="3913904" y="857607"/>
            <a:ext cx="3703824" cy="306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F81A15F6-AAA5-34B9-3892-DE46FF2F9B22}"/>
              </a:ext>
            </a:extLst>
          </p:cNvPr>
          <p:cNvSpPr/>
          <p:nvPr/>
        </p:nvSpPr>
        <p:spPr>
          <a:xfrm>
            <a:off x="6924491" y="4094160"/>
            <a:ext cx="533400" cy="22161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id="{1588D675-DCCE-91B4-4A7F-C8D6CA700D58}"/>
              </a:ext>
            </a:extLst>
          </p:cNvPr>
          <p:cNvSpPr/>
          <p:nvPr/>
        </p:nvSpPr>
        <p:spPr>
          <a:xfrm>
            <a:off x="5321724" y="4094160"/>
            <a:ext cx="715104" cy="22161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주문 승인</a:t>
            </a:r>
          </a:p>
        </p:txBody>
      </p:sp>
      <p:grpSp>
        <p:nvGrpSpPr>
          <p:cNvPr id="30" name="그룹 29">
            <a:extLst>
              <a:ext uri="{FF2B5EF4-FFF2-40B4-BE49-F238E27FC236}">
                <a16:creationId xmlns:a16="http://schemas.microsoft.com/office/drawing/2014/main" id="{20BD79CA-AF2F-BE8E-2C3E-583F1A4B1BB4}"/>
              </a:ext>
            </a:extLst>
          </p:cNvPr>
          <p:cNvGrpSpPr/>
          <p:nvPr/>
        </p:nvGrpSpPr>
        <p:grpSpPr>
          <a:xfrm>
            <a:off x="5678372" y="3856213"/>
            <a:ext cx="244417" cy="248362"/>
            <a:chOff x="1098607" y="3056422"/>
            <a:chExt cx="244417" cy="258694"/>
          </a:xfrm>
        </p:grpSpPr>
        <p:sp>
          <p:nvSpPr>
            <p:cNvPr id="31" name="이등변 삼각형 30">
              <a:extLst>
                <a:ext uri="{FF2B5EF4-FFF2-40B4-BE49-F238E27FC236}">
                  <a16:creationId xmlns:a16="http://schemas.microsoft.com/office/drawing/2014/main" id="{C88B9001-27ED-93D2-DF4A-E110A38EF8B5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2" name="그룹 31">
              <a:extLst>
                <a:ext uri="{FF2B5EF4-FFF2-40B4-BE49-F238E27FC236}">
                  <a16:creationId xmlns:a16="http://schemas.microsoft.com/office/drawing/2014/main" id="{3FA71BA4-2CF7-378C-D0ED-264FC42A3C7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8375"/>
              <a:chOff x="5640299" y="5239717"/>
              <a:chExt cx="244417" cy="208375"/>
            </a:xfrm>
          </p:grpSpPr>
          <p:sp>
            <p:nvSpPr>
              <p:cNvPr id="33" name="Oval 593">
                <a:extLst>
                  <a:ext uri="{FF2B5EF4-FFF2-40B4-BE49-F238E27FC236}">
                    <a16:creationId xmlns:a16="http://schemas.microsoft.com/office/drawing/2014/main" id="{B60B5F12-595E-5B46-08FF-85CBAF82F8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4" name="TextBox 14">
                <a:extLst>
                  <a:ext uri="{FF2B5EF4-FFF2-40B4-BE49-F238E27FC236}">
                    <a16:creationId xmlns:a16="http://schemas.microsoft.com/office/drawing/2014/main" id="{75A4E69F-2B1F-7663-17C4-0F2BC516E2D6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83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35" name="그룹 34">
            <a:extLst>
              <a:ext uri="{FF2B5EF4-FFF2-40B4-BE49-F238E27FC236}">
                <a16:creationId xmlns:a16="http://schemas.microsoft.com/office/drawing/2014/main" id="{4B789B67-FAC0-A2B5-C8C8-E9A7A0C441A4}"/>
              </a:ext>
            </a:extLst>
          </p:cNvPr>
          <p:cNvGrpSpPr/>
          <p:nvPr/>
        </p:nvGrpSpPr>
        <p:grpSpPr>
          <a:xfrm>
            <a:off x="6374291" y="3852174"/>
            <a:ext cx="244417" cy="248362"/>
            <a:chOff x="1098607" y="3056422"/>
            <a:chExt cx="244417" cy="258694"/>
          </a:xfrm>
        </p:grpSpPr>
        <p:sp>
          <p:nvSpPr>
            <p:cNvPr id="36" name="이등변 삼각형 35">
              <a:extLst>
                <a:ext uri="{FF2B5EF4-FFF2-40B4-BE49-F238E27FC236}">
                  <a16:creationId xmlns:a16="http://schemas.microsoft.com/office/drawing/2014/main" id="{11904050-2A72-36E7-D5D2-E16486AA1327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7" name="그룹 36">
              <a:extLst>
                <a:ext uri="{FF2B5EF4-FFF2-40B4-BE49-F238E27FC236}">
                  <a16:creationId xmlns:a16="http://schemas.microsoft.com/office/drawing/2014/main" id="{9C3902E1-1BE9-E190-915C-1BA5E4301C36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8375"/>
              <a:chOff x="5640299" y="5239717"/>
              <a:chExt cx="244417" cy="208375"/>
            </a:xfrm>
          </p:grpSpPr>
          <p:sp>
            <p:nvSpPr>
              <p:cNvPr id="38" name="Oval 593">
                <a:extLst>
                  <a:ext uri="{FF2B5EF4-FFF2-40B4-BE49-F238E27FC236}">
                    <a16:creationId xmlns:a16="http://schemas.microsoft.com/office/drawing/2014/main" id="{40400702-A67A-DB58-9780-C77E4A9657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9" name="TextBox 14">
                <a:extLst>
                  <a:ext uri="{FF2B5EF4-FFF2-40B4-BE49-F238E27FC236}">
                    <a16:creationId xmlns:a16="http://schemas.microsoft.com/office/drawing/2014/main" id="{E6018782-17B5-0687-4B8D-C2792E1A752A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83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40" name="사각형: 둥근 모서리 39">
            <a:extLst>
              <a:ext uri="{FF2B5EF4-FFF2-40B4-BE49-F238E27FC236}">
                <a16:creationId xmlns:a16="http://schemas.microsoft.com/office/drawing/2014/main" id="{2E433523-B445-86C4-816C-412E82C1CCEB}"/>
              </a:ext>
            </a:extLst>
          </p:cNvPr>
          <p:cNvSpPr/>
          <p:nvPr/>
        </p:nvSpPr>
        <p:spPr>
          <a:xfrm>
            <a:off x="5099338" y="1901204"/>
            <a:ext cx="6256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41" name="사각형: 둥근 모서리 40">
            <a:extLst>
              <a:ext uri="{FF2B5EF4-FFF2-40B4-BE49-F238E27FC236}">
                <a16:creationId xmlns:a16="http://schemas.microsoft.com/office/drawing/2014/main" id="{6664FB35-B9E9-A9B3-0CF0-D90FF106F446}"/>
              </a:ext>
            </a:extLst>
          </p:cNvPr>
          <p:cNvSpPr/>
          <p:nvPr/>
        </p:nvSpPr>
        <p:spPr>
          <a:xfrm>
            <a:off x="5868123" y="1901204"/>
            <a:ext cx="6256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id="{A4332689-8716-77EC-DB6F-7C0717D57B37}"/>
              </a:ext>
            </a:extLst>
          </p:cNvPr>
          <p:cNvSpPr/>
          <p:nvPr/>
        </p:nvSpPr>
        <p:spPr>
          <a:xfrm>
            <a:off x="6639815" y="1901204"/>
            <a:ext cx="6256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CF99EF7-0CB7-7928-08C7-D552CE73CB88}"/>
              </a:ext>
            </a:extLst>
          </p:cNvPr>
          <p:cNvSpPr txBox="1"/>
          <p:nvPr/>
        </p:nvSpPr>
        <p:spPr>
          <a:xfrm>
            <a:off x="5698699" y="189933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80B9CD7-AA31-3713-77E1-5AFFE8A08762}"/>
              </a:ext>
            </a:extLst>
          </p:cNvPr>
          <p:cNvSpPr txBox="1"/>
          <p:nvPr/>
        </p:nvSpPr>
        <p:spPr>
          <a:xfrm>
            <a:off x="6471547" y="1908859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45" name="사각형: 둥근 모서리 44">
            <a:extLst>
              <a:ext uri="{FF2B5EF4-FFF2-40B4-BE49-F238E27FC236}">
                <a16:creationId xmlns:a16="http://schemas.microsoft.com/office/drawing/2014/main" id="{81126FC8-4A18-213F-6310-E2AE74EEE275}"/>
              </a:ext>
            </a:extLst>
          </p:cNvPr>
          <p:cNvSpPr/>
          <p:nvPr/>
        </p:nvSpPr>
        <p:spPr>
          <a:xfrm>
            <a:off x="5100632" y="3137610"/>
            <a:ext cx="52417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여부</a:t>
            </a:r>
          </a:p>
        </p:txBody>
      </p:sp>
      <p:sp>
        <p:nvSpPr>
          <p:cNvPr id="46" name="사각형: 둥근 모서리 45">
            <a:extLst>
              <a:ext uri="{FF2B5EF4-FFF2-40B4-BE49-F238E27FC236}">
                <a16:creationId xmlns:a16="http://schemas.microsoft.com/office/drawing/2014/main" id="{09FBD904-0BCA-FD9D-8318-D1BA7EE87C8D}"/>
              </a:ext>
            </a:extLst>
          </p:cNvPr>
          <p:cNvSpPr/>
          <p:nvPr/>
        </p:nvSpPr>
        <p:spPr>
          <a:xfrm>
            <a:off x="5679276" y="3137610"/>
            <a:ext cx="140071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현금영수증 발급 정보</a:t>
            </a:r>
          </a:p>
        </p:txBody>
      </p:sp>
      <p:sp>
        <p:nvSpPr>
          <p:cNvPr id="47" name="사각형: 둥근 모서리 46">
            <a:extLst>
              <a:ext uri="{FF2B5EF4-FFF2-40B4-BE49-F238E27FC236}">
                <a16:creationId xmlns:a16="http://schemas.microsoft.com/office/drawing/2014/main" id="{7DE8E0B3-2A30-286A-6782-D16B4F8737CC}"/>
              </a:ext>
            </a:extLst>
          </p:cNvPr>
          <p:cNvSpPr/>
          <p:nvPr/>
        </p:nvSpPr>
        <p:spPr>
          <a:xfrm>
            <a:off x="1278433" y="4705075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결제 수단</a:t>
            </a:r>
          </a:p>
        </p:txBody>
      </p:sp>
      <p:sp>
        <p:nvSpPr>
          <p:cNvPr id="48" name="사각형: 둥근 모서리 47">
            <a:extLst>
              <a:ext uri="{FF2B5EF4-FFF2-40B4-BE49-F238E27FC236}">
                <a16:creationId xmlns:a16="http://schemas.microsoft.com/office/drawing/2014/main" id="{6CD041EA-DC26-E339-EAF4-15FCC6D0AD41}"/>
              </a:ext>
            </a:extLst>
          </p:cNvPr>
          <p:cNvSpPr/>
          <p:nvPr/>
        </p:nvSpPr>
        <p:spPr>
          <a:xfrm>
            <a:off x="5099338" y="1332065"/>
            <a:ext cx="1979362" cy="42787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9" name="사각형: 둥근 모서리 48">
            <a:extLst>
              <a:ext uri="{FF2B5EF4-FFF2-40B4-BE49-F238E27FC236}">
                <a16:creationId xmlns:a16="http://schemas.microsoft.com/office/drawing/2014/main" id="{03C8F615-EE5F-1139-6C7A-9DF003D10B32}"/>
              </a:ext>
            </a:extLst>
          </p:cNvPr>
          <p:cNvSpPr/>
          <p:nvPr/>
        </p:nvSpPr>
        <p:spPr>
          <a:xfrm>
            <a:off x="1278529" y="3890195"/>
            <a:ext cx="96170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쿠폰 코드</a:t>
            </a:r>
          </a:p>
        </p:txBody>
      </p:sp>
      <p:sp>
        <p:nvSpPr>
          <p:cNvPr id="54" name="사각형: 둥근 모서리 53">
            <a:extLst>
              <a:ext uri="{FF2B5EF4-FFF2-40B4-BE49-F238E27FC236}">
                <a16:creationId xmlns:a16="http://schemas.microsoft.com/office/drawing/2014/main" id="{FD867306-1870-10B6-D68E-092DFF243948}"/>
              </a:ext>
            </a:extLst>
          </p:cNvPr>
          <p:cNvSpPr/>
          <p:nvPr/>
        </p:nvSpPr>
        <p:spPr>
          <a:xfrm>
            <a:off x="8035286" y="4664542"/>
            <a:ext cx="1652659" cy="20800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 w="6350">
                <a:solidFill>
                  <a:schemeClr val="bg1">
                    <a:lumMod val="65000"/>
                  </a:schemeClr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6FA712D-52C5-F777-E441-D51FEFBCD8E7}"/>
              </a:ext>
            </a:extLst>
          </p:cNvPr>
          <p:cNvSpPr txBox="1"/>
          <p:nvPr/>
        </p:nvSpPr>
        <p:spPr>
          <a:xfrm>
            <a:off x="8509903" y="4741039"/>
            <a:ext cx="7034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800" b="1" dirty="0"/>
              <a:t>시간 선택</a:t>
            </a:r>
            <a:endParaRPr lang="en-US" altLang="ko-KR" sz="700" dirty="0"/>
          </a:p>
        </p:txBody>
      </p:sp>
      <p:cxnSp>
        <p:nvCxnSpPr>
          <p:cNvPr id="56" name="직선 연결선 55">
            <a:extLst>
              <a:ext uri="{FF2B5EF4-FFF2-40B4-BE49-F238E27FC236}">
                <a16:creationId xmlns:a16="http://schemas.microsoft.com/office/drawing/2014/main" id="{2DC2C2E6-D46B-8DF4-D4C1-C47D24D0BA86}"/>
              </a:ext>
            </a:extLst>
          </p:cNvPr>
          <p:cNvCxnSpPr>
            <a:cxnSpLocks/>
          </p:cNvCxnSpPr>
          <p:nvPr/>
        </p:nvCxnSpPr>
        <p:spPr>
          <a:xfrm>
            <a:off x="8151326" y="4991319"/>
            <a:ext cx="1420578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B3115A41-CD9F-6F01-1CAA-07743ABBD2FD}"/>
              </a:ext>
            </a:extLst>
          </p:cNvPr>
          <p:cNvSpPr txBox="1"/>
          <p:nvPr/>
        </p:nvSpPr>
        <p:spPr>
          <a:xfrm>
            <a:off x="8387387" y="5119977"/>
            <a:ext cx="94845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1000" b="1" dirty="0"/>
              <a:t>오후 </a:t>
            </a:r>
            <a:r>
              <a:rPr lang="en-US" altLang="ko-KR" sz="1000" b="1" dirty="0"/>
              <a:t>03 : 30</a:t>
            </a:r>
          </a:p>
          <a:p>
            <a:pPr algn="ctr"/>
            <a:endParaRPr lang="en-US" altLang="ko-KR" sz="800" b="1" dirty="0"/>
          </a:p>
          <a:p>
            <a:pPr algn="ctr"/>
            <a:r>
              <a:rPr lang="ko-KR" altLang="en-US" sz="800" b="1" dirty="0">
                <a:solidFill>
                  <a:schemeClr val="bg1">
                    <a:lumMod val="75000"/>
                  </a:schemeClr>
                </a:solidFill>
              </a:rPr>
              <a:t>오후 </a:t>
            </a:r>
            <a:r>
              <a:rPr lang="en-US" altLang="ko-KR" sz="800" b="1" dirty="0">
                <a:solidFill>
                  <a:schemeClr val="bg1">
                    <a:lumMod val="75000"/>
                  </a:schemeClr>
                </a:solidFill>
              </a:rPr>
              <a:t>03 : 35</a:t>
            </a:r>
          </a:p>
          <a:p>
            <a:pPr algn="ctr"/>
            <a:endParaRPr lang="en-US" altLang="ko-KR" sz="8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lang="ko-KR" altLang="en-US" sz="800" b="1" dirty="0">
                <a:solidFill>
                  <a:schemeClr val="bg1">
                    <a:lumMod val="75000"/>
                  </a:schemeClr>
                </a:solidFill>
              </a:rPr>
              <a:t>오후 </a:t>
            </a:r>
            <a:r>
              <a:rPr lang="en-US" altLang="ko-KR" sz="800" b="1" dirty="0">
                <a:solidFill>
                  <a:schemeClr val="bg1">
                    <a:lumMod val="75000"/>
                  </a:schemeClr>
                </a:solidFill>
              </a:rPr>
              <a:t>03 : 40</a:t>
            </a:r>
          </a:p>
          <a:p>
            <a:pPr algn="ctr"/>
            <a:endParaRPr lang="en-US" altLang="ko-KR" sz="8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lang="ko-KR" altLang="en-US" sz="800" b="1" dirty="0">
                <a:solidFill>
                  <a:schemeClr val="bg1">
                    <a:lumMod val="75000"/>
                  </a:schemeClr>
                </a:solidFill>
              </a:rPr>
              <a:t>오후 </a:t>
            </a:r>
            <a:r>
              <a:rPr lang="en-US" altLang="ko-KR" sz="800" b="1" dirty="0">
                <a:solidFill>
                  <a:schemeClr val="bg1">
                    <a:lumMod val="75000"/>
                  </a:schemeClr>
                </a:solidFill>
              </a:rPr>
              <a:t>03 : 45</a:t>
            </a:r>
          </a:p>
          <a:p>
            <a:pPr algn="ctr"/>
            <a:endParaRPr lang="en-US" altLang="ko-KR" sz="8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lang="ko-KR" altLang="en-US" sz="800" b="1" dirty="0">
                <a:solidFill>
                  <a:schemeClr val="bg1">
                    <a:lumMod val="75000"/>
                  </a:schemeClr>
                </a:solidFill>
              </a:rPr>
              <a:t>오후 </a:t>
            </a:r>
            <a:r>
              <a:rPr lang="en-US" altLang="ko-KR" sz="800" b="1" dirty="0">
                <a:solidFill>
                  <a:schemeClr val="bg1">
                    <a:lumMod val="75000"/>
                  </a:schemeClr>
                </a:solidFill>
              </a:rPr>
              <a:t>03 : 50</a:t>
            </a:r>
          </a:p>
          <a:p>
            <a:pPr algn="ctr"/>
            <a:endParaRPr lang="en-US" altLang="ko-KR" sz="8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lang="ko-KR" altLang="en-US" sz="800" b="1" dirty="0">
                <a:solidFill>
                  <a:schemeClr val="bg1">
                    <a:lumMod val="75000"/>
                  </a:schemeClr>
                </a:solidFill>
              </a:rPr>
              <a:t>오후 </a:t>
            </a:r>
            <a:r>
              <a:rPr lang="en-US" altLang="ko-KR" sz="800" b="1" dirty="0">
                <a:solidFill>
                  <a:schemeClr val="bg1">
                    <a:lumMod val="75000"/>
                  </a:schemeClr>
                </a:solidFill>
              </a:rPr>
              <a:t>03 : 55</a:t>
            </a:r>
            <a:r>
              <a:rPr lang="ko-KR" altLang="en-US" sz="800" b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endParaRPr lang="en-US" altLang="ko-KR" sz="800" b="1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58" name="직선 화살표 연결선 57">
            <a:extLst>
              <a:ext uri="{FF2B5EF4-FFF2-40B4-BE49-F238E27FC236}">
                <a16:creationId xmlns:a16="http://schemas.microsoft.com/office/drawing/2014/main" id="{513C1F9B-0CF3-3E5B-67DB-4BB0FD76C133}"/>
              </a:ext>
            </a:extLst>
          </p:cNvPr>
          <p:cNvCxnSpPr>
            <a:cxnSpLocks/>
          </p:cNvCxnSpPr>
          <p:nvPr/>
        </p:nvCxnSpPr>
        <p:spPr>
          <a:xfrm>
            <a:off x="7059312" y="2838465"/>
            <a:ext cx="1058116" cy="19296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1" name="사각형: 둥근 모서리 60">
            <a:extLst>
              <a:ext uri="{FF2B5EF4-FFF2-40B4-BE49-F238E27FC236}">
                <a16:creationId xmlns:a16="http://schemas.microsoft.com/office/drawing/2014/main" id="{B648CC22-0A88-6BAF-6A4E-E63E32A57B8C}"/>
              </a:ext>
            </a:extLst>
          </p:cNvPr>
          <p:cNvSpPr/>
          <p:nvPr/>
        </p:nvSpPr>
        <p:spPr>
          <a:xfrm>
            <a:off x="5097605" y="3570264"/>
            <a:ext cx="197624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취소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시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선택                        ▼</a:t>
            </a:r>
          </a:p>
        </p:txBody>
      </p:sp>
      <p:sp>
        <p:nvSpPr>
          <p:cNvPr id="128" name="사각형: 둥근 모서리 127">
            <a:extLst>
              <a:ext uri="{FF2B5EF4-FFF2-40B4-BE49-F238E27FC236}">
                <a16:creationId xmlns:a16="http://schemas.microsoft.com/office/drawing/2014/main" id="{D8FCA6D0-1E6C-9E70-3096-3DB8C0724CB4}"/>
              </a:ext>
            </a:extLst>
          </p:cNvPr>
          <p:cNvSpPr/>
          <p:nvPr/>
        </p:nvSpPr>
        <p:spPr>
          <a:xfrm>
            <a:off x="5104786" y="2733388"/>
            <a:ext cx="197624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시간 선택                             ▼</a:t>
            </a:r>
          </a:p>
        </p:txBody>
      </p:sp>
      <p:sp>
        <p:nvSpPr>
          <p:cNvPr id="132" name="사각형: 둥근 모서리 131">
            <a:extLst>
              <a:ext uri="{FF2B5EF4-FFF2-40B4-BE49-F238E27FC236}">
                <a16:creationId xmlns:a16="http://schemas.microsoft.com/office/drawing/2014/main" id="{5704B8AA-B703-B51C-079F-F27433440C6A}"/>
              </a:ext>
            </a:extLst>
          </p:cNvPr>
          <p:cNvSpPr/>
          <p:nvPr/>
        </p:nvSpPr>
        <p:spPr>
          <a:xfrm>
            <a:off x="8001388" y="2794391"/>
            <a:ext cx="1652659" cy="175678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 w="6350">
                <a:solidFill>
                  <a:schemeClr val="bg1">
                    <a:lumMod val="65000"/>
                  </a:schemeClr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34E5E58D-FABE-29A0-37E9-E80BC1853572}"/>
              </a:ext>
            </a:extLst>
          </p:cNvPr>
          <p:cNvSpPr txBox="1"/>
          <p:nvPr/>
        </p:nvSpPr>
        <p:spPr>
          <a:xfrm>
            <a:off x="8476005" y="2870888"/>
            <a:ext cx="7034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800" b="1"/>
              <a:t>취소 사유</a:t>
            </a:r>
            <a:endParaRPr lang="en-US" altLang="ko-KR" sz="700" dirty="0"/>
          </a:p>
        </p:txBody>
      </p:sp>
      <p:cxnSp>
        <p:nvCxnSpPr>
          <p:cNvPr id="134" name="직선 연결선 133">
            <a:extLst>
              <a:ext uri="{FF2B5EF4-FFF2-40B4-BE49-F238E27FC236}">
                <a16:creationId xmlns:a16="http://schemas.microsoft.com/office/drawing/2014/main" id="{B6EC0F6C-60E4-F1EA-ABD9-7DE980F92E23}"/>
              </a:ext>
            </a:extLst>
          </p:cNvPr>
          <p:cNvCxnSpPr>
            <a:cxnSpLocks/>
          </p:cNvCxnSpPr>
          <p:nvPr/>
        </p:nvCxnSpPr>
        <p:spPr>
          <a:xfrm>
            <a:off x="8117428" y="3121168"/>
            <a:ext cx="1420578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34">
            <a:extLst>
              <a:ext uri="{FF2B5EF4-FFF2-40B4-BE49-F238E27FC236}">
                <a16:creationId xmlns:a16="http://schemas.microsoft.com/office/drawing/2014/main" id="{30A8D565-EE2B-616D-A419-65145E9EEB9D}"/>
              </a:ext>
            </a:extLst>
          </p:cNvPr>
          <p:cNvSpPr txBox="1"/>
          <p:nvPr/>
        </p:nvSpPr>
        <p:spPr>
          <a:xfrm>
            <a:off x="8353489" y="3249826"/>
            <a:ext cx="948457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1000" b="1"/>
              <a:t>재료 소진</a:t>
            </a:r>
            <a:endParaRPr lang="en-US" altLang="ko-KR" sz="1000" b="1"/>
          </a:p>
          <a:p>
            <a:pPr algn="ctr"/>
            <a:endParaRPr lang="en-US" altLang="ko-KR" sz="800" b="1" dirty="0"/>
          </a:p>
          <a:p>
            <a:pPr algn="ctr"/>
            <a:r>
              <a:rPr lang="ko-KR" altLang="en-US" sz="800" b="1">
                <a:solidFill>
                  <a:schemeClr val="bg1">
                    <a:lumMod val="75000"/>
                  </a:schemeClr>
                </a:solidFill>
              </a:rPr>
              <a:t>상품 품절</a:t>
            </a:r>
            <a:endParaRPr lang="en-US" altLang="ko-KR" sz="800" b="1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endParaRPr lang="en-US" altLang="ko-KR" sz="800" b="1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lang="ko-KR" altLang="en-US" sz="800" b="1">
                <a:solidFill>
                  <a:schemeClr val="bg1">
                    <a:lumMod val="75000"/>
                  </a:schemeClr>
                </a:solidFill>
              </a:rPr>
              <a:t>영업 마감</a:t>
            </a:r>
            <a:endParaRPr lang="en-US" altLang="ko-KR" sz="800" b="1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endParaRPr lang="en-US" altLang="ko-KR" sz="800" b="1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lang="ko-KR" altLang="en-US" sz="800" b="1">
                <a:solidFill>
                  <a:schemeClr val="bg1">
                    <a:lumMod val="75000"/>
                  </a:schemeClr>
                </a:solidFill>
              </a:rPr>
              <a:t>매장 사정</a:t>
            </a:r>
            <a:endParaRPr lang="en-US" altLang="ko-KR" sz="800" b="1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endParaRPr lang="en-US" altLang="ko-KR" sz="800" b="1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lang="ko-KR" altLang="en-US" sz="800" b="1">
                <a:solidFill>
                  <a:schemeClr val="bg1">
                    <a:lumMod val="75000"/>
                  </a:schemeClr>
                </a:solidFill>
              </a:rPr>
              <a:t>상품 정보 상이</a:t>
            </a:r>
            <a:endParaRPr lang="en-US" altLang="ko-KR" sz="800" b="1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36" name="직선 화살표 연결선 135">
            <a:extLst>
              <a:ext uri="{FF2B5EF4-FFF2-40B4-BE49-F238E27FC236}">
                <a16:creationId xmlns:a16="http://schemas.microsoft.com/office/drawing/2014/main" id="{2B5659ED-6600-E211-4088-3A540B62B9AB}"/>
              </a:ext>
            </a:extLst>
          </p:cNvPr>
          <p:cNvCxnSpPr>
            <a:cxnSpLocks/>
          </p:cNvCxnSpPr>
          <p:nvPr/>
        </p:nvCxnSpPr>
        <p:spPr>
          <a:xfrm flipV="1">
            <a:off x="7078700" y="3433812"/>
            <a:ext cx="922278" cy="2229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8" name="사각형: 둥근 모서리 147">
            <a:extLst>
              <a:ext uri="{FF2B5EF4-FFF2-40B4-BE49-F238E27FC236}">
                <a16:creationId xmlns:a16="http://schemas.microsoft.com/office/drawing/2014/main" id="{477ED085-8656-8022-492F-149A4441156D}"/>
              </a:ext>
            </a:extLst>
          </p:cNvPr>
          <p:cNvSpPr/>
          <p:nvPr/>
        </p:nvSpPr>
        <p:spPr>
          <a:xfrm>
            <a:off x="6123108" y="4094160"/>
            <a:ext cx="715104" cy="22161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주문 취소</a:t>
            </a:r>
          </a:p>
        </p:txBody>
      </p:sp>
      <p:grpSp>
        <p:nvGrpSpPr>
          <p:cNvPr id="149" name="그룹 148">
            <a:extLst>
              <a:ext uri="{FF2B5EF4-FFF2-40B4-BE49-F238E27FC236}">
                <a16:creationId xmlns:a16="http://schemas.microsoft.com/office/drawing/2014/main" id="{BF3B3331-EA0F-C8C6-340E-F3777E2BD967}"/>
              </a:ext>
            </a:extLst>
          </p:cNvPr>
          <p:cNvGrpSpPr/>
          <p:nvPr/>
        </p:nvGrpSpPr>
        <p:grpSpPr>
          <a:xfrm>
            <a:off x="7069556" y="3846843"/>
            <a:ext cx="244417" cy="248362"/>
            <a:chOff x="1098607" y="3056422"/>
            <a:chExt cx="244417" cy="258694"/>
          </a:xfrm>
        </p:grpSpPr>
        <p:sp>
          <p:nvSpPr>
            <p:cNvPr id="150" name="이등변 삼각형 149">
              <a:extLst>
                <a:ext uri="{FF2B5EF4-FFF2-40B4-BE49-F238E27FC236}">
                  <a16:creationId xmlns:a16="http://schemas.microsoft.com/office/drawing/2014/main" id="{F4426CDD-906A-D789-C294-31503F35075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1" name="그룹 150">
              <a:extLst>
                <a:ext uri="{FF2B5EF4-FFF2-40B4-BE49-F238E27FC236}">
                  <a16:creationId xmlns:a16="http://schemas.microsoft.com/office/drawing/2014/main" id="{2CCEE270-19C2-1366-81D3-6A9A5BA6F127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8375"/>
              <a:chOff x="5640299" y="5239717"/>
              <a:chExt cx="244417" cy="208375"/>
            </a:xfrm>
          </p:grpSpPr>
          <p:sp>
            <p:nvSpPr>
              <p:cNvPr id="152" name="Oval 593">
                <a:extLst>
                  <a:ext uri="{FF2B5EF4-FFF2-40B4-BE49-F238E27FC236}">
                    <a16:creationId xmlns:a16="http://schemas.microsoft.com/office/drawing/2014/main" id="{C70A4B24-F96C-4603-1B16-458A86D50C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53" name="TextBox 14">
                <a:extLst>
                  <a:ext uri="{FF2B5EF4-FFF2-40B4-BE49-F238E27FC236}">
                    <a16:creationId xmlns:a16="http://schemas.microsoft.com/office/drawing/2014/main" id="{04E050B3-A62F-9A1F-8719-D88540162088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83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1634180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146704"/>
              </p:ext>
            </p:extLst>
          </p:nvPr>
        </p:nvGraphicFramePr>
        <p:xfrm>
          <a:off x="7794170" y="725881"/>
          <a:ext cx="439783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추천 매장 등록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제목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18383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내용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75565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134286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208269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게시글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667889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24692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게시글 정보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5547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제목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영역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게시글에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대한 편집 팝업 생성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추천 매장 등록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796790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게시글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385987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게시글 추가 팝업 생성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추천 매장 등록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674751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게시글 정보 리스트에서 선택한 행 데이터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27790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7700803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637730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추천 매장 등록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AD-08-0009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71</a:t>
            </a:fld>
            <a:endParaRPr lang="ko-KR" altLang="en-US"/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67F97BE4-5D1C-8327-15C5-3DB7812DB29E}"/>
              </a:ext>
            </a:extLst>
          </p:cNvPr>
          <p:cNvSpPr/>
          <p:nvPr/>
        </p:nvSpPr>
        <p:spPr>
          <a:xfrm>
            <a:off x="782957" y="1442574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80578F-F426-40CB-AFC9-A9C1F3017844}"/>
              </a:ext>
            </a:extLst>
          </p:cNvPr>
          <p:cNvSpPr txBox="1"/>
          <p:nvPr/>
        </p:nvSpPr>
        <p:spPr>
          <a:xfrm>
            <a:off x="352424" y="1407596"/>
            <a:ext cx="53975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제목</a:t>
            </a:r>
            <a:endParaRPr lang="en-US" altLang="ko-KR" sz="9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8ADBF8-AA5B-A9A6-C5EC-34E1CF2F46E7}"/>
              </a:ext>
            </a:extLst>
          </p:cNvPr>
          <p:cNvSpPr txBox="1"/>
          <p:nvPr/>
        </p:nvSpPr>
        <p:spPr>
          <a:xfrm>
            <a:off x="352424" y="1712646"/>
            <a:ext cx="1066506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내용</a:t>
            </a:r>
            <a:endParaRPr lang="en-US" altLang="ko-KR" sz="900"/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248353F9-851E-98ED-A58E-6C7B19596C5D}"/>
              </a:ext>
            </a:extLst>
          </p:cNvPr>
          <p:cNvSpPr/>
          <p:nvPr/>
        </p:nvSpPr>
        <p:spPr>
          <a:xfrm>
            <a:off x="6504429" y="1840305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C4F4029D-13A9-96E5-F6E7-31C8F25F906C}"/>
              </a:ext>
            </a:extLst>
          </p:cNvPr>
          <p:cNvCxnSpPr>
            <a:cxnSpLocks/>
          </p:cNvCxnSpPr>
          <p:nvPr/>
        </p:nvCxnSpPr>
        <p:spPr>
          <a:xfrm>
            <a:off x="357626" y="2174778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428CCF7-8999-F212-E590-34EB6BA54374}"/>
              </a:ext>
            </a:extLst>
          </p:cNvPr>
          <p:cNvSpPr txBox="1"/>
          <p:nvPr/>
        </p:nvSpPr>
        <p:spPr>
          <a:xfrm>
            <a:off x="336150" y="969980"/>
            <a:ext cx="25178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추천 매장 등록 관리</a:t>
            </a:r>
            <a:endParaRPr lang="en-US" altLang="ko-KR" sz="900"/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DC36C3E6-EE10-A3F0-9218-279800C1D28F}"/>
              </a:ext>
            </a:extLst>
          </p:cNvPr>
          <p:cNvCxnSpPr>
            <a:cxnSpLocks/>
          </p:cNvCxnSpPr>
          <p:nvPr/>
        </p:nvCxnSpPr>
        <p:spPr>
          <a:xfrm>
            <a:off x="361660" y="127496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09063319-7840-9586-9BC7-5B2A83F3894B}"/>
              </a:ext>
            </a:extLst>
          </p:cNvPr>
          <p:cNvGrpSpPr/>
          <p:nvPr/>
        </p:nvGrpSpPr>
        <p:grpSpPr>
          <a:xfrm rot="5400000">
            <a:off x="2631964" y="966019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" name="이등변 삼각형 13">
              <a:extLst>
                <a:ext uri="{FF2B5EF4-FFF2-40B4-BE49-F238E27FC236}">
                  <a16:creationId xmlns:a16="http://schemas.microsoft.com/office/drawing/2014/main" id="{DBE8AE39-21ED-7EDE-60A1-B9EA48C6AD71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5" name="Oval 593">
              <a:extLst>
                <a:ext uri="{FF2B5EF4-FFF2-40B4-BE49-F238E27FC236}">
                  <a16:creationId xmlns:a16="http://schemas.microsoft.com/office/drawing/2014/main" id="{026FE7D2-DF3B-218A-EE8A-1A7091B11E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141B39DC-E88E-DBA2-FD9B-7A0D491E830C}"/>
              </a:ext>
            </a:extLst>
          </p:cNvPr>
          <p:cNvGrpSpPr/>
          <p:nvPr/>
        </p:nvGrpSpPr>
        <p:grpSpPr>
          <a:xfrm rot="5400000">
            <a:off x="2895592" y="143171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7" name="이등변 삼각형 16">
              <a:extLst>
                <a:ext uri="{FF2B5EF4-FFF2-40B4-BE49-F238E27FC236}">
                  <a16:creationId xmlns:a16="http://schemas.microsoft.com/office/drawing/2014/main" id="{62FF79C0-AAC9-B30E-0779-30481BC7070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8" name="Oval 593">
              <a:extLst>
                <a:ext uri="{FF2B5EF4-FFF2-40B4-BE49-F238E27FC236}">
                  <a16:creationId xmlns:a16="http://schemas.microsoft.com/office/drawing/2014/main" id="{380C8553-E637-8B40-22E7-30097789EF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376CEAD6-7698-FBD6-29F8-2BD530417C1D}"/>
              </a:ext>
            </a:extLst>
          </p:cNvPr>
          <p:cNvGrpSpPr/>
          <p:nvPr/>
        </p:nvGrpSpPr>
        <p:grpSpPr>
          <a:xfrm rot="5400000">
            <a:off x="7068173" y="182425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0" name="이등변 삼각형 19">
              <a:extLst>
                <a:ext uri="{FF2B5EF4-FFF2-40B4-BE49-F238E27FC236}">
                  <a16:creationId xmlns:a16="http://schemas.microsoft.com/office/drawing/2014/main" id="{1BAAD5EC-239A-C118-A290-F96F95C52B6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1" name="Oval 593">
              <a:extLst>
                <a:ext uri="{FF2B5EF4-FFF2-40B4-BE49-F238E27FC236}">
                  <a16:creationId xmlns:a16="http://schemas.microsoft.com/office/drawing/2014/main" id="{24EF9B5B-5269-F6D0-BBE8-1DA0F0F14B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graphicFrame>
        <p:nvGraphicFramePr>
          <p:cNvPr id="22" name="표 15">
            <a:extLst>
              <a:ext uri="{FF2B5EF4-FFF2-40B4-BE49-F238E27FC236}">
                <a16:creationId xmlns:a16="http://schemas.microsoft.com/office/drawing/2014/main" id="{6E246AA8-E944-17A4-43F2-5B64F4B38F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274559"/>
              </p:ext>
            </p:extLst>
          </p:nvPr>
        </p:nvGraphicFramePr>
        <p:xfrm>
          <a:off x="570162" y="2683350"/>
          <a:ext cx="6226804" cy="141176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06138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727393">
                  <a:extLst>
                    <a:ext uri="{9D8B030D-6E8A-4147-A177-3AD203B41FA5}">
                      <a16:colId xmlns:a16="http://schemas.microsoft.com/office/drawing/2014/main" val="902110846"/>
                    </a:ext>
                  </a:extLst>
                </a:gridCol>
                <a:gridCol w="1170305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955218">
                  <a:extLst>
                    <a:ext uri="{9D8B030D-6E8A-4147-A177-3AD203B41FA5}">
                      <a16:colId xmlns:a16="http://schemas.microsoft.com/office/drawing/2014/main" val="6713279"/>
                    </a:ext>
                  </a:extLst>
                </a:gridCol>
                <a:gridCol w="680749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795667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795667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  <a:gridCol w="795667">
                  <a:extLst>
                    <a:ext uri="{9D8B030D-6E8A-4147-A177-3AD203B41FA5}">
                      <a16:colId xmlns:a16="http://schemas.microsoft.com/office/drawing/2014/main" val="30456805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등록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제목입니다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SS_MD01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제목입니다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파리크라상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SS_FC01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40019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456682"/>
                  </a:ext>
                </a:extLst>
              </a:tr>
            </a:tbl>
          </a:graphicData>
        </a:graphic>
      </p:graphicFrame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FDEC98A9-D97C-0570-5E0E-7A4E7DCD6ED7}"/>
              </a:ext>
            </a:extLst>
          </p:cNvPr>
          <p:cNvSpPr/>
          <p:nvPr/>
        </p:nvSpPr>
        <p:spPr>
          <a:xfrm>
            <a:off x="647634" y="275198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7181C125-9394-2702-57E7-880B6A08D04D}"/>
              </a:ext>
            </a:extLst>
          </p:cNvPr>
          <p:cNvSpPr/>
          <p:nvPr/>
        </p:nvSpPr>
        <p:spPr>
          <a:xfrm>
            <a:off x="647634" y="303346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972F05AA-4F69-477F-920A-A491E7B2AB82}"/>
              </a:ext>
            </a:extLst>
          </p:cNvPr>
          <p:cNvSpPr/>
          <p:nvPr/>
        </p:nvSpPr>
        <p:spPr>
          <a:xfrm>
            <a:off x="647634" y="331235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82F85E5-CB24-C184-BF5F-422A96D65C61}"/>
              </a:ext>
            </a:extLst>
          </p:cNvPr>
          <p:cNvSpPr txBox="1"/>
          <p:nvPr/>
        </p:nvSpPr>
        <p:spPr>
          <a:xfrm>
            <a:off x="485714" y="2389864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 </a:t>
            </a:r>
            <a:r>
              <a:rPr lang="ko-KR" altLang="en-US" sz="900"/>
              <a:t>게시글 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B4E77171-FDAA-13A6-8896-479F375F447E}"/>
              </a:ext>
            </a:extLst>
          </p:cNvPr>
          <p:cNvGrpSpPr/>
          <p:nvPr/>
        </p:nvGrpSpPr>
        <p:grpSpPr>
          <a:xfrm>
            <a:off x="361654" y="2729915"/>
            <a:ext cx="278496" cy="200053"/>
            <a:chOff x="1014019" y="2643309"/>
            <a:chExt cx="278496" cy="200053"/>
          </a:xfrm>
        </p:grpSpPr>
        <p:sp>
          <p:nvSpPr>
            <p:cNvPr id="28" name="이등변 삼각형 27">
              <a:extLst>
                <a:ext uri="{FF2B5EF4-FFF2-40B4-BE49-F238E27FC236}">
                  <a16:creationId xmlns:a16="http://schemas.microsoft.com/office/drawing/2014/main" id="{BB7ECBBF-5B32-DFDA-9AEC-9C74F5287068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9" name="그룹 28">
              <a:extLst>
                <a:ext uri="{FF2B5EF4-FFF2-40B4-BE49-F238E27FC236}">
                  <a16:creationId xmlns:a16="http://schemas.microsoft.com/office/drawing/2014/main" id="{4F3AC667-A865-E937-9733-CC49F388F08D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30" name="Oval 593">
                <a:extLst>
                  <a:ext uri="{FF2B5EF4-FFF2-40B4-BE49-F238E27FC236}">
                    <a16:creationId xmlns:a16="http://schemas.microsoft.com/office/drawing/2014/main" id="{B37CB20E-D836-BE07-B45D-310ED93F7C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1" name="TextBox 14">
                <a:extLst>
                  <a:ext uri="{FF2B5EF4-FFF2-40B4-BE49-F238E27FC236}">
                    <a16:creationId xmlns:a16="http://schemas.microsoft.com/office/drawing/2014/main" id="{54B7C2CD-6C49-4F4C-3321-8CE2C9B2CB6C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32" name="그룹 31">
            <a:extLst>
              <a:ext uri="{FF2B5EF4-FFF2-40B4-BE49-F238E27FC236}">
                <a16:creationId xmlns:a16="http://schemas.microsoft.com/office/drawing/2014/main" id="{5E012D30-2A67-2A60-AF3F-6516B7089A67}"/>
              </a:ext>
            </a:extLst>
          </p:cNvPr>
          <p:cNvGrpSpPr/>
          <p:nvPr/>
        </p:nvGrpSpPr>
        <p:grpSpPr>
          <a:xfrm>
            <a:off x="361654" y="2991154"/>
            <a:ext cx="278496" cy="200053"/>
            <a:chOff x="1014019" y="2643309"/>
            <a:chExt cx="278496" cy="200053"/>
          </a:xfrm>
        </p:grpSpPr>
        <p:sp>
          <p:nvSpPr>
            <p:cNvPr id="33" name="이등변 삼각형 32">
              <a:extLst>
                <a:ext uri="{FF2B5EF4-FFF2-40B4-BE49-F238E27FC236}">
                  <a16:creationId xmlns:a16="http://schemas.microsoft.com/office/drawing/2014/main" id="{E290B77F-06D3-BB17-E014-6479CC5BA6ED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4" name="그룹 33">
              <a:extLst>
                <a:ext uri="{FF2B5EF4-FFF2-40B4-BE49-F238E27FC236}">
                  <a16:creationId xmlns:a16="http://schemas.microsoft.com/office/drawing/2014/main" id="{2828AEA4-0798-9937-97E4-788107060D90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35" name="Oval 593">
                <a:extLst>
                  <a:ext uri="{FF2B5EF4-FFF2-40B4-BE49-F238E27FC236}">
                    <a16:creationId xmlns:a16="http://schemas.microsoft.com/office/drawing/2014/main" id="{B749E89C-3555-E454-649F-F3CADE18FE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6" name="TextBox 14">
                <a:extLst>
                  <a:ext uri="{FF2B5EF4-FFF2-40B4-BE49-F238E27FC236}">
                    <a16:creationId xmlns:a16="http://schemas.microsoft.com/office/drawing/2014/main" id="{7420FBC7-A638-D43F-C1AD-91203A1404B3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37" name="그룹 36">
            <a:extLst>
              <a:ext uri="{FF2B5EF4-FFF2-40B4-BE49-F238E27FC236}">
                <a16:creationId xmlns:a16="http://schemas.microsoft.com/office/drawing/2014/main" id="{FE413DCB-D1AC-D9EB-5316-908498FE2816}"/>
              </a:ext>
            </a:extLst>
          </p:cNvPr>
          <p:cNvGrpSpPr/>
          <p:nvPr/>
        </p:nvGrpSpPr>
        <p:grpSpPr>
          <a:xfrm>
            <a:off x="3181798" y="2474061"/>
            <a:ext cx="244417" cy="258694"/>
            <a:chOff x="1098607" y="3056422"/>
            <a:chExt cx="244417" cy="258694"/>
          </a:xfrm>
        </p:grpSpPr>
        <p:sp>
          <p:nvSpPr>
            <p:cNvPr id="38" name="이등변 삼각형 37">
              <a:extLst>
                <a:ext uri="{FF2B5EF4-FFF2-40B4-BE49-F238E27FC236}">
                  <a16:creationId xmlns:a16="http://schemas.microsoft.com/office/drawing/2014/main" id="{10348C53-BB32-9CBE-040E-DC17EABE11E7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9" name="그룹 38">
              <a:extLst>
                <a:ext uri="{FF2B5EF4-FFF2-40B4-BE49-F238E27FC236}">
                  <a16:creationId xmlns:a16="http://schemas.microsoft.com/office/drawing/2014/main" id="{625D974B-9F4C-DFB0-9E1C-6B10C03EAF3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0" name="Oval 593">
                <a:extLst>
                  <a:ext uri="{FF2B5EF4-FFF2-40B4-BE49-F238E27FC236}">
                    <a16:creationId xmlns:a16="http://schemas.microsoft.com/office/drawing/2014/main" id="{20A7464B-C8BD-6332-28B0-EE41C1C6D5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1" name="TextBox 14">
                <a:extLst>
                  <a:ext uri="{FF2B5EF4-FFF2-40B4-BE49-F238E27FC236}">
                    <a16:creationId xmlns:a16="http://schemas.microsoft.com/office/drawing/2014/main" id="{1F26534D-5368-E411-D190-EA95D3D4884A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id="{CE51E4B6-C428-1AD7-7E0C-749B61CE021E}"/>
              </a:ext>
            </a:extLst>
          </p:cNvPr>
          <p:cNvSpPr/>
          <p:nvPr/>
        </p:nvSpPr>
        <p:spPr>
          <a:xfrm>
            <a:off x="5280752" y="238381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43" name="사각형: 둥근 모서리 42">
            <a:extLst>
              <a:ext uri="{FF2B5EF4-FFF2-40B4-BE49-F238E27FC236}">
                <a16:creationId xmlns:a16="http://schemas.microsoft.com/office/drawing/2014/main" id="{0718EC3F-7241-6E6D-E2F6-719042A4B490}"/>
              </a:ext>
            </a:extLst>
          </p:cNvPr>
          <p:cNvSpPr/>
          <p:nvPr/>
        </p:nvSpPr>
        <p:spPr>
          <a:xfrm>
            <a:off x="5877304" y="238381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44" name="그룹 43">
            <a:extLst>
              <a:ext uri="{FF2B5EF4-FFF2-40B4-BE49-F238E27FC236}">
                <a16:creationId xmlns:a16="http://schemas.microsoft.com/office/drawing/2014/main" id="{23684C26-63C5-749D-2312-5A3502CC6075}"/>
              </a:ext>
            </a:extLst>
          </p:cNvPr>
          <p:cNvGrpSpPr/>
          <p:nvPr/>
        </p:nvGrpSpPr>
        <p:grpSpPr>
          <a:xfrm>
            <a:off x="5295010" y="2202796"/>
            <a:ext cx="244417" cy="258694"/>
            <a:chOff x="1098607" y="3056422"/>
            <a:chExt cx="244417" cy="258694"/>
          </a:xfrm>
        </p:grpSpPr>
        <p:sp>
          <p:nvSpPr>
            <p:cNvPr id="45" name="이등변 삼각형 44">
              <a:extLst>
                <a:ext uri="{FF2B5EF4-FFF2-40B4-BE49-F238E27FC236}">
                  <a16:creationId xmlns:a16="http://schemas.microsoft.com/office/drawing/2014/main" id="{2B3EE34A-5841-67AA-1008-49A0FEC3DD9E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A40CF66B-0EC7-1DDB-91A9-0DF625D2FB34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7" name="Oval 593">
                <a:extLst>
                  <a:ext uri="{FF2B5EF4-FFF2-40B4-BE49-F238E27FC236}">
                    <a16:creationId xmlns:a16="http://schemas.microsoft.com/office/drawing/2014/main" id="{017F378F-717A-41AB-E7C8-6A83A48C41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8" name="TextBox 14">
                <a:extLst>
                  <a:ext uri="{FF2B5EF4-FFF2-40B4-BE49-F238E27FC236}">
                    <a16:creationId xmlns:a16="http://schemas.microsoft.com/office/drawing/2014/main" id="{AC21AED8-F0EB-76F7-5B7F-ECFB045D7E8D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9" name="그룹 48">
            <a:extLst>
              <a:ext uri="{FF2B5EF4-FFF2-40B4-BE49-F238E27FC236}">
                <a16:creationId xmlns:a16="http://schemas.microsoft.com/office/drawing/2014/main" id="{990FF7DF-1E0D-BF79-1299-43EDD7CA359C}"/>
              </a:ext>
            </a:extLst>
          </p:cNvPr>
          <p:cNvGrpSpPr/>
          <p:nvPr/>
        </p:nvGrpSpPr>
        <p:grpSpPr>
          <a:xfrm>
            <a:off x="5868163" y="2193271"/>
            <a:ext cx="244417" cy="258694"/>
            <a:chOff x="1098607" y="3056422"/>
            <a:chExt cx="244417" cy="258694"/>
          </a:xfrm>
        </p:grpSpPr>
        <p:sp>
          <p:nvSpPr>
            <p:cNvPr id="50" name="이등변 삼각형 49">
              <a:extLst>
                <a:ext uri="{FF2B5EF4-FFF2-40B4-BE49-F238E27FC236}">
                  <a16:creationId xmlns:a16="http://schemas.microsoft.com/office/drawing/2014/main" id="{2A16B555-7385-2106-D4D9-90252EFB50DF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1" name="그룹 50">
              <a:extLst>
                <a:ext uri="{FF2B5EF4-FFF2-40B4-BE49-F238E27FC236}">
                  <a16:creationId xmlns:a16="http://schemas.microsoft.com/office/drawing/2014/main" id="{BC94A46E-80C2-C272-0927-B4C9CA35C19E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52" name="Oval 593">
                <a:extLst>
                  <a:ext uri="{FF2B5EF4-FFF2-40B4-BE49-F238E27FC236}">
                    <a16:creationId xmlns:a16="http://schemas.microsoft.com/office/drawing/2014/main" id="{0A0D99A6-7E06-6EF5-A938-8506AB3B4A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3" name="TextBox 14">
                <a:extLst>
                  <a:ext uri="{FF2B5EF4-FFF2-40B4-BE49-F238E27FC236}">
                    <a16:creationId xmlns:a16="http://schemas.microsoft.com/office/drawing/2014/main" id="{1E71FA5E-B49A-E5E9-28BD-B885D2D693D2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54" name="그림 53">
            <a:extLst>
              <a:ext uri="{FF2B5EF4-FFF2-40B4-BE49-F238E27FC236}">
                <a16:creationId xmlns:a16="http://schemas.microsoft.com/office/drawing/2014/main" id="{A7623293-24E4-81DE-4365-A7103F2535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8802" y="4229159"/>
            <a:ext cx="765615" cy="288135"/>
          </a:xfrm>
          <a:prstGeom prst="rect">
            <a:avLst/>
          </a:prstGeom>
        </p:spPr>
      </p:pic>
      <p:grpSp>
        <p:nvGrpSpPr>
          <p:cNvPr id="55" name="그룹 54">
            <a:extLst>
              <a:ext uri="{FF2B5EF4-FFF2-40B4-BE49-F238E27FC236}">
                <a16:creationId xmlns:a16="http://schemas.microsoft.com/office/drawing/2014/main" id="{D117D958-A619-3928-570B-498F0BE4439D}"/>
              </a:ext>
            </a:extLst>
          </p:cNvPr>
          <p:cNvGrpSpPr/>
          <p:nvPr/>
        </p:nvGrpSpPr>
        <p:grpSpPr>
          <a:xfrm rot="5400000">
            <a:off x="1918417" y="238677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6" name="이등변 삼각형 55">
              <a:extLst>
                <a:ext uri="{FF2B5EF4-FFF2-40B4-BE49-F238E27FC236}">
                  <a16:creationId xmlns:a16="http://schemas.microsoft.com/office/drawing/2014/main" id="{38D242B1-DF43-5B5D-11F5-99C0D06422C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57" name="Oval 593">
              <a:extLst>
                <a:ext uri="{FF2B5EF4-FFF2-40B4-BE49-F238E27FC236}">
                  <a16:creationId xmlns:a16="http://schemas.microsoft.com/office/drawing/2014/main" id="{866D08C8-4013-7A21-A0F1-9CBBAFCE3F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</a:t>
              </a:r>
            </a:p>
          </p:txBody>
        </p:sp>
      </p:grpSp>
      <p:sp>
        <p:nvSpPr>
          <p:cNvPr id="58" name="직사각형 57">
            <a:extLst>
              <a:ext uri="{FF2B5EF4-FFF2-40B4-BE49-F238E27FC236}">
                <a16:creationId xmlns:a16="http://schemas.microsoft.com/office/drawing/2014/main" id="{998B63BE-9059-5F89-DE48-DED4D7E7E284}"/>
              </a:ext>
            </a:extLst>
          </p:cNvPr>
          <p:cNvSpPr/>
          <p:nvPr/>
        </p:nvSpPr>
        <p:spPr>
          <a:xfrm>
            <a:off x="875919" y="2972682"/>
            <a:ext cx="728133" cy="550124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9" name="그룹 58">
            <a:extLst>
              <a:ext uri="{FF2B5EF4-FFF2-40B4-BE49-F238E27FC236}">
                <a16:creationId xmlns:a16="http://schemas.microsoft.com/office/drawing/2014/main" id="{0534B4D6-1A6D-AE7E-FF0E-A437A69BAC11}"/>
              </a:ext>
            </a:extLst>
          </p:cNvPr>
          <p:cNvGrpSpPr/>
          <p:nvPr/>
        </p:nvGrpSpPr>
        <p:grpSpPr>
          <a:xfrm>
            <a:off x="3030444" y="4283173"/>
            <a:ext cx="278496" cy="200053"/>
            <a:chOff x="1014019" y="2643309"/>
            <a:chExt cx="278496" cy="200053"/>
          </a:xfrm>
        </p:grpSpPr>
        <p:sp>
          <p:nvSpPr>
            <p:cNvPr id="60" name="이등변 삼각형 59">
              <a:extLst>
                <a:ext uri="{FF2B5EF4-FFF2-40B4-BE49-F238E27FC236}">
                  <a16:creationId xmlns:a16="http://schemas.microsoft.com/office/drawing/2014/main" id="{C99F47EA-11A5-4980-2539-2A34F0C8BDDD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1" name="그룹 60">
              <a:extLst>
                <a:ext uri="{FF2B5EF4-FFF2-40B4-BE49-F238E27FC236}">
                  <a16:creationId xmlns:a16="http://schemas.microsoft.com/office/drawing/2014/main" id="{5B0C35A1-D7FE-DCAF-692F-1CCE8C0FFEAE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62" name="Oval 593">
                <a:extLst>
                  <a:ext uri="{FF2B5EF4-FFF2-40B4-BE49-F238E27FC236}">
                    <a16:creationId xmlns:a16="http://schemas.microsoft.com/office/drawing/2014/main" id="{B2228B4A-F70A-FB23-DFDB-A54DE46A4A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3" name="TextBox 14">
                <a:extLst>
                  <a:ext uri="{FF2B5EF4-FFF2-40B4-BE49-F238E27FC236}">
                    <a16:creationId xmlns:a16="http://schemas.microsoft.com/office/drawing/2014/main" id="{E28BA6EE-FC0C-62C4-703A-8C41F663253D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64" name="사각형: 둥근 모서리 63">
            <a:extLst>
              <a:ext uri="{FF2B5EF4-FFF2-40B4-BE49-F238E27FC236}">
                <a16:creationId xmlns:a16="http://schemas.microsoft.com/office/drawing/2014/main" id="{5693DCEE-F3E3-4A13-B1D4-2BB16A43A970}"/>
              </a:ext>
            </a:extLst>
          </p:cNvPr>
          <p:cNvSpPr/>
          <p:nvPr/>
        </p:nvSpPr>
        <p:spPr>
          <a:xfrm>
            <a:off x="777575" y="1754562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grpSp>
        <p:nvGrpSpPr>
          <p:cNvPr id="65" name="그룹 64">
            <a:extLst>
              <a:ext uri="{FF2B5EF4-FFF2-40B4-BE49-F238E27FC236}">
                <a16:creationId xmlns:a16="http://schemas.microsoft.com/office/drawing/2014/main" id="{1A0E6008-2B1A-2FC8-BC1E-3825855BC678}"/>
              </a:ext>
            </a:extLst>
          </p:cNvPr>
          <p:cNvGrpSpPr/>
          <p:nvPr/>
        </p:nvGrpSpPr>
        <p:grpSpPr>
          <a:xfrm rot="5400000">
            <a:off x="2892567" y="174985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66" name="이등변 삼각형 65">
              <a:extLst>
                <a:ext uri="{FF2B5EF4-FFF2-40B4-BE49-F238E27FC236}">
                  <a16:creationId xmlns:a16="http://schemas.microsoft.com/office/drawing/2014/main" id="{EA3A05D3-0EC7-DF40-8B1F-760F263F3BA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67" name="Oval 593">
              <a:extLst>
                <a:ext uri="{FF2B5EF4-FFF2-40B4-BE49-F238E27FC236}">
                  <a16:creationId xmlns:a16="http://schemas.microsoft.com/office/drawing/2014/main" id="{434D0A49-17DD-0200-9A53-9F3FCA9051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grpSp>
        <p:nvGrpSpPr>
          <p:cNvPr id="68" name="그룹 67">
            <a:extLst>
              <a:ext uri="{FF2B5EF4-FFF2-40B4-BE49-F238E27FC236}">
                <a16:creationId xmlns:a16="http://schemas.microsoft.com/office/drawing/2014/main" id="{668FF35A-F937-C2E2-5966-DD99C8C86D53}"/>
              </a:ext>
            </a:extLst>
          </p:cNvPr>
          <p:cNvGrpSpPr/>
          <p:nvPr/>
        </p:nvGrpSpPr>
        <p:grpSpPr>
          <a:xfrm>
            <a:off x="845531" y="2755540"/>
            <a:ext cx="244417" cy="258694"/>
            <a:chOff x="1098607" y="3056422"/>
            <a:chExt cx="244417" cy="258694"/>
          </a:xfrm>
        </p:grpSpPr>
        <p:sp>
          <p:nvSpPr>
            <p:cNvPr id="69" name="이등변 삼각형 68">
              <a:extLst>
                <a:ext uri="{FF2B5EF4-FFF2-40B4-BE49-F238E27FC236}">
                  <a16:creationId xmlns:a16="http://schemas.microsoft.com/office/drawing/2014/main" id="{2389E413-54FC-676C-6CFF-5250003F676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70" name="그룹 69">
              <a:extLst>
                <a:ext uri="{FF2B5EF4-FFF2-40B4-BE49-F238E27FC236}">
                  <a16:creationId xmlns:a16="http://schemas.microsoft.com/office/drawing/2014/main" id="{F75F5B30-371F-1544-1731-DDE0E465F3F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71" name="Oval 593">
                <a:extLst>
                  <a:ext uri="{FF2B5EF4-FFF2-40B4-BE49-F238E27FC236}">
                    <a16:creationId xmlns:a16="http://schemas.microsoft.com/office/drawing/2014/main" id="{2592D754-C454-C89C-3484-4A4BC135D8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2" name="TextBox 14">
                <a:extLst>
                  <a:ext uri="{FF2B5EF4-FFF2-40B4-BE49-F238E27FC236}">
                    <a16:creationId xmlns:a16="http://schemas.microsoft.com/office/drawing/2014/main" id="{44A748CA-0AEF-28C5-776C-CE91FE1ED887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73" name="사각형: 둥근 모서리 72">
            <a:extLst>
              <a:ext uri="{FF2B5EF4-FFF2-40B4-BE49-F238E27FC236}">
                <a16:creationId xmlns:a16="http://schemas.microsoft.com/office/drawing/2014/main" id="{1A811E99-6CD4-D388-A4CF-F00019F8798A}"/>
              </a:ext>
            </a:extLst>
          </p:cNvPr>
          <p:cNvSpPr/>
          <p:nvPr/>
        </p:nvSpPr>
        <p:spPr>
          <a:xfrm>
            <a:off x="647634" y="359800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4" name="사각형: 둥근 모서리 73">
            <a:extLst>
              <a:ext uri="{FF2B5EF4-FFF2-40B4-BE49-F238E27FC236}">
                <a16:creationId xmlns:a16="http://schemas.microsoft.com/office/drawing/2014/main" id="{017A6345-FDA6-3864-6C46-EBAD3CE3EDBC}"/>
              </a:ext>
            </a:extLst>
          </p:cNvPr>
          <p:cNvSpPr/>
          <p:nvPr/>
        </p:nvSpPr>
        <p:spPr>
          <a:xfrm>
            <a:off x="647634" y="387452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B76080F6-A592-A1E5-A9B2-D4105F6E8264}"/>
              </a:ext>
            </a:extLst>
          </p:cNvPr>
          <p:cNvSpPr txBox="1"/>
          <p:nvPr/>
        </p:nvSpPr>
        <p:spPr>
          <a:xfrm>
            <a:off x="3602547" y="1401783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</a:t>
            </a:r>
            <a:endParaRPr lang="en-US" altLang="ko-KR" sz="900"/>
          </a:p>
        </p:txBody>
      </p:sp>
      <p:grpSp>
        <p:nvGrpSpPr>
          <p:cNvPr id="76" name="그룹 75">
            <a:extLst>
              <a:ext uri="{FF2B5EF4-FFF2-40B4-BE49-F238E27FC236}">
                <a16:creationId xmlns:a16="http://schemas.microsoft.com/office/drawing/2014/main" id="{C14AE480-C7E6-0060-8D68-EC6646DE4E08}"/>
              </a:ext>
            </a:extLst>
          </p:cNvPr>
          <p:cNvGrpSpPr/>
          <p:nvPr/>
        </p:nvGrpSpPr>
        <p:grpSpPr>
          <a:xfrm rot="5400000">
            <a:off x="6456115" y="142590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77" name="이등변 삼각형 76">
              <a:extLst>
                <a:ext uri="{FF2B5EF4-FFF2-40B4-BE49-F238E27FC236}">
                  <a16:creationId xmlns:a16="http://schemas.microsoft.com/office/drawing/2014/main" id="{213299E8-068B-403C-74BB-D067387A160B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78" name="Oval 593">
              <a:extLst>
                <a:ext uri="{FF2B5EF4-FFF2-40B4-BE49-F238E27FC236}">
                  <a16:creationId xmlns:a16="http://schemas.microsoft.com/office/drawing/2014/main" id="{6B1F5E46-03E4-3C17-9103-E2208C3B2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sp>
        <p:nvSpPr>
          <p:cNvPr id="79" name="사각형: 둥근 모서리 78">
            <a:extLst>
              <a:ext uri="{FF2B5EF4-FFF2-40B4-BE49-F238E27FC236}">
                <a16:creationId xmlns:a16="http://schemas.microsoft.com/office/drawing/2014/main" id="{8632EEB1-4E8B-2169-EB55-464391A165FA}"/>
              </a:ext>
            </a:extLst>
          </p:cNvPr>
          <p:cNvSpPr/>
          <p:nvPr/>
        </p:nvSpPr>
        <p:spPr>
          <a:xfrm>
            <a:off x="4094361" y="143989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80" name="사각형: 둥근 모서리 79">
            <a:extLst>
              <a:ext uri="{FF2B5EF4-FFF2-40B4-BE49-F238E27FC236}">
                <a16:creationId xmlns:a16="http://schemas.microsoft.com/office/drawing/2014/main" id="{CA4112AD-0711-AD52-0067-47DEFA6B08D4}"/>
              </a:ext>
            </a:extLst>
          </p:cNvPr>
          <p:cNvSpPr/>
          <p:nvPr/>
        </p:nvSpPr>
        <p:spPr>
          <a:xfrm>
            <a:off x="5180283" y="144010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81" name="그래픽 80" descr="돋보기 단색으로 채워진">
            <a:extLst>
              <a:ext uri="{FF2B5EF4-FFF2-40B4-BE49-F238E27FC236}">
                <a16:creationId xmlns:a16="http://schemas.microsoft.com/office/drawing/2014/main" id="{414016F9-19EC-DC5E-EA03-F10A24125E8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239457" y="1481471"/>
            <a:ext cx="145373" cy="147683"/>
          </a:xfrm>
          <a:prstGeom prst="rect">
            <a:avLst/>
          </a:prstGeom>
        </p:spPr>
      </p:pic>
      <p:sp>
        <p:nvSpPr>
          <p:cNvPr id="82" name="TextBox 81">
            <a:extLst>
              <a:ext uri="{FF2B5EF4-FFF2-40B4-BE49-F238E27FC236}">
                <a16:creationId xmlns:a16="http://schemas.microsoft.com/office/drawing/2014/main" id="{C53968A0-6181-7498-8F44-830CD6F3BB2B}"/>
              </a:ext>
            </a:extLst>
          </p:cNvPr>
          <p:cNvSpPr txBox="1"/>
          <p:nvPr/>
        </p:nvSpPr>
        <p:spPr>
          <a:xfrm>
            <a:off x="7832269" y="4373647"/>
            <a:ext cx="4234582" cy="1104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선택된 데이터가 없을 경우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선택한 데이터가 없습니다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 후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삭제 완료하였습니다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</a:p>
        </p:txBody>
      </p:sp>
    </p:spTree>
    <p:extLst>
      <p:ext uri="{BB962C8B-B14F-4D97-AF65-F5344CB8AC3E}">
        <p14:creationId xmlns:p14="http://schemas.microsoft.com/office/powerpoint/2010/main" val="196299745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557943"/>
              </p:ext>
            </p:extLst>
          </p:nvPr>
        </p:nvGraphicFramePr>
        <p:xfrm>
          <a:off x="7794170" y="725881"/>
          <a:ext cx="439783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추천 매장 등록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183837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706234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추천 매장 등록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AD-08-0010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72</a:t>
            </a:fld>
            <a:endParaRPr lang="ko-KR" altLang="en-US"/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67F97BE4-5D1C-8327-15C5-3DB7812DB29E}"/>
              </a:ext>
            </a:extLst>
          </p:cNvPr>
          <p:cNvSpPr/>
          <p:nvPr/>
        </p:nvSpPr>
        <p:spPr>
          <a:xfrm>
            <a:off x="782957" y="1442574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80578F-F426-40CB-AFC9-A9C1F3017844}"/>
              </a:ext>
            </a:extLst>
          </p:cNvPr>
          <p:cNvSpPr txBox="1"/>
          <p:nvPr/>
        </p:nvSpPr>
        <p:spPr>
          <a:xfrm>
            <a:off x="352424" y="1407596"/>
            <a:ext cx="539751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제목</a:t>
            </a:r>
            <a:endParaRPr lang="en-US" altLang="ko-KR" sz="9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8ADBF8-AA5B-A9A6-C5EC-34E1CF2F46E7}"/>
              </a:ext>
            </a:extLst>
          </p:cNvPr>
          <p:cNvSpPr txBox="1"/>
          <p:nvPr/>
        </p:nvSpPr>
        <p:spPr>
          <a:xfrm>
            <a:off x="352424" y="1712646"/>
            <a:ext cx="1066506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내용</a:t>
            </a:r>
            <a:endParaRPr lang="en-US" altLang="ko-KR" sz="900"/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248353F9-851E-98ED-A58E-6C7B19596C5D}"/>
              </a:ext>
            </a:extLst>
          </p:cNvPr>
          <p:cNvSpPr/>
          <p:nvPr/>
        </p:nvSpPr>
        <p:spPr>
          <a:xfrm>
            <a:off x="6504429" y="1840305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C4F4029D-13A9-96E5-F6E7-31C8F25F906C}"/>
              </a:ext>
            </a:extLst>
          </p:cNvPr>
          <p:cNvCxnSpPr>
            <a:cxnSpLocks/>
          </p:cNvCxnSpPr>
          <p:nvPr/>
        </p:nvCxnSpPr>
        <p:spPr>
          <a:xfrm>
            <a:off x="357626" y="2174778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428CCF7-8999-F212-E590-34EB6BA54374}"/>
              </a:ext>
            </a:extLst>
          </p:cNvPr>
          <p:cNvSpPr txBox="1"/>
          <p:nvPr/>
        </p:nvSpPr>
        <p:spPr>
          <a:xfrm>
            <a:off x="336150" y="969980"/>
            <a:ext cx="25178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추천 매장 등록 관리</a:t>
            </a:r>
            <a:endParaRPr lang="en-US" altLang="ko-KR" sz="900"/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DC36C3E6-EE10-A3F0-9218-279800C1D28F}"/>
              </a:ext>
            </a:extLst>
          </p:cNvPr>
          <p:cNvCxnSpPr>
            <a:cxnSpLocks/>
          </p:cNvCxnSpPr>
          <p:nvPr/>
        </p:nvCxnSpPr>
        <p:spPr>
          <a:xfrm>
            <a:off x="361660" y="1274964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22" name="표 15">
            <a:extLst>
              <a:ext uri="{FF2B5EF4-FFF2-40B4-BE49-F238E27FC236}">
                <a16:creationId xmlns:a16="http://schemas.microsoft.com/office/drawing/2014/main" id="{6E246AA8-E944-17A4-43F2-5B64F4B38F8B}"/>
              </a:ext>
            </a:extLst>
          </p:cNvPr>
          <p:cNvGraphicFramePr>
            <a:graphicFrameLocks noGrp="1"/>
          </p:cNvGraphicFramePr>
          <p:nvPr/>
        </p:nvGraphicFramePr>
        <p:xfrm>
          <a:off x="570162" y="2683350"/>
          <a:ext cx="6226804" cy="141176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06138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727393">
                  <a:extLst>
                    <a:ext uri="{9D8B030D-6E8A-4147-A177-3AD203B41FA5}">
                      <a16:colId xmlns:a16="http://schemas.microsoft.com/office/drawing/2014/main" val="902110846"/>
                    </a:ext>
                  </a:extLst>
                </a:gridCol>
                <a:gridCol w="1170305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955218">
                  <a:extLst>
                    <a:ext uri="{9D8B030D-6E8A-4147-A177-3AD203B41FA5}">
                      <a16:colId xmlns:a16="http://schemas.microsoft.com/office/drawing/2014/main" val="6713279"/>
                    </a:ext>
                  </a:extLst>
                </a:gridCol>
                <a:gridCol w="680749">
                  <a:extLst>
                    <a:ext uri="{9D8B030D-6E8A-4147-A177-3AD203B41FA5}">
                      <a16:colId xmlns:a16="http://schemas.microsoft.com/office/drawing/2014/main" val="2287160541"/>
                    </a:ext>
                  </a:extLst>
                </a:gridCol>
                <a:gridCol w="795667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795667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  <a:gridCol w="795667">
                  <a:extLst>
                    <a:ext uri="{9D8B030D-6E8A-4147-A177-3AD203B41FA5}">
                      <a16:colId xmlns:a16="http://schemas.microsoft.com/office/drawing/2014/main" val="30456805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링크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등록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제목입니다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SS_MD01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제목입니다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파리크라상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SS_FC01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40019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456682"/>
                  </a:ext>
                </a:extLst>
              </a:tr>
            </a:tbl>
          </a:graphicData>
        </a:graphic>
      </p:graphicFrame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FDEC98A9-D97C-0570-5E0E-7A4E7DCD6ED7}"/>
              </a:ext>
            </a:extLst>
          </p:cNvPr>
          <p:cNvSpPr/>
          <p:nvPr/>
        </p:nvSpPr>
        <p:spPr>
          <a:xfrm>
            <a:off x="647634" y="275198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7181C125-9394-2702-57E7-880B6A08D04D}"/>
              </a:ext>
            </a:extLst>
          </p:cNvPr>
          <p:cNvSpPr/>
          <p:nvPr/>
        </p:nvSpPr>
        <p:spPr>
          <a:xfrm>
            <a:off x="647634" y="303346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972F05AA-4F69-477F-920A-A491E7B2AB82}"/>
              </a:ext>
            </a:extLst>
          </p:cNvPr>
          <p:cNvSpPr/>
          <p:nvPr/>
        </p:nvSpPr>
        <p:spPr>
          <a:xfrm>
            <a:off x="647634" y="3312359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82F85E5-CB24-C184-BF5F-422A96D65C61}"/>
              </a:ext>
            </a:extLst>
          </p:cNvPr>
          <p:cNvSpPr txBox="1"/>
          <p:nvPr/>
        </p:nvSpPr>
        <p:spPr>
          <a:xfrm>
            <a:off x="485714" y="2389864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 </a:t>
            </a:r>
            <a:r>
              <a:rPr lang="ko-KR" altLang="en-US" sz="900"/>
              <a:t>게시글 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id="{CE51E4B6-C428-1AD7-7E0C-749B61CE021E}"/>
              </a:ext>
            </a:extLst>
          </p:cNvPr>
          <p:cNvSpPr/>
          <p:nvPr/>
        </p:nvSpPr>
        <p:spPr>
          <a:xfrm>
            <a:off x="5280752" y="238381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43" name="사각형: 둥근 모서리 42">
            <a:extLst>
              <a:ext uri="{FF2B5EF4-FFF2-40B4-BE49-F238E27FC236}">
                <a16:creationId xmlns:a16="http://schemas.microsoft.com/office/drawing/2014/main" id="{0718EC3F-7241-6E6D-E2F6-719042A4B490}"/>
              </a:ext>
            </a:extLst>
          </p:cNvPr>
          <p:cNvSpPr/>
          <p:nvPr/>
        </p:nvSpPr>
        <p:spPr>
          <a:xfrm>
            <a:off x="5877304" y="2383811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pic>
        <p:nvPicPr>
          <p:cNvPr id="54" name="그림 53">
            <a:extLst>
              <a:ext uri="{FF2B5EF4-FFF2-40B4-BE49-F238E27FC236}">
                <a16:creationId xmlns:a16="http://schemas.microsoft.com/office/drawing/2014/main" id="{A7623293-24E4-81DE-4365-A7103F2535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8802" y="4229159"/>
            <a:ext cx="765615" cy="288135"/>
          </a:xfrm>
          <a:prstGeom prst="rect">
            <a:avLst/>
          </a:prstGeom>
        </p:spPr>
      </p:pic>
      <p:sp>
        <p:nvSpPr>
          <p:cNvPr id="64" name="사각형: 둥근 모서리 63">
            <a:extLst>
              <a:ext uri="{FF2B5EF4-FFF2-40B4-BE49-F238E27FC236}">
                <a16:creationId xmlns:a16="http://schemas.microsoft.com/office/drawing/2014/main" id="{5693DCEE-F3E3-4A13-B1D4-2BB16A43A970}"/>
              </a:ext>
            </a:extLst>
          </p:cNvPr>
          <p:cNvSpPr/>
          <p:nvPr/>
        </p:nvSpPr>
        <p:spPr>
          <a:xfrm>
            <a:off x="777575" y="1754562"/>
            <a:ext cx="207645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검색어를 입력하세요</a:t>
            </a:r>
          </a:p>
        </p:txBody>
      </p:sp>
      <p:sp>
        <p:nvSpPr>
          <p:cNvPr id="73" name="사각형: 둥근 모서리 72">
            <a:extLst>
              <a:ext uri="{FF2B5EF4-FFF2-40B4-BE49-F238E27FC236}">
                <a16:creationId xmlns:a16="http://schemas.microsoft.com/office/drawing/2014/main" id="{1A811E99-6CD4-D388-A4CF-F00019F8798A}"/>
              </a:ext>
            </a:extLst>
          </p:cNvPr>
          <p:cNvSpPr/>
          <p:nvPr/>
        </p:nvSpPr>
        <p:spPr>
          <a:xfrm>
            <a:off x="647634" y="359800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4" name="사각형: 둥근 모서리 73">
            <a:extLst>
              <a:ext uri="{FF2B5EF4-FFF2-40B4-BE49-F238E27FC236}">
                <a16:creationId xmlns:a16="http://schemas.microsoft.com/office/drawing/2014/main" id="{017A6345-FDA6-3864-6C46-EBAD3CE3EDBC}"/>
              </a:ext>
            </a:extLst>
          </p:cNvPr>
          <p:cNvSpPr/>
          <p:nvPr/>
        </p:nvSpPr>
        <p:spPr>
          <a:xfrm>
            <a:off x="647634" y="387452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B76080F6-A592-A1E5-A9B2-D4105F6E8264}"/>
              </a:ext>
            </a:extLst>
          </p:cNvPr>
          <p:cNvSpPr txBox="1"/>
          <p:nvPr/>
        </p:nvSpPr>
        <p:spPr>
          <a:xfrm>
            <a:off x="3602547" y="1401783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</a:t>
            </a:r>
            <a:endParaRPr lang="en-US" altLang="ko-KR" sz="900"/>
          </a:p>
        </p:txBody>
      </p:sp>
      <p:sp>
        <p:nvSpPr>
          <p:cNvPr id="79" name="사각형: 둥근 모서리 78">
            <a:extLst>
              <a:ext uri="{FF2B5EF4-FFF2-40B4-BE49-F238E27FC236}">
                <a16:creationId xmlns:a16="http://schemas.microsoft.com/office/drawing/2014/main" id="{8632EEB1-4E8B-2169-EB55-464391A165FA}"/>
              </a:ext>
            </a:extLst>
          </p:cNvPr>
          <p:cNvSpPr/>
          <p:nvPr/>
        </p:nvSpPr>
        <p:spPr>
          <a:xfrm>
            <a:off x="4094361" y="1439897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80" name="사각형: 둥근 모서리 79">
            <a:extLst>
              <a:ext uri="{FF2B5EF4-FFF2-40B4-BE49-F238E27FC236}">
                <a16:creationId xmlns:a16="http://schemas.microsoft.com/office/drawing/2014/main" id="{CA4112AD-0711-AD52-0067-47DEFA6B08D4}"/>
              </a:ext>
            </a:extLst>
          </p:cNvPr>
          <p:cNvSpPr/>
          <p:nvPr/>
        </p:nvSpPr>
        <p:spPr>
          <a:xfrm>
            <a:off x="5180283" y="144010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81" name="그래픽 80" descr="돋보기 단색으로 채워진">
            <a:extLst>
              <a:ext uri="{FF2B5EF4-FFF2-40B4-BE49-F238E27FC236}">
                <a16:creationId xmlns:a16="http://schemas.microsoft.com/office/drawing/2014/main" id="{414016F9-19EC-DC5E-EA03-F10A24125E8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239457" y="1481471"/>
            <a:ext cx="145373" cy="147683"/>
          </a:xfrm>
          <a:prstGeom prst="rect">
            <a:avLst/>
          </a:prstGeom>
        </p:spPr>
      </p:pic>
      <p:sp>
        <p:nvSpPr>
          <p:cNvPr id="83" name="직사각형 82">
            <a:extLst>
              <a:ext uri="{FF2B5EF4-FFF2-40B4-BE49-F238E27FC236}">
                <a16:creationId xmlns:a16="http://schemas.microsoft.com/office/drawing/2014/main" id="{CE6BFB6A-6639-D227-1537-64E47D69AD22}"/>
              </a:ext>
            </a:extLst>
          </p:cNvPr>
          <p:cNvSpPr/>
          <p:nvPr/>
        </p:nvSpPr>
        <p:spPr>
          <a:xfrm>
            <a:off x="-4753" y="482546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직사각형 83">
            <a:extLst>
              <a:ext uri="{FF2B5EF4-FFF2-40B4-BE49-F238E27FC236}">
                <a16:creationId xmlns:a16="http://schemas.microsoft.com/office/drawing/2014/main" id="{F5CE99E2-AD6C-DCC2-B02F-A11DAD2F21A9}"/>
              </a:ext>
            </a:extLst>
          </p:cNvPr>
          <p:cNvSpPr/>
          <p:nvPr/>
        </p:nvSpPr>
        <p:spPr>
          <a:xfrm>
            <a:off x="981639" y="658113"/>
            <a:ext cx="3703824" cy="561011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243240E3-CEE1-4886-1B6A-DC434CB3446A}"/>
              </a:ext>
            </a:extLst>
          </p:cNvPr>
          <p:cNvSpPr txBox="1"/>
          <p:nvPr/>
        </p:nvSpPr>
        <p:spPr>
          <a:xfrm>
            <a:off x="1053416" y="763198"/>
            <a:ext cx="1895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게시글 추가</a:t>
            </a:r>
            <a:r>
              <a:rPr lang="en-US" altLang="ko-KR" sz="1000" b="1"/>
              <a:t>/</a:t>
            </a:r>
            <a:r>
              <a:rPr lang="ko-KR" altLang="en-US" sz="1000" b="1"/>
              <a:t>편집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9890944-47BB-E6DD-DB2E-F4C9A76C46B1}"/>
              </a:ext>
            </a:extLst>
          </p:cNvPr>
          <p:cNvSpPr txBox="1"/>
          <p:nvPr/>
        </p:nvSpPr>
        <p:spPr>
          <a:xfrm>
            <a:off x="1129449" y="1114724"/>
            <a:ext cx="1087705" cy="2396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제목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내용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등록 일자</a:t>
            </a: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최상위 게시 여부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200"/>
              <a:t>  </a:t>
            </a:r>
            <a:endParaRPr lang="en-US" altLang="ko-KR" sz="200"/>
          </a:p>
          <a:p>
            <a:pPr>
              <a:lnSpc>
                <a:spcPct val="150000"/>
              </a:lnSpc>
            </a:pPr>
            <a:r>
              <a:rPr lang="en-US" altLang="ko-KR" sz="900"/>
              <a:t>- </a:t>
            </a:r>
            <a:r>
              <a:rPr lang="ko-KR" altLang="en-US" sz="900"/>
              <a:t>정렬 순번</a:t>
            </a:r>
            <a:endParaRPr lang="en-US" altLang="ko-KR" sz="900"/>
          </a:p>
          <a:p>
            <a:pPr marL="171450" indent="-171450">
              <a:lnSpc>
                <a:spcPct val="150000"/>
              </a:lnSpc>
              <a:buFontTx/>
              <a:buChar char="-"/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</p:txBody>
      </p:sp>
      <p:sp>
        <p:nvSpPr>
          <p:cNvPr id="87" name="사각형: 둥근 모서리 86">
            <a:extLst>
              <a:ext uri="{FF2B5EF4-FFF2-40B4-BE49-F238E27FC236}">
                <a16:creationId xmlns:a16="http://schemas.microsoft.com/office/drawing/2014/main" id="{F3C6A6AF-5B37-9833-9A60-C5B3D0D4A543}"/>
              </a:ext>
            </a:extLst>
          </p:cNvPr>
          <p:cNvSpPr/>
          <p:nvPr/>
        </p:nvSpPr>
        <p:spPr>
          <a:xfrm>
            <a:off x="2151703" y="1153895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88" name="사각형: 둥근 모서리 87">
            <a:extLst>
              <a:ext uri="{FF2B5EF4-FFF2-40B4-BE49-F238E27FC236}">
                <a16:creationId xmlns:a16="http://schemas.microsoft.com/office/drawing/2014/main" id="{85E2B1BE-3416-9907-F13F-088DEC30AB0C}"/>
              </a:ext>
            </a:extLst>
          </p:cNvPr>
          <p:cNvSpPr/>
          <p:nvPr/>
        </p:nvSpPr>
        <p:spPr>
          <a:xfrm>
            <a:off x="2151703" y="1529414"/>
            <a:ext cx="2263342" cy="51744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89" name="사각형: 둥근 모서리 88">
            <a:extLst>
              <a:ext uri="{FF2B5EF4-FFF2-40B4-BE49-F238E27FC236}">
                <a16:creationId xmlns:a16="http://schemas.microsoft.com/office/drawing/2014/main" id="{4DED904C-459C-9838-14C8-B9690774551B}"/>
              </a:ext>
            </a:extLst>
          </p:cNvPr>
          <p:cNvSpPr/>
          <p:nvPr/>
        </p:nvSpPr>
        <p:spPr>
          <a:xfrm>
            <a:off x="2151703" y="2841531"/>
            <a:ext cx="76219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0" name="사각형: 둥근 모서리 89">
            <a:extLst>
              <a:ext uri="{FF2B5EF4-FFF2-40B4-BE49-F238E27FC236}">
                <a16:creationId xmlns:a16="http://schemas.microsoft.com/office/drawing/2014/main" id="{97837FB5-4E74-1BB9-635A-AA4713CD3A56}"/>
              </a:ext>
            </a:extLst>
          </p:cNvPr>
          <p:cNvSpPr/>
          <p:nvPr/>
        </p:nvSpPr>
        <p:spPr>
          <a:xfrm>
            <a:off x="2156264" y="2181386"/>
            <a:ext cx="95529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 err="1">
                <a:solidFill>
                  <a:schemeClr val="bg1">
                    <a:lumMod val="50000"/>
                  </a:schemeClr>
                </a:solidFill>
              </a:rPr>
              <a:t>yyyy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-mm-dd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06F724D0-5D31-DB45-2C2D-B541763F4FB1}"/>
              </a:ext>
            </a:extLst>
          </p:cNvPr>
          <p:cNvSpPr txBox="1"/>
          <p:nvPr/>
        </p:nvSpPr>
        <p:spPr>
          <a:xfrm>
            <a:off x="1129449" y="3567457"/>
            <a:ext cx="1087705" cy="2350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링크 </a:t>
            </a:r>
            <a:r>
              <a:rPr lang="en-US" altLang="ko-KR" sz="900"/>
              <a:t>URL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이미지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en-US" altLang="ko-KR" sz="900"/>
              <a:t>(1920*620)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r>
              <a:rPr lang="ko-KR" altLang="en-US" sz="900"/>
              <a:t>모바일 이미지</a:t>
            </a:r>
            <a:endParaRPr lang="en-US" altLang="ko-KR" sz="900"/>
          </a:p>
          <a:p>
            <a:pPr>
              <a:lnSpc>
                <a:spcPct val="150000"/>
              </a:lnSpc>
            </a:pPr>
            <a:r>
              <a:rPr lang="en-US" altLang="ko-KR" sz="900"/>
              <a:t>(750*600)</a:t>
            </a:r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  <a:p>
            <a:pPr>
              <a:lnSpc>
                <a:spcPct val="150000"/>
              </a:lnSpc>
            </a:pPr>
            <a:endParaRPr lang="en-US" altLang="ko-KR" sz="900"/>
          </a:p>
        </p:txBody>
      </p:sp>
      <p:sp>
        <p:nvSpPr>
          <p:cNvPr id="92" name="사각형: 둥근 모서리 91">
            <a:extLst>
              <a:ext uri="{FF2B5EF4-FFF2-40B4-BE49-F238E27FC236}">
                <a16:creationId xmlns:a16="http://schemas.microsoft.com/office/drawing/2014/main" id="{B3BDF7BE-2CCB-A018-E9FC-82EDA92A3486}"/>
              </a:ext>
            </a:extLst>
          </p:cNvPr>
          <p:cNvSpPr/>
          <p:nvPr/>
        </p:nvSpPr>
        <p:spPr>
          <a:xfrm>
            <a:off x="4020448" y="5870912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93" name="사각형: 둥근 모서리 92">
            <a:extLst>
              <a:ext uri="{FF2B5EF4-FFF2-40B4-BE49-F238E27FC236}">
                <a16:creationId xmlns:a16="http://schemas.microsoft.com/office/drawing/2014/main" id="{9CB13324-4E82-1AD3-ADEE-31D781FA0A5F}"/>
              </a:ext>
            </a:extLst>
          </p:cNvPr>
          <p:cNvSpPr/>
          <p:nvPr/>
        </p:nvSpPr>
        <p:spPr>
          <a:xfrm>
            <a:off x="3424883" y="5870912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sp>
        <p:nvSpPr>
          <p:cNvPr id="94" name="사각형: 둥근 모서리 93">
            <a:extLst>
              <a:ext uri="{FF2B5EF4-FFF2-40B4-BE49-F238E27FC236}">
                <a16:creationId xmlns:a16="http://schemas.microsoft.com/office/drawing/2014/main" id="{8A9109FC-6332-3610-45B4-8AC894F8F898}"/>
              </a:ext>
            </a:extLst>
          </p:cNvPr>
          <p:cNvSpPr/>
          <p:nvPr/>
        </p:nvSpPr>
        <p:spPr>
          <a:xfrm>
            <a:off x="2128672" y="3608211"/>
            <a:ext cx="2263342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95" name="사각형: 둥근 모서리 94">
            <a:extLst>
              <a:ext uri="{FF2B5EF4-FFF2-40B4-BE49-F238E27FC236}">
                <a16:creationId xmlns:a16="http://schemas.microsoft.com/office/drawing/2014/main" id="{F01DE8A9-0595-093A-AAF8-D11F7C6DCE68}"/>
              </a:ext>
            </a:extLst>
          </p:cNvPr>
          <p:cNvSpPr/>
          <p:nvPr/>
        </p:nvSpPr>
        <p:spPr>
          <a:xfrm>
            <a:off x="2128672" y="4832585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96" name="사각형: 둥근 모서리 95">
            <a:extLst>
              <a:ext uri="{FF2B5EF4-FFF2-40B4-BE49-F238E27FC236}">
                <a16:creationId xmlns:a16="http://schemas.microsoft.com/office/drawing/2014/main" id="{1FB8DBBD-B28A-C9AC-81A0-D65EF7416DC6}"/>
              </a:ext>
            </a:extLst>
          </p:cNvPr>
          <p:cNvSpPr/>
          <p:nvPr/>
        </p:nvSpPr>
        <p:spPr>
          <a:xfrm>
            <a:off x="3914796" y="4832585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97" name="직사각형 96">
            <a:extLst>
              <a:ext uri="{FF2B5EF4-FFF2-40B4-BE49-F238E27FC236}">
                <a16:creationId xmlns:a16="http://schemas.microsoft.com/office/drawing/2014/main" id="{E6CA9218-0314-EC3F-73BD-EF1256A14418}"/>
              </a:ext>
            </a:extLst>
          </p:cNvPr>
          <p:cNvSpPr/>
          <p:nvPr/>
        </p:nvSpPr>
        <p:spPr>
          <a:xfrm>
            <a:off x="2128672" y="5163188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8" name="그룹 97">
            <a:extLst>
              <a:ext uri="{FF2B5EF4-FFF2-40B4-BE49-F238E27FC236}">
                <a16:creationId xmlns:a16="http://schemas.microsoft.com/office/drawing/2014/main" id="{7ED7C4C3-A2FB-3B1F-01E1-B2662F59BFD4}"/>
              </a:ext>
            </a:extLst>
          </p:cNvPr>
          <p:cNvGrpSpPr/>
          <p:nvPr/>
        </p:nvGrpSpPr>
        <p:grpSpPr>
          <a:xfrm>
            <a:off x="3701840" y="5640048"/>
            <a:ext cx="244417" cy="258694"/>
            <a:chOff x="1098607" y="3056422"/>
            <a:chExt cx="244417" cy="258694"/>
          </a:xfrm>
        </p:grpSpPr>
        <p:sp>
          <p:nvSpPr>
            <p:cNvPr id="99" name="이등변 삼각형 98">
              <a:extLst>
                <a:ext uri="{FF2B5EF4-FFF2-40B4-BE49-F238E27FC236}">
                  <a16:creationId xmlns:a16="http://schemas.microsoft.com/office/drawing/2014/main" id="{AEDA9A24-1276-800B-6A5B-C25C853FEAFB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0" name="그룹 99">
              <a:extLst>
                <a:ext uri="{FF2B5EF4-FFF2-40B4-BE49-F238E27FC236}">
                  <a16:creationId xmlns:a16="http://schemas.microsoft.com/office/drawing/2014/main" id="{1FD438D3-CE91-AC94-F1C2-2C558DABEB6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01" name="Oval 593">
                <a:extLst>
                  <a:ext uri="{FF2B5EF4-FFF2-40B4-BE49-F238E27FC236}">
                    <a16:creationId xmlns:a16="http://schemas.microsoft.com/office/drawing/2014/main" id="{4E6E0EAE-35AB-CEDE-5D12-70EBB49F6C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2" name="TextBox 14">
                <a:extLst>
                  <a:ext uri="{FF2B5EF4-FFF2-40B4-BE49-F238E27FC236}">
                    <a16:creationId xmlns:a16="http://schemas.microsoft.com/office/drawing/2014/main" id="{520CFFF3-56D5-D63B-7FF5-3DE5950F4FCE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03" name="그룹 102">
            <a:extLst>
              <a:ext uri="{FF2B5EF4-FFF2-40B4-BE49-F238E27FC236}">
                <a16:creationId xmlns:a16="http://schemas.microsoft.com/office/drawing/2014/main" id="{55D579CD-8025-7774-0193-DF7DB98FCB77}"/>
              </a:ext>
            </a:extLst>
          </p:cNvPr>
          <p:cNvGrpSpPr/>
          <p:nvPr/>
        </p:nvGrpSpPr>
        <p:grpSpPr>
          <a:xfrm>
            <a:off x="4318126" y="5634654"/>
            <a:ext cx="244417" cy="258694"/>
            <a:chOff x="1098607" y="3056422"/>
            <a:chExt cx="244417" cy="258694"/>
          </a:xfrm>
        </p:grpSpPr>
        <p:sp>
          <p:nvSpPr>
            <p:cNvPr id="104" name="이등변 삼각형 103">
              <a:extLst>
                <a:ext uri="{FF2B5EF4-FFF2-40B4-BE49-F238E27FC236}">
                  <a16:creationId xmlns:a16="http://schemas.microsoft.com/office/drawing/2014/main" id="{6CF4AB3D-EFB0-35BD-D94D-F93FF960A06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05" name="그룹 104">
              <a:extLst>
                <a:ext uri="{FF2B5EF4-FFF2-40B4-BE49-F238E27FC236}">
                  <a16:creationId xmlns:a16="http://schemas.microsoft.com/office/drawing/2014/main" id="{61940346-739D-AC15-AE45-0E3F29B5AA5F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06" name="Oval 593">
                <a:extLst>
                  <a:ext uri="{FF2B5EF4-FFF2-40B4-BE49-F238E27FC236}">
                    <a16:creationId xmlns:a16="http://schemas.microsoft.com/office/drawing/2014/main" id="{1BCA30DD-1139-2E76-A016-65FE190942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07" name="TextBox 14">
                <a:extLst>
                  <a:ext uri="{FF2B5EF4-FFF2-40B4-BE49-F238E27FC236}">
                    <a16:creationId xmlns:a16="http://schemas.microsoft.com/office/drawing/2014/main" id="{E4791DE1-BB2C-1FD1-00D8-ACC1BB4E0D85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08" name="TextBox 107">
            <a:extLst>
              <a:ext uri="{FF2B5EF4-FFF2-40B4-BE49-F238E27FC236}">
                <a16:creationId xmlns:a16="http://schemas.microsoft.com/office/drawing/2014/main" id="{D33F364D-29A6-9D10-2299-00A4CFB86832}"/>
              </a:ext>
            </a:extLst>
          </p:cNvPr>
          <p:cNvSpPr txBox="1"/>
          <p:nvPr/>
        </p:nvSpPr>
        <p:spPr>
          <a:xfrm>
            <a:off x="2628526" y="5242188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9" name="사각형: 둥근 모서리 108">
            <a:extLst>
              <a:ext uri="{FF2B5EF4-FFF2-40B4-BE49-F238E27FC236}">
                <a16:creationId xmlns:a16="http://schemas.microsoft.com/office/drawing/2014/main" id="{DEED326B-193C-30AC-5A33-5EE1C386A8E6}"/>
              </a:ext>
            </a:extLst>
          </p:cNvPr>
          <p:cNvSpPr/>
          <p:nvPr/>
        </p:nvSpPr>
        <p:spPr>
          <a:xfrm>
            <a:off x="2128672" y="4004267"/>
            <a:ext cx="172165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10" name="사각형: 둥근 모서리 109">
            <a:extLst>
              <a:ext uri="{FF2B5EF4-FFF2-40B4-BE49-F238E27FC236}">
                <a16:creationId xmlns:a16="http://schemas.microsoft.com/office/drawing/2014/main" id="{FF484E1E-ED5B-7C6A-2698-87D212951AB0}"/>
              </a:ext>
            </a:extLst>
          </p:cNvPr>
          <p:cNvSpPr/>
          <p:nvPr/>
        </p:nvSpPr>
        <p:spPr>
          <a:xfrm>
            <a:off x="3914796" y="4004267"/>
            <a:ext cx="533400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첨부</a:t>
            </a:r>
          </a:p>
        </p:txBody>
      </p:sp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4AF23D08-CCF1-81C9-0203-89933E3414CD}"/>
              </a:ext>
            </a:extLst>
          </p:cNvPr>
          <p:cNvSpPr/>
          <p:nvPr/>
        </p:nvSpPr>
        <p:spPr>
          <a:xfrm>
            <a:off x="2128672" y="4334870"/>
            <a:ext cx="2309052" cy="438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28D7FB5E-711F-D528-C335-96280EA1432B}"/>
              </a:ext>
            </a:extLst>
          </p:cNvPr>
          <p:cNvSpPr txBox="1"/>
          <p:nvPr/>
        </p:nvSpPr>
        <p:spPr>
          <a:xfrm>
            <a:off x="1132084" y="3204890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</a:t>
            </a:r>
            <a:endParaRPr lang="en-US" altLang="ko-KR" sz="900"/>
          </a:p>
        </p:txBody>
      </p:sp>
      <p:sp>
        <p:nvSpPr>
          <p:cNvPr id="113" name="사각형: 둥근 모서리 112">
            <a:extLst>
              <a:ext uri="{FF2B5EF4-FFF2-40B4-BE49-F238E27FC236}">
                <a16:creationId xmlns:a16="http://schemas.microsoft.com/office/drawing/2014/main" id="{7C47A4D4-7762-1629-5E62-C94820AA9886}"/>
              </a:ext>
            </a:extLst>
          </p:cNvPr>
          <p:cNvSpPr/>
          <p:nvPr/>
        </p:nvSpPr>
        <p:spPr>
          <a:xfrm>
            <a:off x="2159350" y="321876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14" name="사각형: 둥근 모서리 113">
            <a:extLst>
              <a:ext uri="{FF2B5EF4-FFF2-40B4-BE49-F238E27FC236}">
                <a16:creationId xmlns:a16="http://schemas.microsoft.com/office/drawing/2014/main" id="{37D11C67-010A-E547-8557-F84C9BD15BBC}"/>
              </a:ext>
            </a:extLst>
          </p:cNvPr>
          <p:cNvSpPr/>
          <p:nvPr/>
        </p:nvSpPr>
        <p:spPr>
          <a:xfrm>
            <a:off x="3245272" y="321897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15" name="그래픽 114" descr="돋보기 단색으로 채워진">
            <a:extLst>
              <a:ext uri="{FF2B5EF4-FFF2-40B4-BE49-F238E27FC236}">
                <a16:creationId xmlns:a16="http://schemas.microsoft.com/office/drawing/2014/main" id="{14CB3589-923F-17DE-74EB-B27F89912B7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304446" y="3260337"/>
            <a:ext cx="145373" cy="147683"/>
          </a:xfrm>
          <a:prstGeom prst="rect">
            <a:avLst/>
          </a:prstGeom>
        </p:spPr>
      </p:pic>
      <p:sp>
        <p:nvSpPr>
          <p:cNvPr id="116" name="TextBox 115">
            <a:extLst>
              <a:ext uri="{FF2B5EF4-FFF2-40B4-BE49-F238E27FC236}">
                <a16:creationId xmlns:a16="http://schemas.microsoft.com/office/drawing/2014/main" id="{34AE7D69-AC0F-6B27-D6CD-EFD7050CA362}"/>
              </a:ext>
            </a:extLst>
          </p:cNvPr>
          <p:cNvSpPr txBox="1"/>
          <p:nvPr/>
        </p:nvSpPr>
        <p:spPr>
          <a:xfrm>
            <a:off x="2586019" y="4406933"/>
            <a:ext cx="1310819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이미지 미리보기 영역</a:t>
            </a:r>
            <a:endParaRPr lang="en-US" altLang="ko-KR" sz="90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17" name="그룹 116">
            <a:extLst>
              <a:ext uri="{FF2B5EF4-FFF2-40B4-BE49-F238E27FC236}">
                <a16:creationId xmlns:a16="http://schemas.microsoft.com/office/drawing/2014/main" id="{058F1BF9-65DC-F17C-40DE-6E6F7821A841}"/>
              </a:ext>
            </a:extLst>
          </p:cNvPr>
          <p:cNvGrpSpPr/>
          <p:nvPr/>
        </p:nvGrpSpPr>
        <p:grpSpPr>
          <a:xfrm>
            <a:off x="2168013" y="2590252"/>
            <a:ext cx="993725" cy="230832"/>
            <a:chOff x="10485108" y="4503783"/>
            <a:chExt cx="993725" cy="230832"/>
          </a:xfrm>
        </p:grpSpPr>
        <p:sp>
          <p:nvSpPr>
            <p:cNvPr id="118" name="Box">
              <a:extLst>
                <a:ext uri="{FF2B5EF4-FFF2-40B4-BE49-F238E27FC236}">
                  <a16:creationId xmlns:a16="http://schemas.microsoft.com/office/drawing/2014/main" id="{2E7D6904-0065-FD62-E602-F313FC102B5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485108" y="4550143"/>
              <a:ext cx="126260" cy="12626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 cap="flat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7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70D379CD-D283-44EB-ADD3-4ED344D5409E}"/>
                </a:ext>
              </a:extLst>
            </p:cNvPr>
            <p:cNvSpPr txBox="1"/>
            <p:nvPr/>
          </p:nvSpPr>
          <p:spPr>
            <a:xfrm>
              <a:off x="10582408" y="4503783"/>
              <a:ext cx="50136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900"/>
                <a:t>여</a:t>
              </a:r>
            </a:p>
          </p:txBody>
        </p:sp>
        <p:pic>
          <p:nvPicPr>
            <p:cNvPr id="120" name="그래픽 119" descr="확인 표시 단색으로 채워진">
              <a:extLst>
                <a:ext uri="{FF2B5EF4-FFF2-40B4-BE49-F238E27FC236}">
                  <a16:creationId xmlns:a16="http://schemas.microsoft.com/office/drawing/2014/main" id="{52ADC4A8-5039-7BF3-D025-94684CA4F26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10508035" y="4546191"/>
              <a:ext cx="82916" cy="126261"/>
            </a:xfrm>
            <a:prstGeom prst="rect">
              <a:avLst/>
            </a:prstGeom>
          </p:spPr>
        </p:pic>
        <p:sp>
          <p:nvSpPr>
            <p:cNvPr id="121" name="Box">
              <a:extLst>
                <a:ext uri="{FF2B5EF4-FFF2-40B4-BE49-F238E27FC236}">
                  <a16:creationId xmlns:a16="http://schemas.microsoft.com/office/drawing/2014/main" id="{D8D12908-B66C-57FD-1F12-AB9F1BBE87A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880167" y="4550143"/>
              <a:ext cx="126260" cy="126260"/>
            </a:xfrm>
            <a:prstGeom prst="rect">
              <a:avLst/>
            </a:prstGeom>
            <a:solidFill>
              <a:schemeClr val="bg1"/>
            </a:solidFill>
            <a:ln w="6350" cap="flat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7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64E8D904-4B1B-858B-3A5A-CCE97B70F37D}"/>
                </a:ext>
              </a:extLst>
            </p:cNvPr>
            <p:cNvSpPr txBox="1"/>
            <p:nvPr/>
          </p:nvSpPr>
          <p:spPr>
            <a:xfrm>
              <a:off x="10977467" y="4503783"/>
              <a:ext cx="50136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900"/>
                <a:t>부</a:t>
              </a:r>
            </a:p>
          </p:txBody>
        </p:sp>
      </p:grpSp>
      <p:sp>
        <p:nvSpPr>
          <p:cNvPr id="123" name="곱하기 기호 122">
            <a:extLst>
              <a:ext uri="{FF2B5EF4-FFF2-40B4-BE49-F238E27FC236}">
                <a16:creationId xmlns:a16="http://schemas.microsoft.com/office/drawing/2014/main" id="{4D88D509-4425-A1EE-03DB-AE811837C11B}"/>
              </a:ext>
            </a:extLst>
          </p:cNvPr>
          <p:cNvSpPr/>
          <p:nvPr/>
        </p:nvSpPr>
        <p:spPr>
          <a:xfrm>
            <a:off x="4362554" y="773595"/>
            <a:ext cx="225425" cy="225425"/>
          </a:xfrm>
          <a:prstGeom prst="mathMultiply">
            <a:avLst>
              <a:gd name="adj1" fmla="val 1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D6788A77-4A4D-643E-5805-79501A8237AA}"/>
              </a:ext>
            </a:extLst>
          </p:cNvPr>
          <p:cNvSpPr txBox="1"/>
          <p:nvPr/>
        </p:nvSpPr>
        <p:spPr>
          <a:xfrm>
            <a:off x="1083306" y="113099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80ED7CAE-DC4F-3F6F-DB83-FD78CA3F6316}"/>
              </a:ext>
            </a:extLst>
          </p:cNvPr>
          <p:cNvSpPr txBox="1"/>
          <p:nvPr/>
        </p:nvSpPr>
        <p:spPr>
          <a:xfrm>
            <a:off x="1080586" y="214293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981CDE72-DDBF-6D85-5EBD-3A950FD98A97}"/>
              </a:ext>
            </a:extLst>
          </p:cNvPr>
          <p:cNvSpPr txBox="1"/>
          <p:nvPr/>
        </p:nvSpPr>
        <p:spPr>
          <a:xfrm>
            <a:off x="1080586" y="257299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7B2C493E-A7EE-1310-745F-C1222BA60BA8}"/>
              </a:ext>
            </a:extLst>
          </p:cNvPr>
          <p:cNvSpPr txBox="1"/>
          <p:nvPr/>
        </p:nvSpPr>
        <p:spPr>
          <a:xfrm>
            <a:off x="1093146" y="152375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5F3FFA76-8985-3D84-275C-A1DA3F6704C2}"/>
              </a:ext>
            </a:extLst>
          </p:cNvPr>
          <p:cNvSpPr txBox="1"/>
          <p:nvPr/>
        </p:nvSpPr>
        <p:spPr>
          <a:xfrm>
            <a:off x="1096933" y="3202799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A6B3F6D7-C72E-C478-2FDF-E5364F0D5D9B}"/>
              </a:ext>
            </a:extLst>
          </p:cNvPr>
          <p:cNvSpPr txBox="1"/>
          <p:nvPr/>
        </p:nvSpPr>
        <p:spPr>
          <a:xfrm>
            <a:off x="1080586" y="356395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9D7A8DF3-0EDD-A14E-11FA-2C1D2EAF058A}"/>
              </a:ext>
            </a:extLst>
          </p:cNvPr>
          <p:cNvSpPr txBox="1"/>
          <p:nvPr/>
        </p:nvSpPr>
        <p:spPr>
          <a:xfrm>
            <a:off x="7835955" y="1512051"/>
            <a:ext cx="4218077" cy="1312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endParaRPr lang="en-US" altLang="ko-KR" sz="900"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매장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: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브랜드그룹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코드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258736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580004"/>
              </p:ext>
            </p:extLst>
          </p:nvPr>
        </p:nvGraphicFramePr>
        <p:xfrm>
          <a:off x="7794170" y="725881"/>
          <a:ext cx="4397830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후기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058454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215016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작성자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383594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911621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후기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96552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821402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후기 정보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809226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후기 제목 또는 후기 코드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점선 영역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후기 상세 화면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후기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964880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후기 정보 내용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903695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후기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674644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err="1">
                          <a:solidFill>
                            <a:schemeClr val="tx1"/>
                          </a:solidFill>
                        </a:rPr>
                        <a:t>페이징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017739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615796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후기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AD-08-0011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73</a:t>
            </a:fld>
            <a:endParaRPr lang="ko-KR" altLang="en-US"/>
          </a:p>
        </p:txBody>
      </p:sp>
      <p:sp>
        <p:nvSpPr>
          <p:cNvPr id="99" name="사각형: 둥근 모서리 98">
            <a:extLst>
              <a:ext uri="{FF2B5EF4-FFF2-40B4-BE49-F238E27FC236}">
                <a16:creationId xmlns:a16="http://schemas.microsoft.com/office/drawing/2014/main" id="{90F04B18-B6EC-1874-EB44-88521762E1C2}"/>
              </a:ext>
            </a:extLst>
          </p:cNvPr>
          <p:cNvSpPr/>
          <p:nvPr/>
        </p:nvSpPr>
        <p:spPr>
          <a:xfrm>
            <a:off x="6224318" y="1826788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96330C10-3D4D-C49C-AE2A-73252E7D33A2}"/>
              </a:ext>
            </a:extLst>
          </p:cNvPr>
          <p:cNvCxnSpPr>
            <a:cxnSpLocks/>
          </p:cNvCxnSpPr>
          <p:nvPr/>
        </p:nvCxnSpPr>
        <p:spPr>
          <a:xfrm>
            <a:off x="387337" y="2142734"/>
            <a:ext cx="692128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F08ED970-ED18-0389-1C93-10EAAB343F5F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후기 관리</a:t>
            </a:r>
            <a:endParaRPr lang="en-US" altLang="ko-KR" sz="900"/>
          </a:p>
        </p:txBody>
      </p: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9FB27DD3-B16C-9671-E44B-EFF757551593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03" name="그룹 102">
            <a:extLst>
              <a:ext uri="{FF2B5EF4-FFF2-40B4-BE49-F238E27FC236}">
                <a16:creationId xmlns:a16="http://schemas.microsoft.com/office/drawing/2014/main" id="{2A944AC9-00EF-1602-FD6E-8290898A54E6}"/>
              </a:ext>
            </a:extLst>
          </p:cNvPr>
          <p:cNvGrpSpPr/>
          <p:nvPr/>
        </p:nvGrpSpPr>
        <p:grpSpPr>
          <a:xfrm rot="5400000">
            <a:off x="2147552" y="61383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4" name="이등변 삼각형 103">
              <a:extLst>
                <a:ext uri="{FF2B5EF4-FFF2-40B4-BE49-F238E27FC236}">
                  <a16:creationId xmlns:a16="http://schemas.microsoft.com/office/drawing/2014/main" id="{5091D6A6-0BED-DB5C-95A3-E9F9DBF5DA4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05" name="Oval 593">
              <a:extLst>
                <a:ext uri="{FF2B5EF4-FFF2-40B4-BE49-F238E27FC236}">
                  <a16:creationId xmlns:a16="http://schemas.microsoft.com/office/drawing/2014/main" id="{6AF9F72F-A089-11E6-B123-867A38BD9E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06" name="그룹 105">
            <a:extLst>
              <a:ext uri="{FF2B5EF4-FFF2-40B4-BE49-F238E27FC236}">
                <a16:creationId xmlns:a16="http://schemas.microsoft.com/office/drawing/2014/main" id="{32FBC891-43F8-82B3-4A36-2C9AC3027DE7}"/>
              </a:ext>
            </a:extLst>
          </p:cNvPr>
          <p:cNvGrpSpPr/>
          <p:nvPr/>
        </p:nvGrpSpPr>
        <p:grpSpPr>
          <a:xfrm rot="5400000">
            <a:off x="6788062" y="184884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7" name="이등변 삼각형 106">
              <a:extLst>
                <a:ext uri="{FF2B5EF4-FFF2-40B4-BE49-F238E27FC236}">
                  <a16:creationId xmlns:a16="http://schemas.microsoft.com/office/drawing/2014/main" id="{5C57564F-D45E-5E0D-3376-871560C3AC0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08" name="Oval 593">
              <a:extLst>
                <a:ext uri="{FF2B5EF4-FFF2-40B4-BE49-F238E27FC236}">
                  <a16:creationId xmlns:a16="http://schemas.microsoft.com/office/drawing/2014/main" id="{140A1269-0B10-74AB-16E8-DCB2530455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sp>
        <p:nvSpPr>
          <p:cNvPr id="109" name="TextBox 108">
            <a:extLst>
              <a:ext uri="{FF2B5EF4-FFF2-40B4-BE49-F238E27FC236}">
                <a16:creationId xmlns:a16="http://schemas.microsoft.com/office/drawing/2014/main" id="{1F7B0049-10D9-EA04-14C4-E7FE9CD2DD6A}"/>
              </a:ext>
            </a:extLst>
          </p:cNvPr>
          <p:cNvSpPr txBox="1"/>
          <p:nvPr/>
        </p:nvSpPr>
        <p:spPr>
          <a:xfrm>
            <a:off x="356597" y="1054646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</a:t>
            </a:r>
            <a:endParaRPr lang="en-US" altLang="ko-KR" sz="900"/>
          </a:p>
        </p:txBody>
      </p:sp>
      <p:grpSp>
        <p:nvGrpSpPr>
          <p:cNvPr id="110" name="그룹 109">
            <a:extLst>
              <a:ext uri="{FF2B5EF4-FFF2-40B4-BE49-F238E27FC236}">
                <a16:creationId xmlns:a16="http://schemas.microsoft.com/office/drawing/2014/main" id="{C70E49C9-7F8B-56BA-F350-31DCBDC6BE74}"/>
              </a:ext>
            </a:extLst>
          </p:cNvPr>
          <p:cNvGrpSpPr/>
          <p:nvPr/>
        </p:nvGrpSpPr>
        <p:grpSpPr>
          <a:xfrm rot="5400000">
            <a:off x="3267315" y="107876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1" name="이등변 삼각형 110">
              <a:extLst>
                <a:ext uri="{FF2B5EF4-FFF2-40B4-BE49-F238E27FC236}">
                  <a16:creationId xmlns:a16="http://schemas.microsoft.com/office/drawing/2014/main" id="{8208E227-2AB8-7515-5FB4-7276EB6E482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2" name="Oval 593">
              <a:extLst>
                <a:ext uri="{FF2B5EF4-FFF2-40B4-BE49-F238E27FC236}">
                  <a16:creationId xmlns:a16="http://schemas.microsoft.com/office/drawing/2014/main" id="{F7585346-AC2D-5B7A-2F84-580D28E0DB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113" name="사각형: 둥근 모서리 112">
            <a:extLst>
              <a:ext uri="{FF2B5EF4-FFF2-40B4-BE49-F238E27FC236}">
                <a16:creationId xmlns:a16="http://schemas.microsoft.com/office/drawing/2014/main" id="{B99F6151-10D2-C2D1-F2D9-48987D258D04}"/>
              </a:ext>
            </a:extLst>
          </p:cNvPr>
          <p:cNvSpPr/>
          <p:nvPr/>
        </p:nvSpPr>
        <p:spPr>
          <a:xfrm>
            <a:off x="905561" y="109276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14" name="사각형: 둥근 모서리 113">
            <a:extLst>
              <a:ext uri="{FF2B5EF4-FFF2-40B4-BE49-F238E27FC236}">
                <a16:creationId xmlns:a16="http://schemas.microsoft.com/office/drawing/2014/main" id="{9BBCE727-9A68-132D-0688-1F46E10EFF9C}"/>
              </a:ext>
            </a:extLst>
          </p:cNvPr>
          <p:cNvSpPr/>
          <p:nvPr/>
        </p:nvSpPr>
        <p:spPr>
          <a:xfrm>
            <a:off x="1991483" y="1092968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15" name="그래픽 114" descr="돋보기 단색으로 채워진">
            <a:extLst>
              <a:ext uri="{FF2B5EF4-FFF2-40B4-BE49-F238E27FC236}">
                <a16:creationId xmlns:a16="http://schemas.microsoft.com/office/drawing/2014/main" id="{BC2C6BAE-8D8E-22B4-0E0F-E1DEBF83B1F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050657" y="1134334"/>
            <a:ext cx="145373" cy="147683"/>
          </a:xfrm>
          <a:prstGeom prst="rect">
            <a:avLst/>
          </a:prstGeom>
        </p:spPr>
      </p:pic>
      <p:sp>
        <p:nvSpPr>
          <p:cNvPr id="116" name="TextBox 115">
            <a:extLst>
              <a:ext uri="{FF2B5EF4-FFF2-40B4-BE49-F238E27FC236}">
                <a16:creationId xmlns:a16="http://schemas.microsoft.com/office/drawing/2014/main" id="{CEC0124D-4939-BB7C-AE11-25222DB36621}"/>
              </a:ext>
            </a:extLst>
          </p:cNvPr>
          <p:cNvSpPr txBox="1"/>
          <p:nvPr/>
        </p:nvSpPr>
        <p:spPr>
          <a:xfrm>
            <a:off x="355399" y="1361220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</a:t>
            </a:r>
            <a:endParaRPr lang="en-US" altLang="ko-KR" sz="900"/>
          </a:p>
        </p:txBody>
      </p:sp>
      <p:grpSp>
        <p:nvGrpSpPr>
          <p:cNvPr id="117" name="그룹 116">
            <a:extLst>
              <a:ext uri="{FF2B5EF4-FFF2-40B4-BE49-F238E27FC236}">
                <a16:creationId xmlns:a16="http://schemas.microsoft.com/office/drawing/2014/main" id="{ED597854-30BB-80AF-BC08-15F50F4DBF3B}"/>
              </a:ext>
            </a:extLst>
          </p:cNvPr>
          <p:cNvGrpSpPr/>
          <p:nvPr/>
        </p:nvGrpSpPr>
        <p:grpSpPr>
          <a:xfrm rot="5400000">
            <a:off x="3267315" y="138997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8" name="이등변 삼각형 117">
              <a:extLst>
                <a:ext uri="{FF2B5EF4-FFF2-40B4-BE49-F238E27FC236}">
                  <a16:creationId xmlns:a16="http://schemas.microsoft.com/office/drawing/2014/main" id="{E79D5EB2-3AA8-C266-D3B4-CDF8404FF61E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9" name="Oval 593">
              <a:extLst>
                <a:ext uri="{FF2B5EF4-FFF2-40B4-BE49-F238E27FC236}">
                  <a16:creationId xmlns:a16="http://schemas.microsoft.com/office/drawing/2014/main" id="{E74B3CD6-C987-2D33-BBB1-B3D656AB3B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120" name="사각형: 둥근 모서리 119">
            <a:extLst>
              <a:ext uri="{FF2B5EF4-FFF2-40B4-BE49-F238E27FC236}">
                <a16:creationId xmlns:a16="http://schemas.microsoft.com/office/drawing/2014/main" id="{8FF732DE-0E89-BF65-412D-052DC3E86E54}"/>
              </a:ext>
            </a:extLst>
          </p:cNvPr>
          <p:cNvSpPr/>
          <p:nvPr/>
        </p:nvSpPr>
        <p:spPr>
          <a:xfrm>
            <a:off x="905561" y="1403966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21" name="사각형: 둥근 모서리 120">
            <a:extLst>
              <a:ext uri="{FF2B5EF4-FFF2-40B4-BE49-F238E27FC236}">
                <a16:creationId xmlns:a16="http://schemas.microsoft.com/office/drawing/2014/main" id="{974BA07F-591E-5311-A96B-03F15FB6D6E9}"/>
              </a:ext>
            </a:extLst>
          </p:cNvPr>
          <p:cNvSpPr/>
          <p:nvPr/>
        </p:nvSpPr>
        <p:spPr>
          <a:xfrm>
            <a:off x="1991483" y="140417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22" name="그래픽 121" descr="돋보기 단색으로 채워진">
            <a:extLst>
              <a:ext uri="{FF2B5EF4-FFF2-40B4-BE49-F238E27FC236}">
                <a16:creationId xmlns:a16="http://schemas.microsoft.com/office/drawing/2014/main" id="{39EB3188-B486-5D8E-BEFC-2D6F3B850AB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050657" y="1445540"/>
            <a:ext cx="145373" cy="147683"/>
          </a:xfrm>
          <a:prstGeom prst="rect">
            <a:avLst/>
          </a:prstGeom>
        </p:spPr>
      </p:pic>
      <p:graphicFrame>
        <p:nvGraphicFramePr>
          <p:cNvPr id="123" name="표 15">
            <a:extLst>
              <a:ext uri="{FF2B5EF4-FFF2-40B4-BE49-F238E27FC236}">
                <a16:creationId xmlns:a16="http://schemas.microsoft.com/office/drawing/2014/main" id="{1B9BC995-5AA8-CE35-DA10-3C0FE3FA1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182570"/>
              </p:ext>
            </p:extLst>
          </p:nvPr>
        </p:nvGraphicFramePr>
        <p:xfrm>
          <a:off x="328205" y="2644842"/>
          <a:ext cx="7126357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66103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989330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826352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625793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660717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746443">
                  <a:extLst>
                    <a:ext uri="{9D8B030D-6E8A-4147-A177-3AD203B41FA5}">
                      <a16:colId xmlns:a16="http://schemas.microsoft.com/office/drawing/2014/main" val="3525247711"/>
                    </a:ext>
                  </a:extLst>
                </a:gridCol>
                <a:gridCol w="422593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  <a:gridCol w="662305">
                  <a:extLst>
                    <a:ext uri="{9D8B030D-6E8A-4147-A177-3AD203B41FA5}">
                      <a16:colId xmlns:a16="http://schemas.microsoft.com/office/drawing/2014/main" val="659186258"/>
                    </a:ext>
                  </a:extLst>
                </a:gridCol>
                <a:gridCol w="1162816">
                  <a:extLst>
                    <a:ext uri="{9D8B030D-6E8A-4147-A177-3AD203B41FA5}">
                      <a16:colId xmlns:a16="http://schemas.microsoft.com/office/drawing/2014/main" val="1038518347"/>
                    </a:ext>
                  </a:extLst>
                </a:gridCol>
                <a:gridCol w="763905">
                  <a:extLst>
                    <a:ext uri="{9D8B030D-6E8A-4147-A177-3AD203B41FA5}">
                      <a16:colId xmlns:a16="http://schemas.microsoft.com/office/drawing/2014/main" val="2924708595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후기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후기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별점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숨김 처리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상품 후기입니다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RV_SO_002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SS_MD01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상품 리뷰입니다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RV_SO_001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파리크라상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SS_FC01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124" name="사각형: 둥근 모서리 123">
            <a:extLst>
              <a:ext uri="{FF2B5EF4-FFF2-40B4-BE49-F238E27FC236}">
                <a16:creationId xmlns:a16="http://schemas.microsoft.com/office/drawing/2014/main" id="{9CA14044-99BA-082C-E702-2CD968549C1C}"/>
              </a:ext>
            </a:extLst>
          </p:cNvPr>
          <p:cNvSpPr/>
          <p:nvPr/>
        </p:nvSpPr>
        <p:spPr>
          <a:xfrm>
            <a:off x="387779" y="271650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5" name="사각형: 둥근 모서리 124">
            <a:extLst>
              <a:ext uri="{FF2B5EF4-FFF2-40B4-BE49-F238E27FC236}">
                <a16:creationId xmlns:a16="http://schemas.microsoft.com/office/drawing/2014/main" id="{E6BF74F1-1AC5-B8E3-BB58-5A71B6839851}"/>
              </a:ext>
            </a:extLst>
          </p:cNvPr>
          <p:cNvSpPr/>
          <p:nvPr/>
        </p:nvSpPr>
        <p:spPr>
          <a:xfrm>
            <a:off x="387779" y="299798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6" name="사각형: 둥근 모서리 125">
            <a:extLst>
              <a:ext uri="{FF2B5EF4-FFF2-40B4-BE49-F238E27FC236}">
                <a16:creationId xmlns:a16="http://schemas.microsoft.com/office/drawing/2014/main" id="{E99633B9-ABDF-E983-9ED6-43440D478FA8}"/>
              </a:ext>
            </a:extLst>
          </p:cNvPr>
          <p:cNvSpPr/>
          <p:nvPr/>
        </p:nvSpPr>
        <p:spPr>
          <a:xfrm>
            <a:off x="387779" y="326973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8EDAF66-C98E-132D-E3F0-4CC9B6778ADD}"/>
              </a:ext>
            </a:extLst>
          </p:cNvPr>
          <p:cNvSpPr txBox="1"/>
          <p:nvPr/>
        </p:nvSpPr>
        <p:spPr>
          <a:xfrm>
            <a:off x="280214" y="2369689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후기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28" name="그룹 127">
            <a:extLst>
              <a:ext uri="{FF2B5EF4-FFF2-40B4-BE49-F238E27FC236}">
                <a16:creationId xmlns:a16="http://schemas.microsoft.com/office/drawing/2014/main" id="{CD6F7999-2AF4-0CAD-B502-480556422C34}"/>
              </a:ext>
            </a:extLst>
          </p:cNvPr>
          <p:cNvGrpSpPr/>
          <p:nvPr/>
        </p:nvGrpSpPr>
        <p:grpSpPr>
          <a:xfrm>
            <a:off x="108149" y="2687417"/>
            <a:ext cx="278496" cy="200053"/>
            <a:chOff x="1014019" y="2643309"/>
            <a:chExt cx="278496" cy="200053"/>
          </a:xfrm>
        </p:grpSpPr>
        <p:sp>
          <p:nvSpPr>
            <p:cNvPr id="129" name="이등변 삼각형 128">
              <a:extLst>
                <a:ext uri="{FF2B5EF4-FFF2-40B4-BE49-F238E27FC236}">
                  <a16:creationId xmlns:a16="http://schemas.microsoft.com/office/drawing/2014/main" id="{F1408C5E-17F5-A48F-E334-971DF645D558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30" name="그룹 129">
              <a:extLst>
                <a:ext uri="{FF2B5EF4-FFF2-40B4-BE49-F238E27FC236}">
                  <a16:creationId xmlns:a16="http://schemas.microsoft.com/office/drawing/2014/main" id="{1EBAA57C-7896-099B-08EE-5E611D36FC6B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31" name="Oval 593">
                <a:extLst>
                  <a:ext uri="{FF2B5EF4-FFF2-40B4-BE49-F238E27FC236}">
                    <a16:creationId xmlns:a16="http://schemas.microsoft.com/office/drawing/2014/main" id="{72F9F648-007E-65D8-EFD5-F5AB31CBF8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2" name="TextBox 14">
                <a:extLst>
                  <a:ext uri="{FF2B5EF4-FFF2-40B4-BE49-F238E27FC236}">
                    <a16:creationId xmlns:a16="http://schemas.microsoft.com/office/drawing/2014/main" id="{3B481094-DE1B-F486-0194-2D32654C51C6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33" name="그룹 132">
            <a:extLst>
              <a:ext uri="{FF2B5EF4-FFF2-40B4-BE49-F238E27FC236}">
                <a16:creationId xmlns:a16="http://schemas.microsoft.com/office/drawing/2014/main" id="{7F5EDB41-2203-0AEB-0A38-9A7DDB596F50}"/>
              </a:ext>
            </a:extLst>
          </p:cNvPr>
          <p:cNvGrpSpPr/>
          <p:nvPr/>
        </p:nvGrpSpPr>
        <p:grpSpPr>
          <a:xfrm>
            <a:off x="108149" y="2958181"/>
            <a:ext cx="278496" cy="200053"/>
            <a:chOff x="1014019" y="2643309"/>
            <a:chExt cx="278496" cy="200053"/>
          </a:xfrm>
        </p:grpSpPr>
        <p:sp>
          <p:nvSpPr>
            <p:cNvPr id="134" name="이등변 삼각형 133">
              <a:extLst>
                <a:ext uri="{FF2B5EF4-FFF2-40B4-BE49-F238E27FC236}">
                  <a16:creationId xmlns:a16="http://schemas.microsoft.com/office/drawing/2014/main" id="{1F1D4E36-A518-745D-CBD1-6F6C0B4A086E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35" name="그룹 134">
              <a:extLst>
                <a:ext uri="{FF2B5EF4-FFF2-40B4-BE49-F238E27FC236}">
                  <a16:creationId xmlns:a16="http://schemas.microsoft.com/office/drawing/2014/main" id="{D03F6ADB-6A0A-4EFE-F1FA-D14F9B3BC119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36" name="Oval 593">
                <a:extLst>
                  <a:ext uri="{FF2B5EF4-FFF2-40B4-BE49-F238E27FC236}">
                    <a16:creationId xmlns:a16="http://schemas.microsoft.com/office/drawing/2014/main" id="{A8FD792D-73F3-272D-9D48-ACAD11A47F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7" name="TextBox 14">
                <a:extLst>
                  <a:ext uri="{FF2B5EF4-FFF2-40B4-BE49-F238E27FC236}">
                    <a16:creationId xmlns:a16="http://schemas.microsoft.com/office/drawing/2014/main" id="{87EAF18C-B884-8576-6FD4-443BF6A81BF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38" name="그룹 137">
            <a:extLst>
              <a:ext uri="{FF2B5EF4-FFF2-40B4-BE49-F238E27FC236}">
                <a16:creationId xmlns:a16="http://schemas.microsoft.com/office/drawing/2014/main" id="{50897EB1-337F-3F07-401B-354FAE5557AB}"/>
              </a:ext>
            </a:extLst>
          </p:cNvPr>
          <p:cNvGrpSpPr/>
          <p:nvPr/>
        </p:nvGrpSpPr>
        <p:grpSpPr>
          <a:xfrm>
            <a:off x="3145767" y="2435227"/>
            <a:ext cx="244417" cy="258694"/>
            <a:chOff x="1098607" y="3056422"/>
            <a:chExt cx="244417" cy="258694"/>
          </a:xfrm>
        </p:grpSpPr>
        <p:sp>
          <p:nvSpPr>
            <p:cNvPr id="139" name="이등변 삼각형 138">
              <a:extLst>
                <a:ext uri="{FF2B5EF4-FFF2-40B4-BE49-F238E27FC236}">
                  <a16:creationId xmlns:a16="http://schemas.microsoft.com/office/drawing/2014/main" id="{C3FC28E6-666B-1C60-5F6A-2D76B3C1D77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40" name="그룹 139">
              <a:extLst>
                <a:ext uri="{FF2B5EF4-FFF2-40B4-BE49-F238E27FC236}">
                  <a16:creationId xmlns:a16="http://schemas.microsoft.com/office/drawing/2014/main" id="{8748EA51-6C02-BBCA-ED87-5677F17126D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41" name="Oval 593">
                <a:extLst>
                  <a:ext uri="{FF2B5EF4-FFF2-40B4-BE49-F238E27FC236}">
                    <a16:creationId xmlns:a16="http://schemas.microsoft.com/office/drawing/2014/main" id="{927B0210-DF45-6F6E-49D1-9A3AD64515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42" name="TextBox 14">
                <a:extLst>
                  <a:ext uri="{FF2B5EF4-FFF2-40B4-BE49-F238E27FC236}">
                    <a16:creationId xmlns:a16="http://schemas.microsoft.com/office/drawing/2014/main" id="{56247AFD-99BF-F02E-9867-84F3F32A5CBC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143" name="그림 142">
            <a:extLst>
              <a:ext uri="{FF2B5EF4-FFF2-40B4-BE49-F238E27FC236}">
                <a16:creationId xmlns:a16="http://schemas.microsoft.com/office/drawing/2014/main" id="{81302B95-BC7A-D198-6EE9-8170853897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235" y="3672693"/>
            <a:ext cx="765615" cy="288135"/>
          </a:xfrm>
          <a:prstGeom prst="rect">
            <a:avLst/>
          </a:prstGeom>
        </p:spPr>
      </p:pic>
      <p:grpSp>
        <p:nvGrpSpPr>
          <p:cNvPr id="144" name="그룹 143">
            <a:extLst>
              <a:ext uri="{FF2B5EF4-FFF2-40B4-BE49-F238E27FC236}">
                <a16:creationId xmlns:a16="http://schemas.microsoft.com/office/drawing/2014/main" id="{5BBC08B6-9363-BF8C-EDA4-12392DE614C7}"/>
              </a:ext>
            </a:extLst>
          </p:cNvPr>
          <p:cNvGrpSpPr/>
          <p:nvPr/>
        </p:nvGrpSpPr>
        <p:grpSpPr>
          <a:xfrm rot="5400000">
            <a:off x="1539364" y="2361336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5" name="이등변 삼각형 144">
              <a:extLst>
                <a:ext uri="{FF2B5EF4-FFF2-40B4-BE49-F238E27FC236}">
                  <a16:creationId xmlns:a16="http://schemas.microsoft.com/office/drawing/2014/main" id="{4CAF4465-8B27-685F-6DE2-A12E6F287981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6" name="Oval 593">
              <a:extLst>
                <a:ext uri="{FF2B5EF4-FFF2-40B4-BE49-F238E27FC236}">
                  <a16:creationId xmlns:a16="http://schemas.microsoft.com/office/drawing/2014/main" id="{EAE06E53-01AB-78EA-21C9-CEB997E31D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</a:t>
              </a:r>
            </a:p>
          </p:txBody>
        </p:sp>
      </p:grpSp>
      <p:sp>
        <p:nvSpPr>
          <p:cNvPr id="147" name="직사각형 146">
            <a:extLst>
              <a:ext uri="{FF2B5EF4-FFF2-40B4-BE49-F238E27FC236}">
                <a16:creationId xmlns:a16="http://schemas.microsoft.com/office/drawing/2014/main" id="{72A8B2CA-6D4E-E13C-D56A-49CA239F49EF}"/>
              </a:ext>
            </a:extLst>
          </p:cNvPr>
          <p:cNvSpPr/>
          <p:nvPr/>
        </p:nvSpPr>
        <p:spPr>
          <a:xfrm>
            <a:off x="606701" y="2926754"/>
            <a:ext cx="1764757" cy="562157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8" name="그룹 147">
            <a:extLst>
              <a:ext uri="{FF2B5EF4-FFF2-40B4-BE49-F238E27FC236}">
                <a16:creationId xmlns:a16="http://schemas.microsoft.com/office/drawing/2014/main" id="{A6940BC9-6013-27BD-9899-FBF25208C305}"/>
              </a:ext>
            </a:extLst>
          </p:cNvPr>
          <p:cNvGrpSpPr/>
          <p:nvPr/>
        </p:nvGrpSpPr>
        <p:grpSpPr>
          <a:xfrm>
            <a:off x="3222566" y="3725969"/>
            <a:ext cx="278496" cy="200053"/>
            <a:chOff x="1014019" y="2643309"/>
            <a:chExt cx="278496" cy="200053"/>
          </a:xfrm>
        </p:grpSpPr>
        <p:sp>
          <p:nvSpPr>
            <p:cNvPr id="149" name="이등변 삼각형 148">
              <a:extLst>
                <a:ext uri="{FF2B5EF4-FFF2-40B4-BE49-F238E27FC236}">
                  <a16:creationId xmlns:a16="http://schemas.microsoft.com/office/drawing/2014/main" id="{A49FFEA2-A8D9-F179-8B9C-1458D94B7DA1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0" name="그룹 149">
              <a:extLst>
                <a:ext uri="{FF2B5EF4-FFF2-40B4-BE49-F238E27FC236}">
                  <a16:creationId xmlns:a16="http://schemas.microsoft.com/office/drawing/2014/main" id="{CCF31F90-28E0-B0C4-A2ED-B9BEB644B739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51" name="Oval 593">
                <a:extLst>
                  <a:ext uri="{FF2B5EF4-FFF2-40B4-BE49-F238E27FC236}">
                    <a16:creationId xmlns:a16="http://schemas.microsoft.com/office/drawing/2014/main" id="{F7287C3E-3C9C-E42E-43E0-0AE925D99E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52" name="TextBox 14">
                <a:extLst>
                  <a:ext uri="{FF2B5EF4-FFF2-40B4-BE49-F238E27FC236}">
                    <a16:creationId xmlns:a16="http://schemas.microsoft.com/office/drawing/2014/main" id="{1EE28C69-D729-278C-F659-BA6136A5413A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53" name="사각형: 둥근 모서리 152">
            <a:extLst>
              <a:ext uri="{FF2B5EF4-FFF2-40B4-BE49-F238E27FC236}">
                <a16:creationId xmlns:a16="http://schemas.microsoft.com/office/drawing/2014/main" id="{80644710-27F3-9B8C-CE10-3173E70132F3}"/>
              </a:ext>
            </a:extLst>
          </p:cNvPr>
          <p:cNvSpPr/>
          <p:nvPr/>
        </p:nvSpPr>
        <p:spPr>
          <a:xfrm>
            <a:off x="6357990" y="2300074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154" name="그래픽 153" descr="다운로드 윤곽선">
            <a:extLst>
              <a:ext uri="{FF2B5EF4-FFF2-40B4-BE49-F238E27FC236}">
                <a16:creationId xmlns:a16="http://schemas.microsoft.com/office/drawing/2014/main" id="{2EFC9B05-D781-378B-B93F-761B9A808EC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393482" y="2313037"/>
            <a:ext cx="204905" cy="204905"/>
          </a:xfrm>
          <a:prstGeom prst="rect">
            <a:avLst/>
          </a:prstGeom>
        </p:spPr>
      </p:pic>
      <p:grpSp>
        <p:nvGrpSpPr>
          <p:cNvPr id="155" name="그룹 154">
            <a:extLst>
              <a:ext uri="{FF2B5EF4-FFF2-40B4-BE49-F238E27FC236}">
                <a16:creationId xmlns:a16="http://schemas.microsoft.com/office/drawing/2014/main" id="{C5393611-4490-5CCE-D123-2901C1479B7A}"/>
              </a:ext>
            </a:extLst>
          </p:cNvPr>
          <p:cNvGrpSpPr/>
          <p:nvPr/>
        </p:nvGrpSpPr>
        <p:grpSpPr>
          <a:xfrm>
            <a:off x="6095163" y="2321327"/>
            <a:ext cx="278496" cy="200053"/>
            <a:chOff x="1014019" y="2643309"/>
            <a:chExt cx="278496" cy="200053"/>
          </a:xfrm>
        </p:grpSpPr>
        <p:sp>
          <p:nvSpPr>
            <p:cNvPr id="156" name="이등변 삼각형 155">
              <a:extLst>
                <a:ext uri="{FF2B5EF4-FFF2-40B4-BE49-F238E27FC236}">
                  <a16:creationId xmlns:a16="http://schemas.microsoft.com/office/drawing/2014/main" id="{FCF363BA-E0C3-A57A-3271-40967CE1D9FD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7" name="그룹 156">
              <a:extLst>
                <a:ext uri="{FF2B5EF4-FFF2-40B4-BE49-F238E27FC236}">
                  <a16:creationId xmlns:a16="http://schemas.microsoft.com/office/drawing/2014/main" id="{1CDD04E7-3FD6-D91D-90F2-44E8442E1626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58" name="Oval 593">
                <a:extLst>
                  <a:ext uri="{FF2B5EF4-FFF2-40B4-BE49-F238E27FC236}">
                    <a16:creationId xmlns:a16="http://schemas.microsoft.com/office/drawing/2014/main" id="{FC265095-584E-8D77-8B1E-AA47D0E56B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59" name="TextBox 14">
                <a:extLst>
                  <a:ext uri="{FF2B5EF4-FFF2-40B4-BE49-F238E27FC236}">
                    <a16:creationId xmlns:a16="http://schemas.microsoft.com/office/drawing/2014/main" id="{5CA29274-23DD-F0A9-B13F-2A4A743DA920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67" name="TextBox 166">
            <a:extLst>
              <a:ext uri="{FF2B5EF4-FFF2-40B4-BE49-F238E27FC236}">
                <a16:creationId xmlns:a16="http://schemas.microsoft.com/office/drawing/2014/main" id="{7F320976-FFC4-11DD-4805-A8E6B5E2B787}"/>
              </a:ext>
            </a:extLst>
          </p:cNvPr>
          <p:cNvSpPr txBox="1"/>
          <p:nvPr/>
        </p:nvSpPr>
        <p:spPr>
          <a:xfrm>
            <a:off x="3924940" y="105738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작성자</a:t>
            </a:r>
            <a:endParaRPr lang="en-US" altLang="ko-KR" sz="900"/>
          </a:p>
        </p:txBody>
      </p:sp>
      <p:sp>
        <p:nvSpPr>
          <p:cNvPr id="168" name="사각형: 둥근 모서리 167">
            <a:extLst>
              <a:ext uri="{FF2B5EF4-FFF2-40B4-BE49-F238E27FC236}">
                <a16:creationId xmlns:a16="http://schemas.microsoft.com/office/drawing/2014/main" id="{165993BC-56B1-238A-9A6B-9EB711D681AF}"/>
              </a:ext>
            </a:extLst>
          </p:cNvPr>
          <p:cNvSpPr/>
          <p:nvPr/>
        </p:nvSpPr>
        <p:spPr>
          <a:xfrm>
            <a:off x="4475466" y="109150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69" name="사각형: 둥근 모서리 168">
            <a:extLst>
              <a:ext uri="{FF2B5EF4-FFF2-40B4-BE49-F238E27FC236}">
                <a16:creationId xmlns:a16="http://schemas.microsoft.com/office/drawing/2014/main" id="{A686A20B-4706-BFBB-C28F-4BACF90A16E2}"/>
              </a:ext>
            </a:extLst>
          </p:cNvPr>
          <p:cNvSpPr/>
          <p:nvPr/>
        </p:nvSpPr>
        <p:spPr>
          <a:xfrm>
            <a:off x="5561388" y="1091709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0" name="그래픽 169" descr="돋보기 단색으로 채워진">
            <a:extLst>
              <a:ext uri="{FF2B5EF4-FFF2-40B4-BE49-F238E27FC236}">
                <a16:creationId xmlns:a16="http://schemas.microsoft.com/office/drawing/2014/main" id="{1CFC1440-321B-9D8B-677A-01363988004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620562" y="1133075"/>
            <a:ext cx="145373" cy="147683"/>
          </a:xfrm>
          <a:prstGeom prst="rect">
            <a:avLst/>
          </a:prstGeom>
        </p:spPr>
      </p:pic>
      <p:grpSp>
        <p:nvGrpSpPr>
          <p:cNvPr id="175" name="그룹 174">
            <a:extLst>
              <a:ext uri="{FF2B5EF4-FFF2-40B4-BE49-F238E27FC236}">
                <a16:creationId xmlns:a16="http://schemas.microsoft.com/office/drawing/2014/main" id="{CF1B6767-403D-342C-C5F5-17EB0F29B7DE}"/>
              </a:ext>
            </a:extLst>
          </p:cNvPr>
          <p:cNvGrpSpPr/>
          <p:nvPr/>
        </p:nvGrpSpPr>
        <p:grpSpPr>
          <a:xfrm rot="5400000">
            <a:off x="6808944" y="108493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76" name="이등변 삼각형 175">
              <a:extLst>
                <a:ext uri="{FF2B5EF4-FFF2-40B4-BE49-F238E27FC236}">
                  <a16:creationId xmlns:a16="http://schemas.microsoft.com/office/drawing/2014/main" id="{8D755713-9673-12CD-AAAA-7B4AA36B61C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77" name="Oval 593">
              <a:extLst>
                <a:ext uri="{FF2B5EF4-FFF2-40B4-BE49-F238E27FC236}">
                  <a16:creationId xmlns:a16="http://schemas.microsoft.com/office/drawing/2014/main" id="{A3B32E8A-3FE9-996F-9E6C-79B87DC671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grpSp>
        <p:nvGrpSpPr>
          <p:cNvPr id="181" name="그룹 180">
            <a:extLst>
              <a:ext uri="{FF2B5EF4-FFF2-40B4-BE49-F238E27FC236}">
                <a16:creationId xmlns:a16="http://schemas.microsoft.com/office/drawing/2014/main" id="{6953202B-C6F8-D694-DB8C-1FD5BB5EFA54}"/>
              </a:ext>
            </a:extLst>
          </p:cNvPr>
          <p:cNvGrpSpPr/>
          <p:nvPr/>
        </p:nvGrpSpPr>
        <p:grpSpPr>
          <a:xfrm>
            <a:off x="2189961" y="2675699"/>
            <a:ext cx="244417" cy="258694"/>
            <a:chOff x="1098607" y="3056422"/>
            <a:chExt cx="244417" cy="258694"/>
          </a:xfrm>
        </p:grpSpPr>
        <p:sp>
          <p:nvSpPr>
            <p:cNvPr id="182" name="이등변 삼각형 181">
              <a:extLst>
                <a:ext uri="{FF2B5EF4-FFF2-40B4-BE49-F238E27FC236}">
                  <a16:creationId xmlns:a16="http://schemas.microsoft.com/office/drawing/2014/main" id="{1DB8027B-9C06-275A-0058-707EC0FAAFD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83" name="그룹 182">
              <a:extLst>
                <a:ext uri="{FF2B5EF4-FFF2-40B4-BE49-F238E27FC236}">
                  <a16:creationId xmlns:a16="http://schemas.microsoft.com/office/drawing/2014/main" id="{69C77929-309C-8916-1952-B9388D22CCF5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84" name="Oval 593">
                <a:extLst>
                  <a:ext uri="{FF2B5EF4-FFF2-40B4-BE49-F238E27FC236}">
                    <a16:creationId xmlns:a16="http://schemas.microsoft.com/office/drawing/2014/main" id="{9720661D-81B9-FAA9-F62B-84EDC521D5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85" name="TextBox 14">
                <a:extLst>
                  <a:ext uri="{FF2B5EF4-FFF2-40B4-BE49-F238E27FC236}">
                    <a16:creationId xmlns:a16="http://schemas.microsoft.com/office/drawing/2014/main" id="{F877F606-A339-FA7B-225E-8CFA2AD1C00D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0494550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58758"/>
              </p:ext>
            </p:extLst>
          </p:nvPr>
        </p:nvGraphicFramePr>
        <p:xfrm>
          <a:off x="7794170" y="725881"/>
          <a:ext cx="439783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후기 상세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 정보 입력 후 저장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0584549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536558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후기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AD-08-0012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74</a:t>
            </a:fld>
            <a:endParaRPr lang="ko-KR" altLang="en-US"/>
          </a:p>
        </p:txBody>
      </p:sp>
      <p:sp>
        <p:nvSpPr>
          <p:cNvPr id="99" name="사각형: 둥근 모서리 98">
            <a:extLst>
              <a:ext uri="{FF2B5EF4-FFF2-40B4-BE49-F238E27FC236}">
                <a16:creationId xmlns:a16="http://schemas.microsoft.com/office/drawing/2014/main" id="{90F04B18-B6EC-1874-EB44-88521762E1C2}"/>
              </a:ext>
            </a:extLst>
          </p:cNvPr>
          <p:cNvSpPr/>
          <p:nvPr/>
        </p:nvSpPr>
        <p:spPr>
          <a:xfrm>
            <a:off x="6224318" y="1826788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96330C10-3D4D-C49C-AE2A-73252E7D33A2}"/>
              </a:ext>
            </a:extLst>
          </p:cNvPr>
          <p:cNvCxnSpPr>
            <a:cxnSpLocks/>
          </p:cNvCxnSpPr>
          <p:nvPr/>
        </p:nvCxnSpPr>
        <p:spPr>
          <a:xfrm>
            <a:off x="387337" y="2142734"/>
            <a:ext cx="692128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F08ED970-ED18-0389-1C93-10EAAB343F5F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후기 관리</a:t>
            </a:r>
            <a:endParaRPr lang="en-US" altLang="ko-KR" sz="900"/>
          </a:p>
        </p:txBody>
      </p: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9FB27DD3-B16C-9671-E44B-EFF757551593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1F7B0049-10D9-EA04-14C4-E7FE9CD2DD6A}"/>
              </a:ext>
            </a:extLst>
          </p:cNvPr>
          <p:cNvSpPr txBox="1"/>
          <p:nvPr/>
        </p:nvSpPr>
        <p:spPr>
          <a:xfrm>
            <a:off x="356597" y="1054646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</a:t>
            </a:r>
            <a:endParaRPr lang="en-US" altLang="ko-KR" sz="900"/>
          </a:p>
        </p:txBody>
      </p:sp>
      <p:sp>
        <p:nvSpPr>
          <p:cNvPr id="113" name="사각형: 둥근 모서리 112">
            <a:extLst>
              <a:ext uri="{FF2B5EF4-FFF2-40B4-BE49-F238E27FC236}">
                <a16:creationId xmlns:a16="http://schemas.microsoft.com/office/drawing/2014/main" id="{B99F6151-10D2-C2D1-F2D9-48987D258D04}"/>
              </a:ext>
            </a:extLst>
          </p:cNvPr>
          <p:cNvSpPr/>
          <p:nvPr/>
        </p:nvSpPr>
        <p:spPr>
          <a:xfrm>
            <a:off x="905561" y="109276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14" name="사각형: 둥근 모서리 113">
            <a:extLst>
              <a:ext uri="{FF2B5EF4-FFF2-40B4-BE49-F238E27FC236}">
                <a16:creationId xmlns:a16="http://schemas.microsoft.com/office/drawing/2014/main" id="{9BBCE727-9A68-132D-0688-1F46E10EFF9C}"/>
              </a:ext>
            </a:extLst>
          </p:cNvPr>
          <p:cNvSpPr/>
          <p:nvPr/>
        </p:nvSpPr>
        <p:spPr>
          <a:xfrm>
            <a:off x="1991483" y="1092968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15" name="그래픽 114" descr="돋보기 단색으로 채워진">
            <a:extLst>
              <a:ext uri="{FF2B5EF4-FFF2-40B4-BE49-F238E27FC236}">
                <a16:creationId xmlns:a16="http://schemas.microsoft.com/office/drawing/2014/main" id="{BC2C6BAE-8D8E-22B4-0E0F-E1DEBF83B1F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050657" y="1134334"/>
            <a:ext cx="145373" cy="147683"/>
          </a:xfrm>
          <a:prstGeom prst="rect">
            <a:avLst/>
          </a:prstGeom>
        </p:spPr>
      </p:pic>
      <p:sp>
        <p:nvSpPr>
          <p:cNvPr id="116" name="TextBox 115">
            <a:extLst>
              <a:ext uri="{FF2B5EF4-FFF2-40B4-BE49-F238E27FC236}">
                <a16:creationId xmlns:a16="http://schemas.microsoft.com/office/drawing/2014/main" id="{CEC0124D-4939-BB7C-AE11-25222DB36621}"/>
              </a:ext>
            </a:extLst>
          </p:cNvPr>
          <p:cNvSpPr txBox="1"/>
          <p:nvPr/>
        </p:nvSpPr>
        <p:spPr>
          <a:xfrm>
            <a:off x="355399" y="1361220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</a:t>
            </a:r>
            <a:endParaRPr lang="en-US" altLang="ko-KR" sz="900"/>
          </a:p>
        </p:txBody>
      </p:sp>
      <p:sp>
        <p:nvSpPr>
          <p:cNvPr id="120" name="사각형: 둥근 모서리 119">
            <a:extLst>
              <a:ext uri="{FF2B5EF4-FFF2-40B4-BE49-F238E27FC236}">
                <a16:creationId xmlns:a16="http://schemas.microsoft.com/office/drawing/2014/main" id="{8FF732DE-0E89-BF65-412D-052DC3E86E54}"/>
              </a:ext>
            </a:extLst>
          </p:cNvPr>
          <p:cNvSpPr/>
          <p:nvPr/>
        </p:nvSpPr>
        <p:spPr>
          <a:xfrm>
            <a:off x="905561" y="1403966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21" name="사각형: 둥근 모서리 120">
            <a:extLst>
              <a:ext uri="{FF2B5EF4-FFF2-40B4-BE49-F238E27FC236}">
                <a16:creationId xmlns:a16="http://schemas.microsoft.com/office/drawing/2014/main" id="{974BA07F-591E-5311-A96B-03F15FB6D6E9}"/>
              </a:ext>
            </a:extLst>
          </p:cNvPr>
          <p:cNvSpPr/>
          <p:nvPr/>
        </p:nvSpPr>
        <p:spPr>
          <a:xfrm>
            <a:off x="1991483" y="140417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22" name="그래픽 121" descr="돋보기 단색으로 채워진">
            <a:extLst>
              <a:ext uri="{FF2B5EF4-FFF2-40B4-BE49-F238E27FC236}">
                <a16:creationId xmlns:a16="http://schemas.microsoft.com/office/drawing/2014/main" id="{39EB3188-B486-5D8E-BEFC-2D6F3B850AB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050657" y="1445540"/>
            <a:ext cx="145373" cy="147683"/>
          </a:xfrm>
          <a:prstGeom prst="rect">
            <a:avLst/>
          </a:prstGeom>
        </p:spPr>
      </p:pic>
      <p:graphicFrame>
        <p:nvGraphicFramePr>
          <p:cNvPr id="123" name="표 15">
            <a:extLst>
              <a:ext uri="{FF2B5EF4-FFF2-40B4-BE49-F238E27FC236}">
                <a16:creationId xmlns:a16="http://schemas.microsoft.com/office/drawing/2014/main" id="{1B9BC995-5AA8-CE35-DA10-3C0FE3FA1BF2}"/>
              </a:ext>
            </a:extLst>
          </p:cNvPr>
          <p:cNvGraphicFramePr>
            <a:graphicFrameLocks noGrp="1"/>
          </p:cNvGraphicFramePr>
          <p:nvPr/>
        </p:nvGraphicFramePr>
        <p:xfrm>
          <a:off x="328205" y="2644842"/>
          <a:ext cx="7126357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66103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989330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826352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625793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660717">
                  <a:extLst>
                    <a:ext uri="{9D8B030D-6E8A-4147-A177-3AD203B41FA5}">
                      <a16:colId xmlns:a16="http://schemas.microsoft.com/office/drawing/2014/main" val="2272132588"/>
                    </a:ext>
                  </a:extLst>
                </a:gridCol>
                <a:gridCol w="746443">
                  <a:extLst>
                    <a:ext uri="{9D8B030D-6E8A-4147-A177-3AD203B41FA5}">
                      <a16:colId xmlns:a16="http://schemas.microsoft.com/office/drawing/2014/main" val="3525247711"/>
                    </a:ext>
                  </a:extLst>
                </a:gridCol>
                <a:gridCol w="422593">
                  <a:extLst>
                    <a:ext uri="{9D8B030D-6E8A-4147-A177-3AD203B41FA5}">
                      <a16:colId xmlns:a16="http://schemas.microsoft.com/office/drawing/2014/main" val="2052376219"/>
                    </a:ext>
                  </a:extLst>
                </a:gridCol>
                <a:gridCol w="662305">
                  <a:extLst>
                    <a:ext uri="{9D8B030D-6E8A-4147-A177-3AD203B41FA5}">
                      <a16:colId xmlns:a16="http://schemas.microsoft.com/office/drawing/2014/main" val="659186258"/>
                    </a:ext>
                  </a:extLst>
                </a:gridCol>
                <a:gridCol w="1162816">
                  <a:extLst>
                    <a:ext uri="{9D8B030D-6E8A-4147-A177-3AD203B41FA5}">
                      <a16:colId xmlns:a16="http://schemas.microsoft.com/office/drawing/2014/main" val="1038518347"/>
                    </a:ext>
                  </a:extLst>
                </a:gridCol>
                <a:gridCol w="763905">
                  <a:extLst>
                    <a:ext uri="{9D8B030D-6E8A-4147-A177-3AD203B41FA5}">
                      <a16:colId xmlns:a16="http://schemas.microsoft.com/office/drawing/2014/main" val="2924708595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후기 제목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후기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작성자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작성 일자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별점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숨김 처리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매장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상품 후기입니다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RV_SO_002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홍길동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test1111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2023-03-15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SS_MD01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상품 리뷰입니다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RV_SO_001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이순신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test1224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2023-03-03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err="1">
                          <a:solidFill>
                            <a:schemeClr val="tx1"/>
                          </a:solidFill>
                        </a:rPr>
                        <a:t>파리크라상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SS_FC01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</a:tbl>
          </a:graphicData>
        </a:graphic>
      </p:graphicFrame>
      <p:sp>
        <p:nvSpPr>
          <p:cNvPr id="124" name="사각형: 둥근 모서리 123">
            <a:extLst>
              <a:ext uri="{FF2B5EF4-FFF2-40B4-BE49-F238E27FC236}">
                <a16:creationId xmlns:a16="http://schemas.microsoft.com/office/drawing/2014/main" id="{9CA14044-99BA-082C-E702-2CD968549C1C}"/>
              </a:ext>
            </a:extLst>
          </p:cNvPr>
          <p:cNvSpPr/>
          <p:nvPr/>
        </p:nvSpPr>
        <p:spPr>
          <a:xfrm>
            <a:off x="387779" y="271650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5" name="사각형: 둥근 모서리 124">
            <a:extLst>
              <a:ext uri="{FF2B5EF4-FFF2-40B4-BE49-F238E27FC236}">
                <a16:creationId xmlns:a16="http://schemas.microsoft.com/office/drawing/2014/main" id="{E6BF74F1-1AC5-B8E3-BB58-5A71B6839851}"/>
              </a:ext>
            </a:extLst>
          </p:cNvPr>
          <p:cNvSpPr/>
          <p:nvPr/>
        </p:nvSpPr>
        <p:spPr>
          <a:xfrm>
            <a:off x="387779" y="2997982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6" name="사각형: 둥근 모서리 125">
            <a:extLst>
              <a:ext uri="{FF2B5EF4-FFF2-40B4-BE49-F238E27FC236}">
                <a16:creationId xmlns:a16="http://schemas.microsoft.com/office/drawing/2014/main" id="{E99633B9-ABDF-E983-9ED6-43440D478FA8}"/>
              </a:ext>
            </a:extLst>
          </p:cNvPr>
          <p:cNvSpPr/>
          <p:nvPr/>
        </p:nvSpPr>
        <p:spPr>
          <a:xfrm>
            <a:off x="387779" y="326973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8EDAF66-C98E-132D-E3F0-4CC9B6778ADD}"/>
              </a:ext>
            </a:extLst>
          </p:cNvPr>
          <p:cNvSpPr txBox="1"/>
          <p:nvPr/>
        </p:nvSpPr>
        <p:spPr>
          <a:xfrm>
            <a:off x="280214" y="2369689"/>
            <a:ext cx="15483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후기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43" name="그림 142">
            <a:extLst>
              <a:ext uri="{FF2B5EF4-FFF2-40B4-BE49-F238E27FC236}">
                <a16:creationId xmlns:a16="http://schemas.microsoft.com/office/drawing/2014/main" id="{81302B95-BC7A-D198-6EE9-8170853897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235" y="3672693"/>
            <a:ext cx="765615" cy="288135"/>
          </a:xfrm>
          <a:prstGeom prst="rect">
            <a:avLst/>
          </a:prstGeom>
        </p:spPr>
      </p:pic>
      <p:sp>
        <p:nvSpPr>
          <p:cNvPr id="153" name="사각형: 둥근 모서리 152">
            <a:extLst>
              <a:ext uri="{FF2B5EF4-FFF2-40B4-BE49-F238E27FC236}">
                <a16:creationId xmlns:a16="http://schemas.microsoft.com/office/drawing/2014/main" id="{80644710-27F3-9B8C-CE10-3173E70132F3}"/>
              </a:ext>
            </a:extLst>
          </p:cNvPr>
          <p:cNvSpPr/>
          <p:nvPr/>
        </p:nvSpPr>
        <p:spPr>
          <a:xfrm>
            <a:off x="6357990" y="2300074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154" name="그래픽 153" descr="다운로드 윤곽선">
            <a:extLst>
              <a:ext uri="{FF2B5EF4-FFF2-40B4-BE49-F238E27FC236}">
                <a16:creationId xmlns:a16="http://schemas.microsoft.com/office/drawing/2014/main" id="{2EFC9B05-D781-378B-B93F-761B9A808EC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393482" y="2313037"/>
            <a:ext cx="204905" cy="204905"/>
          </a:xfrm>
          <a:prstGeom prst="rect">
            <a:avLst/>
          </a:prstGeom>
        </p:spPr>
      </p:pic>
      <p:sp>
        <p:nvSpPr>
          <p:cNvPr id="167" name="TextBox 166">
            <a:extLst>
              <a:ext uri="{FF2B5EF4-FFF2-40B4-BE49-F238E27FC236}">
                <a16:creationId xmlns:a16="http://schemas.microsoft.com/office/drawing/2014/main" id="{7F320976-FFC4-11DD-4805-A8E6B5E2B787}"/>
              </a:ext>
            </a:extLst>
          </p:cNvPr>
          <p:cNvSpPr txBox="1"/>
          <p:nvPr/>
        </p:nvSpPr>
        <p:spPr>
          <a:xfrm>
            <a:off x="3924940" y="105738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작성자</a:t>
            </a:r>
            <a:endParaRPr lang="en-US" altLang="ko-KR" sz="900"/>
          </a:p>
        </p:txBody>
      </p:sp>
      <p:sp>
        <p:nvSpPr>
          <p:cNvPr id="168" name="사각형: 둥근 모서리 167">
            <a:extLst>
              <a:ext uri="{FF2B5EF4-FFF2-40B4-BE49-F238E27FC236}">
                <a16:creationId xmlns:a16="http://schemas.microsoft.com/office/drawing/2014/main" id="{165993BC-56B1-238A-9A6B-9EB711D681AF}"/>
              </a:ext>
            </a:extLst>
          </p:cNvPr>
          <p:cNvSpPr/>
          <p:nvPr/>
        </p:nvSpPr>
        <p:spPr>
          <a:xfrm>
            <a:off x="4475466" y="109150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69" name="사각형: 둥근 모서리 168">
            <a:extLst>
              <a:ext uri="{FF2B5EF4-FFF2-40B4-BE49-F238E27FC236}">
                <a16:creationId xmlns:a16="http://schemas.microsoft.com/office/drawing/2014/main" id="{A686A20B-4706-BFBB-C28F-4BACF90A16E2}"/>
              </a:ext>
            </a:extLst>
          </p:cNvPr>
          <p:cNvSpPr/>
          <p:nvPr/>
        </p:nvSpPr>
        <p:spPr>
          <a:xfrm>
            <a:off x="5561388" y="1091709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70" name="그래픽 169" descr="돋보기 단색으로 채워진">
            <a:extLst>
              <a:ext uri="{FF2B5EF4-FFF2-40B4-BE49-F238E27FC236}">
                <a16:creationId xmlns:a16="http://schemas.microsoft.com/office/drawing/2014/main" id="{1CFC1440-321B-9D8B-677A-01363988004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620562" y="1133075"/>
            <a:ext cx="145373" cy="147683"/>
          </a:xfrm>
          <a:prstGeom prst="rect">
            <a:avLst/>
          </a:prstGeom>
        </p:spPr>
      </p:pic>
      <p:sp>
        <p:nvSpPr>
          <p:cNvPr id="24" name="직사각형 23">
            <a:extLst>
              <a:ext uri="{FF2B5EF4-FFF2-40B4-BE49-F238E27FC236}">
                <a16:creationId xmlns:a16="http://schemas.microsoft.com/office/drawing/2014/main" id="{0CEE9FBA-5899-BD87-32C6-EDD2DCEC74C3}"/>
              </a:ext>
            </a:extLst>
          </p:cNvPr>
          <p:cNvSpPr/>
          <p:nvPr/>
        </p:nvSpPr>
        <p:spPr>
          <a:xfrm>
            <a:off x="-4753" y="482546"/>
            <a:ext cx="7794169" cy="637975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D1346AE6-1259-BE5D-4E5F-BA6FA5C042AC}"/>
              </a:ext>
            </a:extLst>
          </p:cNvPr>
          <p:cNvSpPr/>
          <p:nvPr/>
        </p:nvSpPr>
        <p:spPr>
          <a:xfrm>
            <a:off x="2047520" y="931506"/>
            <a:ext cx="3703824" cy="512078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7439D76-D701-6A53-C6DC-9E2DD0D0F693}"/>
              </a:ext>
            </a:extLst>
          </p:cNvPr>
          <p:cNvSpPr txBox="1"/>
          <p:nvPr/>
        </p:nvSpPr>
        <p:spPr>
          <a:xfrm>
            <a:off x="2254538" y="1484332"/>
            <a:ext cx="1023602" cy="410881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900"/>
              <a:t>후기 제목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후기 코드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쇼핑몰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후기 내용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작성자명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작성자 </a:t>
            </a:r>
            <a:r>
              <a:rPr lang="en-US" altLang="ko-KR" sz="900"/>
              <a:t>ID</a:t>
            </a:r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작성 일자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 err="1"/>
              <a:t>별점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숨김 처리</a:t>
            </a:r>
            <a:endParaRPr lang="en-US" altLang="ko-KR" sz="900"/>
          </a:p>
          <a:p>
            <a:endParaRPr lang="en-US" altLang="ko-KR" sz="900"/>
          </a:p>
        </p:txBody>
      </p:sp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2681566F-3301-A0AB-55F7-A605323268E8}"/>
              </a:ext>
            </a:extLst>
          </p:cNvPr>
          <p:cNvSpPr/>
          <p:nvPr/>
        </p:nvSpPr>
        <p:spPr>
          <a:xfrm>
            <a:off x="5024168" y="5645778"/>
            <a:ext cx="533400" cy="22161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CF68D09B-A9CC-DBF3-BAEF-5471EA5167ED}"/>
              </a:ext>
            </a:extLst>
          </p:cNvPr>
          <p:cNvSpPr/>
          <p:nvPr/>
        </p:nvSpPr>
        <p:spPr>
          <a:xfrm>
            <a:off x="4428603" y="5645778"/>
            <a:ext cx="533400" cy="22161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grpSp>
        <p:nvGrpSpPr>
          <p:cNvPr id="29" name="그룹 28">
            <a:extLst>
              <a:ext uri="{FF2B5EF4-FFF2-40B4-BE49-F238E27FC236}">
                <a16:creationId xmlns:a16="http://schemas.microsoft.com/office/drawing/2014/main" id="{9DB9C545-A4C6-03E7-FFDB-F245167CE4D3}"/>
              </a:ext>
            </a:extLst>
          </p:cNvPr>
          <p:cNvGrpSpPr/>
          <p:nvPr/>
        </p:nvGrpSpPr>
        <p:grpSpPr>
          <a:xfrm>
            <a:off x="4705560" y="5414914"/>
            <a:ext cx="244417" cy="248362"/>
            <a:chOff x="1098607" y="3056422"/>
            <a:chExt cx="244417" cy="258694"/>
          </a:xfrm>
        </p:grpSpPr>
        <p:sp>
          <p:nvSpPr>
            <p:cNvPr id="30" name="이등변 삼각형 29">
              <a:extLst>
                <a:ext uri="{FF2B5EF4-FFF2-40B4-BE49-F238E27FC236}">
                  <a16:creationId xmlns:a16="http://schemas.microsoft.com/office/drawing/2014/main" id="{BBD9A3D7-06E5-9E6B-B8EE-9BC7012A47E0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1" name="그룹 30">
              <a:extLst>
                <a:ext uri="{FF2B5EF4-FFF2-40B4-BE49-F238E27FC236}">
                  <a16:creationId xmlns:a16="http://schemas.microsoft.com/office/drawing/2014/main" id="{2F22EB9B-77F3-3592-0C06-C04BB39F46F3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8375"/>
              <a:chOff x="5640299" y="5239717"/>
              <a:chExt cx="244417" cy="208375"/>
            </a:xfrm>
          </p:grpSpPr>
          <p:sp>
            <p:nvSpPr>
              <p:cNvPr id="32" name="Oval 593">
                <a:extLst>
                  <a:ext uri="{FF2B5EF4-FFF2-40B4-BE49-F238E27FC236}">
                    <a16:creationId xmlns:a16="http://schemas.microsoft.com/office/drawing/2014/main" id="{010034CC-FA44-6DA7-6D17-80199F48C9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3" name="TextBox 14">
                <a:extLst>
                  <a:ext uri="{FF2B5EF4-FFF2-40B4-BE49-F238E27FC236}">
                    <a16:creationId xmlns:a16="http://schemas.microsoft.com/office/drawing/2014/main" id="{5F03EE96-BDBC-9DF6-AD54-9900173F573C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83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34" name="그룹 33">
            <a:extLst>
              <a:ext uri="{FF2B5EF4-FFF2-40B4-BE49-F238E27FC236}">
                <a16:creationId xmlns:a16="http://schemas.microsoft.com/office/drawing/2014/main" id="{ECA5C2F1-70A9-3F3E-A62A-480C8F1626E5}"/>
              </a:ext>
            </a:extLst>
          </p:cNvPr>
          <p:cNvGrpSpPr/>
          <p:nvPr/>
        </p:nvGrpSpPr>
        <p:grpSpPr>
          <a:xfrm>
            <a:off x="5321846" y="5409520"/>
            <a:ext cx="244417" cy="248362"/>
            <a:chOff x="1098607" y="3056422"/>
            <a:chExt cx="244417" cy="258694"/>
          </a:xfrm>
        </p:grpSpPr>
        <p:sp>
          <p:nvSpPr>
            <p:cNvPr id="35" name="이등변 삼각형 34">
              <a:extLst>
                <a:ext uri="{FF2B5EF4-FFF2-40B4-BE49-F238E27FC236}">
                  <a16:creationId xmlns:a16="http://schemas.microsoft.com/office/drawing/2014/main" id="{C508FB70-30B3-6E98-6DDF-0583AB0C1C18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6" name="그룹 35">
              <a:extLst>
                <a:ext uri="{FF2B5EF4-FFF2-40B4-BE49-F238E27FC236}">
                  <a16:creationId xmlns:a16="http://schemas.microsoft.com/office/drawing/2014/main" id="{8CA2E05D-EC80-422E-4AF0-A064515937BF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8375"/>
              <a:chOff x="5640299" y="5239717"/>
              <a:chExt cx="244417" cy="208375"/>
            </a:xfrm>
          </p:grpSpPr>
          <p:sp>
            <p:nvSpPr>
              <p:cNvPr id="37" name="Oval 593">
                <a:extLst>
                  <a:ext uri="{FF2B5EF4-FFF2-40B4-BE49-F238E27FC236}">
                    <a16:creationId xmlns:a16="http://schemas.microsoft.com/office/drawing/2014/main" id="{B30FB05D-0D77-7959-5256-AF243E1636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8" name="TextBox 14">
                <a:extLst>
                  <a:ext uri="{FF2B5EF4-FFF2-40B4-BE49-F238E27FC236}">
                    <a16:creationId xmlns:a16="http://schemas.microsoft.com/office/drawing/2014/main" id="{8D0A51CB-1A9F-792B-4122-7365586C598D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83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39" name="사각형: 둥근 모서리 38">
            <a:extLst>
              <a:ext uri="{FF2B5EF4-FFF2-40B4-BE49-F238E27FC236}">
                <a16:creationId xmlns:a16="http://schemas.microsoft.com/office/drawing/2014/main" id="{6211E72C-EC54-B5A7-569D-770234895921}"/>
              </a:ext>
            </a:extLst>
          </p:cNvPr>
          <p:cNvSpPr/>
          <p:nvPr/>
        </p:nvSpPr>
        <p:spPr>
          <a:xfrm>
            <a:off x="3093455" y="1497791"/>
            <a:ext cx="2263054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상품 후기입니다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" name="사각형: 둥근 모서리 39">
            <a:extLst>
              <a:ext uri="{FF2B5EF4-FFF2-40B4-BE49-F238E27FC236}">
                <a16:creationId xmlns:a16="http://schemas.microsoft.com/office/drawing/2014/main" id="{3B680CF8-DBAB-96D2-ACBC-2A3A653DFE9F}"/>
              </a:ext>
            </a:extLst>
          </p:cNvPr>
          <p:cNvSpPr/>
          <p:nvPr/>
        </p:nvSpPr>
        <p:spPr>
          <a:xfrm>
            <a:off x="3093455" y="1894367"/>
            <a:ext cx="96170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RV_SO_002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1" name="사각형: 둥근 모서리 40">
            <a:extLst>
              <a:ext uri="{FF2B5EF4-FFF2-40B4-BE49-F238E27FC236}">
                <a16:creationId xmlns:a16="http://schemas.microsoft.com/office/drawing/2014/main" id="{F575517A-DE59-DE45-3742-0DB7DE8A1CF6}"/>
              </a:ext>
            </a:extLst>
          </p:cNvPr>
          <p:cNvSpPr/>
          <p:nvPr/>
        </p:nvSpPr>
        <p:spPr>
          <a:xfrm>
            <a:off x="3093455" y="2317958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맥도날드 서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..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id="{72EF616C-7A24-EEB3-68AE-86DD608D0F38}"/>
              </a:ext>
            </a:extLst>
          </p:cNvPr>
          <p:cNvSpPr/>
          <p:nvPr/>
        </p:nvSpPr>
        <p:spPr>
          <a:xfrm>
            <a:off x="4127041" y="2317958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SS_MD01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3" name="사각형: 둥근 모서리 42">
            <a:extLst>
              <a:ext uri="{FF2B5EF4-FFF2-40B4-BE49-F238E27FC236}">
                <a16:creationId xmlns:a16="http://schemas.microsoft.com/office/drawing/2014/main" id="{1B70228F-9234-146B-AD23-CFABEC8BFB0B}"/>
              </a:ext>
            </a:extLst>
          </p:cNvPr>
          <p:cNvSpPr/>
          <p:nvPr/>
        </p:nvSpPr>
        <p:spPr>
          <a:xfrm>
            <a:off x="3094852" y="2720087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err="1">
                <a:solidFill>
                  <a:schemeClr val="bg1">
                    <a:lumMod val="50000"/>
                  </a:schemeClr>
                </a:solidFill>
              </a:rPr>
              <a:t>빅맥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세트</a:t>
            </a:r>
          </a:p>
        </p:txBody>
      </p:sp>
      <p:sp>
        <p:nvSpPr>
          <p:cNvPr id="44" name="사각형: 둥근 모서리 43">
            <a:extLst>
              <a:ext uri="{FF2B5EF4-FFF2-40B4-BE49-F238E27FC236}">
                <a16:creationId xmlns:a16="http://schemas.microsoft.com/office/drawing/2014/main" id="{CC1FFD3F-1CCB-B3E7-D7D1-AF9CD26850EE}"/>
              </a:ext>
            </a:extLst>
          </p:cNvPr>
          <p:cNvSpPr/>
          <p:nvPr/>
        </p:nvSpPr>
        <p:spPr>
          <a:xfrm>
            <a:off x="4128438" y="2720087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SS_MD_BMS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5" name="사각형: 둥근 모서리 44">
            <a:extLst>
              <a:ext uri="{FF2B5EF4-FFF2-40B4-BE49-F238E27FC236}">
                <a16:creationId xmlns:a16="http://schemas.microsoft.com/office/drawing/2014/main" id="{5BAA75F9-9F50-A2B2-DDFB-26610EE39DC3}"/>
              </a:ext>
            </a:extLst>
          </p:cNvPr>
          <p:cNvSpPr/>
          <p:nvPr/>
        </p:nvSpPr>
        <p:spPr>
          <a:xfrm>
            <a:off x="3093454" y="3140643"/>
            <a:ext cx="2263054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사각형: 둥근 모서리 45">
            <a:extLst>
              <a:ext uri="{FF2B5EF4-FFF2-40B4-BE49-F238E27FC236}">
                <a16:creationId xmlns:a16="http://schemas.microsoft.com/office/drawing/2014/main" id="{F54BE905-6EC4-E638-AA70-5B0947E905D8}"/>
              </a:ext>
            </a:extLst>
          </p:cNvPr>
          <p:cNvSpPr/>
          <p:nvPr/>
        </p:nvSpPr>
        <p:spPr>
          <a:xfrm>
            <a:off x="3092057" y="3556175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홍길동</a:t>
            </a:r>
          </a:p>
        </p:txBody>
      </p:sp>
      <p:sp>
        <p:nvSpPr>
          <p:cNvPr id="47" name="사각형: 둥근 모서리 46">
            <a:extLst>
              <a:ext uri="{FF2B5EF4-FFF2-40B4-BE49-F238E27FC236}">
                <a16:creationId xmlns:a16="http://schemas.microsoft.com/office/drawing/2014/main" id="{4D2BFAF1-16FC-EADC-2816-D8F27F084F8C}"/>
              </a:ext>
            </a:extLst>
          </p:cNvPr>
          <p:cNvSpPr/>
          <p:nvPr/>
        </p:nvSpPr>
        <p:spPr>
          <a:xfrm>
            <a:off x="3093454" y="3958304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test1111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8" name="사각형: 둥근 모서리 47">
            <a:extLst>
              <a:ext uri="{FF2B5EF4-FFF2-40B4-BE49-F238E27FC236}">
                <a16:creationId xmlns:a16="http://schemas.microsoft.com/office/drawing/2014/main" id="{894F7F7B-6AD3-F4D0-D2DE-4ABAD85DF240}"/>
              </a:ext>
            </a:extLst>
          </p:cNvPr>
          <p:cNvSpPr/>
          <p:nvPr/>
        </p:nvSpPr>
        <p:spPr>
          <a:xfrm>
            <a:off x="3090341" y="4386924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2023-03-15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012DA0D-C095-5B1A-FE9A-F825FBBC82A9}"/>
              </a:ext>
            </a:extLst>
          </p:cNvPr>
          <p:cNvSpPr txBox="1"/>
          <p:nvPr/>
        </p:nvSpPr>
        <p:spPr>
          <a:xfrm>
            <a:off x="2182583" y="1041384"/>
            <a:ext cx="7695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후기 관리</a:t>
            </a:r>
          </a:p>
        </p:txBody>
      </p:sp>
      <p:sp>
        <p:nvSpPr>
          <p:cNvPr id="50" name="사각형: 둥근 모서리 49">
            <a:extLst>
              <a:ext uri="{FF2B5EF4-FFF2-40B4-BE49-F238E27FC236}">
                <a16:creationId xmlns:a16="http://schemas.microsoft.com/office/drawing/2014/main" id="{E5DED620-1A6C-9AF4-9ADC-C485075C1BFD}"/>
              </a:ext>
            </a:extLst>
          </p:cNvPr>
          <p:cNvSpPr/>
          <p:nvPr/>
        </p:nvSpPr>
        <p:spPr>
          <a:xfrm>
            <a:off x="3099866" y="4785490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4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1" name="Box">
            <a:extLst>
              <a:ext uri="{FF2B5EF4-FFF2-40B4-BE49-F238E27FC236}">
                <a16:creationId xmlns:a16="http://schemas.microsoft.com/office/drawing/2014/main" id="{A118E504-6F55-AA99-D7F2-6452B3FE820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90099" y="5249887"/>
            <a:ext cx="126260" cy="1262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6156449-31B5-0CDB-FE22-160A0F9D0B3E}"/>
              </a:ext>
            </a:extLst>
          </p:cNvPr>
          <p:cNvSpPr txBox="1"/>
          <p:nvPr/>
        </p:nvSpPr>
        <p:spPr>
          <a:xfrm>
            <a:off x="3206449" y="5194002"/>
            <a:ext cx="5013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숨김</a:t>
            </a:r>
          </a:p>
        </p:txBody>
      </p:sp>
      <p:pic>
        <p:nvPicPr>
          <p:cNvPr id="53" name="그래픽 52" descr="확인 표시 단색으로 채워진">
            <a:extLst>
              <a:ext uri="{FF2B5EF4-FFF2-40B4-BE49-F238E27FC236}">
                <a16:creationId xmlns:a16="http://schemas.microsoft.com/office/drawing/2014/main" id="{C0DA65FD-1A81-68FE-99F7-61DCB2A4EBB7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3115495" y="5249788"/>
            <a:ext cx="82916" cy="126261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A5F90F3D-F93F-AF52-D71A-E0B62D114E3D}"/>
              </a:ext>
            </a:extLst>
          </p:cNvPr>
          <p:cNvSpPr txBox="1"/>
          <p:nvPr/>
        </p:nvSpPr>
        <p:spPr>
          <a:xfrm>
            <a:off x="7835955" y="1512051"/>
            <a:ext cx="4218077" cy="896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버튼 클릭 시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항목 입력이 잘못 되었을 경우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해당 항목에 대한 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900">
                <a:latin typeface="+mn-ea"/>
              </a:rPr>
              <a:t>   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&gt;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 완료 시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저장이 완료되었습니다</a:t>
            </a:r>
            <a:r>
              <a:rPr lang="en-US" altLang="ko-KR" sz="9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9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900" b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38883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9008391" y="478246"/>
          <a:ext cx="3183608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3608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830836"/>
              </p:ext>
            </p:extLst>
          </p:nvPr>
        </p:nvGraphicFramePr>
        <p:xfrm>
          <a:off x="9008390" y="725881"/>
          <a:ext cx="3183609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01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2731808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메뉴 내용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포인트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구매 관리 메뉴 내용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695887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(3)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AD-01-0003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6807FA-2162-70F1-5CF5-B6AF5BD8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8</a:t>
            </a:fld>
            <a:endParaRPr lang="ko-KR" altLang="en-US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6D791539-7A0D-C063-BD80-7785DBC08341}"/>
              </a:ext>
            </a:extLst>
          </p:cNvPr>
          <p:cNvSpPr/>
          <p:nvPr/>
        </p:nvSpPr>
        <p:spPr>
          <a:xfrm>
            <a:off x="1873375" y="571499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61895B64-874D-6639-EA43-491991AD178C}"/>
              </a:ext>
            </a:extLst>
          </p:cNvPr>
          <p:cNvSpPr/>
          <p:nvPr/>
        </p:nvSpPr>
        <p:spPr>
          <a:xfrm>
            <a:off x="1873375" y="906236"/>
            <a:ext cx="7092000" cy="5695763"/>
          </a:xfrm>
          <a:prstGeom prst="rect">
            <a:avLst/>
          </a:prstGeom>
          <a:noFill/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B19436-EC96-AD4C-0D3F-EDD2BD72A11B}"/>
              </a:ext>
            </a:extLst>
          </p:cNvPr>
          <p:cNvSpPr txBox="1"/>
          <p:nvPr/>
        </p:nvSpPr>
        <p:spPr>
          <a:xfrm>
            <a:off x="7907217" y="669229"/>
            <a:ext cx="65300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1100" b="1">
                <a:solidFill>
                  <a:schemeClr val="bg1"/>
                </a:solidFill>
              </a:rPr>
              <a:t>관리자명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4F0D69-973E-E83B-EA41-82F0A8971607}"/>
              </a:ext>
            </a:extLst>
          </p:cNvPr>
          <p:cNvSpPr txBox="1"/>
          <p:nvPr/>
        </p:nvSpPr>
        <p:spPr>
          <a:xfrm>
            <a:off x="5666359" y="675512"/>
            <a:ext cx="201056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최근 접속 </a:t>
            </a:r>
            <a:r>
              <a:rPr lang="en-US" altLang="ko-KR" sz="900" b="1">
                <a:solidFill>
                  <a:schemeClr val="bg1"/>
                </a:solidFill>
              </a:rPr>
              <a:t>| 2023-03-15 15:03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87C1AE-D33C-ED95-FFFD-61E6F444B7AA}"/>
              </a:ext>
            </a:extLst>
          </p:cNvPr>
          <p:cNvSpPr txBox="1"/>
          <p:nvPr/>
        </p:nvSpPr>
        <p:spPr>
          <a:xfrm>
            <a:off x="4533900" y="672966"/>
            <a:ext cx="114804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매뉴얼 다운로드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85F9D281-16D2-B003-254B-0F8BBECA782B}"/>
              </a:ext>
            </a:extLst>
          </p:cNvPr>
          <p:cNvSpPr/>
          <p:nvPr/>
        </p:nvSpPr>
        <p:spPr>
          <a:xfrm>
            <a:off x="93562" y="571500"/>
            <a:ext cx="1779814" cy="6030499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9474D390-242C-8104-38D0-7D9F7708E60D}"/>
              </a:ext>
            </a:extLst>
          </p:cNvPr>
          <p:cNvSpPr/>
          <p:nvPr/>
        </p:nvSpPr>
        <p:spPr>
          <a:xfrm>
            <a:off x="1881422" y="6267262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46D7BD-E6D6-EF6F-9D06-2AE8E6964D64}"/>
              </a:ext>
            </a:extLst>
          </p:cNvPr>
          <p:cNvSpPr txBox="1"/>
          <p:nvPr/>
        </p:nvSpPr>
        <p:spPr>
          <a:xfrm>
            <a:off x="549673" y="624901"/>
            <a:ext cx="1164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>
                <a:solidFill>
                  <a:schemeClr val="bg1"/>
                </a:solidFill>
              </a:rPr>
              <a:t>페이지 이름</a:t>
            </a:r>
          </a:p>
        </p:txBody>
      </p: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D1B67010-295D-ADB8-87E4-449E5503D191}"/>
              </a:ext>
            </a:extLst>
          </p:cNvPr>
          <p:cNvGrpSpPr/>
          <p:nvPr/>
        </p:nvGrpSpPr>
        <p:grpSpPr>
          <a:xfrm>
            <a:off x="8600722" y="627669"/>
            <a:ext cx="253042" cy="252398"/>
            <a:chOff x="3183602" y="3142358"/>
            <a:chExt cx="252399" cy="252399"/>
          </a:xfrm>
        </p:grpSpPr>
        <p:sp>
          <p:nvSpPr>
            <p:cNvPr id="45" name="타원 44">
              <a:extLst>
                <a:ext uri="{FF2B5EF4-FFF2-40B4-BE49-F238E27FC236}">
                  <a16:creationId xmlns:a16="http://schemas.microsoft.com/office/drawing/2014/main" id="{61CEB2E9-AF1B-C5E0-254A-18D24BB5AD09}"/>
                </a:ext>
              </a:extLst>
            </p:cNvPr>
            <p:cNvSpPr/>
            <p:nvPr/>
          </p:nvSpPr>
          <p:spPr>
            <a:xfrm>
              <a:off x="3183602" y="3142358"/>
              <a:ext cx="252399" cy="25239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44" name="그래픽 43" descr="사용자 단색으로 채워진">
              <a:extLst>
                <a:ext uri="{FF2B5EF4-FFF2-40B4-BE49-F238E27FC236}">
                  <a16:creationId xmlns:a16="http://schemas.microsoft.com/office/drawing/2014/main" id="{2FB24325-B09B-08B4-0881-51C0A94344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3222957" y="3165862"/>
              <a:ext cx="192690" cy="192690"/>
            </a:xfrm>
            <a:prstGeom prst="rect">
              <a:avLst/>
            </a:prstGeom>
          </p:spPr>
        </p:pic>
      </p:grpSp>
      <p:pic>
        <p:nvPicPr>
          <p:cNvPr id="48" name="그래픽 47" descr="다운로드 단색으로 채워진">
            <a:extLst>
              <a:ext uri="{FF2B5EF4-FFF2-40B4-BE49-F238E27FC236}">
                <a16:creationId xmlns:a16="http://schemas.microsoft.com/office/drawing/2014/main" id="{34BCD4DA-5167-8D90-1BF7-524BA390C77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479021" y="636953"/>
            <a:ext cx="208674" cy="208674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AE8E857F-3452-241A-13B4-EB7F8E79EFEC}"/>
              </a:ext>
            </a:extLst>
          </p:cNvPr>
          <p:cNvSpPr txBox="1"/>
          <p:nvPr/>
        </p:nvSpPr>
        <p:spPr>
          <a:xfrm>
            <a:off x="544693" y="1431340"/>
            <a:ext cx="1470091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>
                <a:solidFill>
                  <a:schemeClr val="bg1"/>
                </a:solidFill>
              </a:rPr>
              <a:t>대시보드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사용자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포인트</a:t>
            </a:r>
            <a:r>
              <a:rPr lang="en-US" altLang="ko-KR" sz="1100" b="1">
                <a:solidFill>
                  <a:schemeClr val="bg1"/>
                </a:solidFill>
              </a:rPr>
              <a:t>/</a:t>
            </a:r>
            <a:r>
              <a:rPr lang="ko-KR" altLang="en-US" sz="1100" b="1">
                <a:solidFill>
                  <a:schemeClr val="bg1"/>
                </a:solidFill>
              </a:rPr>
              <a:t>구매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000">
                <a:solidFill>
                  <a:schemeClr val="bg1"/>
                </a:solidFill>
              </a:rPr>
              <a:t>포인트 적립 이력</a:t>
            </a:r>
            <a:endParaRPr lang="en-US" altLang="ko-KR" sz="1000">
              <a:solidFill>
                <a:schemeClr val="bg1"/>
              </a:solidFill>
            </a:endParaRPr>
          </a:p>
          <a:p>
            <a:r>
              <a:rPr lang="ko-KR" altLang="en-US" sz="1000">
                <a:solidFill>
                  <a:schemeClr val="bg1"/>
                </a:solidFill>
              </a:rPr>
              <a:t>포인트 사용 이력</a:t>
            </a:r>
            <a:endParaRPr lang="en-US" altLang="ko-KR" sz="1000">
              <a:solidFill>
                <a:schemeClr val="bg1"/>
              </a:solidFill>
            </a:endParaRPr>
          </a:p>
          <a:p>
            <a:r>
              <a:rPr lang="ko-KR" altLang="en-US" sz="1000">
                <a:solidFill>
                  <a:schemeClr val="bg1"/>
                </a:solidFill>
              </a:rPr>
              <a:t>즐겨찾기 순위</a:t>
            </a:r>
            <a:endParaRPr lang="en-US" altLang="ko-KR" sz="1000">
              <a:solidFill>
                <a:schemeClr val="bg1"/>
              </a:solidFill>
            </a:endParaRPr>
          </a:p>
          <a:p>
            <a:r>
              <a:rPr lang="ko-KR" altLang="en-US" sz="1000">
                <a:solidFill>
                  <a:schemeClr val="bg1"/>
                </a:solidFill>
              </a:rPr>
              <a:t>주문 순위</a:t>
            </a:r>
            <a:endParaRPr lang="en-US" altLang="ko-KR" sz="1000">
              <a:solidFill>
                <a:schemeClr val="bg1"/>
              </a:solidFill>
            </a:endParaRPr>
          </a:p>
          <a:p>
            <a:r>
              <a:rPr lang="ko-KR" altLang="en-US" sz="1000" err="1">
                <a:solidFill>
                  <a:schemeClr val="bg1"/>
                </a:solidFill>
              </a:rPr>
              <a:t>별점</a:t>
            </a:r>
            <a:r>
              <a:rPr lang="ko-KR" altLang="en-US" sz="1000">
                <a:solidFill>
                  <a:schemeClr val="bg1"/>
                </a:solidFill>
              </a:rPr>
              <a:t> 순위</a:t>
            </a:r>
            <a:endParaRPr lang="en-US" altLang="ko-KR" sz="1000">
              <a:solidFill>
                <a:schemeClr val="bg1"/>
              </a:solidFill>
            </a:endParaRPr>
          </a:p>
          <a:p>
            <a:r>
              <a:rPr lang="ko-KR" altLang="en-US" sz="1000">
                <a:solidFill>
                  <a:schemeClr val="bg1"/>
                </a:solidFill>
              </a:rPr>
              <a:t>후기 순위</a:t>
            </a:r>
            <a:endParaRPr lang="en-US" altLang="ko-KR" sz="1000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시스템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배너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공지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온라인몰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스마트 오더 관리</a:t>
            </a:r>
          </a:p>
        </p:txBody>
      </p:sp>
      <p:pic>
        <p:nvPicPr>
          <p:cNvPr id="59" name="그래픽 58" descr="사용자 단색으로 채워진">
            <a:extLst>
              <a:ext uri="{FF2B5EF4-FFF2-40B4-BE49-F238E27FC236}">
                <a16:creationId xmlns:a16="http://schemas.microsoft.com/office/drawing/2014/main" id="{8E8CEADD-90DC-D688-F3FF-41CE5C2FEEA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8022" y="1749701"/>
            <a:ext cx="285208" cy="285208"/>
          </a:xfrm>
          <a:prstGeom prst="rect">
            <a:avLst/>
          </a:prstGeom>
        </p:spPr>
      </p:pic>
      <p:pic>
        <p:nvPicPr>
          <p:cNvPr id="61" name="그래픽 60" descr="단일 톱니바퀴 단색으로 채워진">
            <a:extLst>
              <a:ext uri="{FF2B5EF4-FFF2-40B4-BE49-F238E27FC236}">
                <a16:creationId xmlns:a16="http://schemas.microsoft.com/office/drawing/2014/main" id="{A581498D-0F59-699C-7026-517645D3E7E3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318617" y="3531786"/>
            <a:ext cx="223618" cy="223618"/>
          </a:xfrm>
          <a:prstGeom prst="rect">
            <a:avLst/>
          </a:prstGeom>
        </p:spPr>
      </p:pic>
      <p:pic>
        <p:nvPicPr>
          <p:cNvPr id="63" name="그래픽 62" descr="전자 상거래 단색으로 채워진">
            <a:extLst>
              <a:ext uri="{FF2B5EF4-FFF2-40B4-BE49-F238E27FC236}">
                <a16:creationId xmlns:a16="http://schemas.microsoft.com/office/drawing/2014/main" id="{5696F980-6B7A-235E-C8D9-0D2F923688A7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94966" y="4876685"/>
            <a:ext cx="238125" cy="238125"/>
          </a:xfrm>
          <a:prstGeom prst="rect">
            <a:avLst/>
          </a:prstGeom>
        </p:spPr>
      </p:pic>
      <p:pic>
        <p:nvPicPr>
          <p:cNvPr id="65" name="그래픽 64" descr="채팅 단색으로 채워진">
            <a:extLst>
              <a:ext uri="{FF2B5EF4-FFF2-40B4-BE49-F238E27FC236}">
                <a16:creationId xmlns:a16="http://schemas.microsoft.com/office/drawing/2014/main" id="{B38E5E91-823D-0318-C065-B773D8BF5E1A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302425" y="4184363"/>
            <a:ext cx="256002" cy="256002"/>
          </a:xfrm>
          <a:prstGeom prst="rect">
            <a:avLst/>
          </a:prstGeom>
        </p:spPr>
      </p:pic>
      <p:pic>
        <p:nvPicPr>
          <p:cNvPr id="67" name="그래픽 66" descr="쇼핑 카트 단색으로 채워진">
            <a:extLst>
              <a:ext uri="{FF2B5EF4-FFF2-40B4-BE49-F238E27FC236}">
                <a16:creationId xmlns:a16="http://schemas.microsoft.com/office/drawing/2014/main" id="{D6EF6825-E259-8806-4F90-7E94D07A270C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311940" y="4557815"/>
            <a:ext cx="209550" cy="209550"/>
          </a:xfrm>
          <a:prstGeom prst="rect">
            <a:avLst/>
          </a:prstGeom>
        </p:spPr>
      </p:pic>
      <p:pic>
        <p:nvPicPr>
          <p:cNvPr id="69" name="그래픽 68" descr="햄버거 메뉴 아이콘 단색으로 채워진">
            <a:extLst>
              <a:ext uri="{FF2B5EF4-FFF2-40B4-BE49-F238E27FC236}">
                <a16:creationId xmlns:a16="http://schemas.microsoft.com/office/drawing/2014/main" id="{8355680E-F3CC-C628-F248-1C31891BEB00}"/>
              </a:ext>
            </a:extLst>
          </p:cNvPr>
          <p:cNvPicPr>
            <a:picLocks noChangeAspect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304714" y="1446854"/>
            <a:ext cx="238750" cy="238750"/>
          </a:xfrm>
          <a:prstGeom prst="rect">
            <a:avLst/>
          </a:prstGeom>
        </p:spPr>
      </p:pic>
      <p:pic>
        <p:nvPicPr>
          <p:cNvPr id="71" name="그래픽 70" descr="책갈피 단색으로 채워진">
            <a:extLst>
              <a:ext uri="{FF2B5EF4-FFF2-40B4-BE49-F238E27FC236}">
                <a16:creationId xmlns:a16="http://schemas.microsoft.com/office/drawing/2014/main" id="{E2E64C72-486D-5F0F-8CAC-0B9855B4FFD9}"/>
              </a:ext>
            </a:extLst>
          </p:cNvPr>
          <p:cNvPicPr>
            <a:picLocks noChangeAspect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9"/>
              </a:ext>
            </a:extLst>
          </a:blip>
          <a:stretch>
            <a:fillRect/>
          </a:stretch>
        </p:blipFill>
        <p:spPr>
          <a:xfrm>
            <a:off x="311940" y="3872854"/>
            <a:ext cx="250964" cy="250964"/>
          </a:xfrm>
          <a:prstGeom prst="rect">
            <a:avLst/>
          </a:prstGeom>
        </p:spPr>
      </p:pic>
      <p:pic>
        <p:nvPicPr>
          <p:cNvPr id="75" name="그래픽 74" descr="햄버거 메뉴 아이콘 단색으로 채워진">
            <a:extLst>
              <a:ext uri="{FF2B5EF4-FFF2-40B4-BE49-F238E27FC236}">
                <a16:creationId xmlns:a16="http://schemas.microsoft.com/office/drawing/2014/main" id="{5CBB33C1-6C7C-FCCC-213F-0926D81F3A25}"/>
              </a:ext>
            </a:extLst>
          </p:cNvPr>
          <p:cNvPicPr>
            <a:picLocks noChangeAspect="1"/>
          </p:cNvPicPr>
          <p:nvPr/>
        </p:nvPicPr>
        <p:blipFill>
          <a:blip r:embed="rId2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1583128" y="676204"/>
            <a:ext cx="178948" cy="178948"/>
          </a:xfrm>
          <a:prstGeom prst="rect">
            <a:avLst/>
          </a:prstGeom>
        </p:spPr>
      </p:pic>
      <p:pic>
        <p:nvPicPr>
          <p:cNvPr id="8" name="그래픽 7" descr="사용자 단색으로 채워진">
            <a:extLst>
              <a:ext uri="{FF2B5EF4-FFF2-40B4-BE49-F238E27FC236}">
                <a16:creationId xmlns:a16="http://schemas.microsoft.com/office/drawing/2014/main" id="{A093CF31-F931-615F-61A4-BCDDB34A5BAB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8468" y="2095989"/>
            <a:ext cx="285208" cy="285208"/>
          </a:xfrm>
          <a:prstGeom prst="rect">
            <a:avLst/>
          </a:prstGeom>
        </p:spPr>
      </p:pic>
      <p:grpSp>
        <p:nvGrpSpPr>
          <p:cNvPr id="10" name="그룹 9">
            <a:extLst>
              <a:ext uri="{FF2B5EF4-FFF2-40B4-BE49-F238E27FC236}">
                <a16:creationId xmlns:a16="http://schemas.microsoft.com/office/drawing/2014/main" id="{0DFD92AF-CB26-575B-6BFF-F8DD5488B052}"/>
              </a:ext>
            </a:extLst>
          </p:cNvPr>
          <p:cNvGrpSpPr/>
          <p:nvPr/>
        </p:nvGrpSpPr>
        <p:grpSpPr>
          <a:xfrm rot="5400000">
            <a:off x="1840974" y="259830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" name="이등변 삼각형 10">
              <a:extLst>
                <a:ext uri="{FF2B5EF4-FFF2-40B4-BE49-F238E27FC236}">
                  <a16:creationId xmlns:a16="http://schemas.microsoft.com/office/drawing/2014/main" id="{BA8F21CB-2DB0-64CD-4C3C-2CBC305F104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" name="Oval 593">
              <a:extLst>
                <a:ext uri="{FF2B5EF4-FFF2-40B4-BE49-F238E27FC236}">
                  <a16:creationId xmlns:a16="http://schemas.microsoft.com/office/drawing/2014/main" id="{CDFDA0E0-54E6-7FAB-10C2-C56CA8736A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79999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9008391" y="478246"/>
          <a:ext cx="3183608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3608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507457"/>
              </p:ext>
            </p:extLst>
          </p:nvPr>
        </p:nvGraphicFramePr>
        <p:xfrm>
          <a:off x="9008390" y="725881"/>
          <a:ext cx="3183609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01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2731808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메뉴 내용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시스템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메뉴 내용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443673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(4)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화면 레이아웃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AD-01-0004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6807FA-2162-70F1-5CF5-B6AF5BD8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9</a:t>
            </a:fld>
            <a:endParaRPr lang="ko-KR" altLang="en-US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6D791539-7A0D-C063-BD80-7785DBC08341}"/>
              </a:ext>
            </a:extLst>
          </p:cNvPr>
          <p:cNvSpPr/>
          <p:nvPr/>
        </p:nvSpPr>
        <p:spPr>
          <a:xfrm>
            <a:off x="1873375" y="571499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61895B64-874D-6639-EA43-491991AD178C}"/>
              </a:ext>
            </a:extLst>
          </p:cNvPr>
          <p:cNvSpPr/>
          <p:nvPr/>
        </p:nvSpPr>
        <p:spPr>
          <a:xfrm>
            <a:off x="1873375" y="906236"/>
            <a:ext cx="7092000" cy="5695763"/>
          </a:xfrm>
          <a:prstGeom prst="rect">
            <a:avLst/>
          </a:prstGeom>
          <a:noFill/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B19436-EC96-AD4C-0D3F-EDD2BD72A11B}"/>
              </a:ext>
            </a:extLst>
          </p:cNvPr>
          <p:cNvSpPr txBox="1"/>
          <p:nvPr/>
        </p:nvSpPr>
        <p:spPr>
          <a:xfrm>
            <a:off x="7907217" y="669229"/>
            <a:ext cx="65300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1100" b="1">
                <a:solidFill>
                  <a:schemeClr val="bg1"/>
                </a:solidFill>
              </a:rPr>
              <a:t>관리자명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4F0D69-973E-E83B-EA41-82F0A8971607}"/>
              </a:ext>
            </a:extLst>
          </p:cNvPr>
          <p:cNvSpPr txBox="1"/>
          <p:nvPr/>
        </p:nvSpPr>
        <p:spPr>
          <a:xfrm>
            <a:off x="5666359" y="675512"/>
            <a:ext cx="201056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최근 접속 </a:t>
            </a:r>
            <a:r>
              <a:rPr lang="en-US" altLang="ko-KR" sz="900" b="1">
                <a:solidFill>
                  <a:schemeClr val="bg1"/>
                </a:solidFill>
              </a:rPr>
              <a:t>| 2023-03-15 15:03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87C1AE-D33C-ED95-FFFD-61E6F444B7AA}"/>
              </a:ext>
            </a:extLst>
          </p:cNvPr>
          <p:cNvSpPr txBox="1"/>
          <p:nvPr/>
        </p:nvSpPr>
        <p:spPr>
          <a:xfrm>
            <a:off x="4533900" y="672966"/>
            <a:ext cx="114804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매뉴얼 다운로드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85F9D281-16D2-B003-254B-0F8BBECA782B}"/>
              </a:ext>
            </a:extLst>
          </p:cNvPr>
          <p:cNvSpPr/>
          <p:nvPr/>
        </p:nvSpPr>
        <p:spPr>
          <a:xfrm>
            <a:off x="93562" y="571500"/>
            <a:ext cx="1779814" cy="6030499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9474D390-242C-8104-38D0-7D9F7708E60D}"/>
              </a:ext>
            </a:extLst>
          </p:cNvPr>
          <p:cNvSpPr/>
          <p:nvPr/>
        </p:nvSpPr>
        <p:spPr>
          <a:xfrm>
            <a:off x="1881422" y="6267262"/>
            <a:ext cx="7092000" cy="334737"/>
          </a:xfrm>
          <a:prstGeom prst="rect">
            <a:avLst/>
          </a:prstGeom>
          <a:solidFill>
            <a:srgbClr val="2B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46D7BD-E6D6-EF6F-9D06-2AE8E6964D64}"/>
              </a:ext>
            </a:extLst>
          </p:cNvPr>
          <p:cNvSpPr txBox="1"/>
          <p:nvPr/>
        </p:nvSpPr>
        <p:spPr>
          <a:xfrm>
            <a:off x="549673" y="624901"/>
            <a:ext cx="1164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>
                <a:solidFill>
                  <a:schemeClr val="bg1"/>
                </a:solidFill>
              </a:rPr>
              <a:t>페이지 이름</a:t>
            </a:r>
          </a:p>
        </p:txBody>
      </p: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D1B67010-295D-ADB8-87E4-449E5503D191}"/>
              </a:ext>
            </a:extLst>
          </p:cNvPr>
          <p:cNvGrpSpPr/>
          <p:nvPr/>
        </p:nvGrpSpPr>
        <p:grpSpPr>
          <a:xfrm>
            <a:off x="8600722" y="627669"/>
            <a:ext cx="253042" cy="252398"/>
            <a:chOff x="3183602" y="3142358"/>
            <a:chExt cx="252399" cy="252399"/>
          </a:xfrm>
        </p:grpSpPr>
        <p:sp>
          <p:nvSpPr>
            <p:cNvPr id="45" name="타원 44">
              <a:extLst>
                <a:ext uri="{FF2B5EF4-FFF2-40B4-BE49-F238E27FC236}">
                  <a16:creationId xmlns:a16="http://schemas.microsoft.com/office/drawing/2014/main" id="{61CEB2E9-AF1B-C5E0-254A-18D24BB5AD09}"/>
                </a:ext>
              </a:extLst>
            </p:cNvPr>
            <p:cNvSpPr/>
            <p:nvPr/>
          </p:nvSpPr>
          <p:spPr>
            <a:xfrm>
              <a:off x="3183602" y="3142358"/>
              <a:ext cx="252399" cy="25239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44" name="그래픽 43" descr="사용자 단색으로 채워진">
              <a:extLst>
                <a:ext uri="{FF2B5EF4-FFF2-40B4-BE49-F238E27FC236}">
                  <a16:creationId xmlns:a16="http://schemas.microsoft.com/office/drawing/2014/main" id="{2FB24325-B09B-08B4-0881-51C0A94344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3222957" y="3165862"/>
              <a:ext cx="192690" cy="192690"/>
            </a:xfrm>
            <a:prstGeom prst="rect">
              <a:avLst/>
            </a:prstGeom>
          </p:spPr>
        </p:pic>
      </p:grpSp>
      <p:pic>
        <p:nvPicPr>
          <p:cNvPr id="48" name="그래픽 47" descr="다운로드 단색으로 채워진">
            <a:extLst>
              <a:ext uri="{FF2B5EF4-FFF2-40B4-BE49-F238E27FC236}">
                <a16:creationId xmlns:a16="http://schemas.microsoft.com/office/drawing/2014/main" id="{34BCD4DA-5167-8D90-1BF7-524BA390C77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479021" y="636953"/>
            <a:ext cx="208674" cy="208674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AE8E857F-3452-241A-13B4-EB7F8E79EFEC}"/>
              </a:ext>
            </a:extLst>
          </p:cNvPr>
          <p:cNvSpPr txBox="1"/>
          <p:nvPr/>
        </p:nvSpPr>
        <p:spPr>
          <a:xfrm>
            <a:off x="544693" y="1431340"/>
            <a:ext cx="1470091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>
                <a:solidFill>
                  <a:schemeClr val="bg1"/>
                </a:solidFill>
              </a:rPr>
              <a:t>대시보드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사용자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포인트</a:t>
            </a:r>
            <a:r>
              <a:rPr lang="en-US" altLang="ko-KR" sz="1100" b="1">
                <a:solidFill>
                  <a:schemeClr val="bg1"/>
                </a:solidFill>
              </a:rPr>
              <a:t>/</a:t>
            </a:r>
            <a:r>
              <a:rPr lang="ko-KR" altLang="en-US" sz="1100" b="1">
                <a:solidFill>
                  <a:schemeClr val="bg1"/>
                </a:solidFill>
              </a:rPr>
              <a:t>구매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시스템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000">
                <a:solidFill>
                  <a:schemeClr val="bg1"/>
                </a:solidFill>
              </a:rPr>
              <a:t>메뉴 관리</a:t>
            </a:r>
            <a:endParaRPr lang="en-US" altLang="ko-KR" sz="1000">
              <a:solidFill>
                <a:schemeClr val="bg1"/>
              </a:solidFill>
            </a:endParaRPr>
          </a:p>
          <a:p>
            <a:r>
              <a:rPr lang="ko-KR" altLang="en-US" sz="1000">
                <a:solidFill>
                  <a:schemeClr val="bg1"/>
                </a:solidFill>
              </a:rPr>
              <a:t>오류 신고 관리</a:t>
            </a:r>
            <a:endParaRPr lang="en-US" altLang="ko-KR" sz="1000">
              <a:solidFill>
                <a:schemeClr val="bg1"/>
              </a:solidFill>
            </a:endParaRPr>
          </a:p>
          <a:p>
            <a:r>
              <a:rPr lang="ko-KR" altLang="en-US" sz="1000">
                <a:solidFill>
                  <a:schemeClr val="bg1"/>
                </a:solidFill>
              </a:rPr>
              <a:t>권한 관리</a:t>
            </a:r>
            <a:endParaRPr lang="en-US" altLang="ko-KR" sz="1000">
              <a:solidFill>
                <a:schemeClr val="bg1"/>
              </a:solidFill>
            </a:endParaRPr>
          </a:p>
          <a:p>
            <a:r>
              <a:rPr lang="ko-KR" altLang="en-US" sz="1000">
                <a:solidFill>
                  <a:schemeClr val="bg1"/>
                </a:solidFill>
              </a:rPr>
              <a:t>코드 관리</a:t>
            </a:r>
            <a:endParaRPr lang="en-US" altLang="ko-KR" sz="1000">
              <a:solidFill>
                <a:schemeClr val="bg1"/>
              </a:solidFill>
            </a:endParaRPr>
          </a:p>
          <a:p>
            <a:r>
              <a:rPr lang="ko-KR" altLang="en-US" sz="1000">
                <a:solidFill>
                  <a:schemeClr val="bg1"/>
                </a:solidFill>
              </a:rPr>
              <a:t>접속 </a:t>
            </a:r>
            <a:r>
              <a:rPr lang="en-US" altLang="ko-KR" sz="1000">
                <a:solidFill>
                  <a:schemeClr val="bg1"/>
                </a:solidFill>
              </a:rPr>
              <a:t>IP </a:t>
            </a:r>
            <a:r>
              <a:rPr lang="ko-KR" altLang="en-US" sz="1000">
                <a:solidFill>
                  <a:schemeClr val="bg1"/>
                </a:solidFill>
              </a:rPr>
              <a:t>관리</a:t>
            </a:r>
            <a:endParaRPr lang="en-US" altLang="ko-KR" sz="1000">
              <a:solidFill>
                <a:schemeClr val="bg1"/>
              </a:solidFill>
            </a:endParaRPr>
          </a:p>
          <a:p>
            <a:r>
              <a:rPr lang="ko-KR" altLang="en-US" sz="1000">
                <a:solidFill>
                  <a:schemeClr val="bg1"/>
                </a:solidFill>
              </a:rPr>
              <a:t>관리자 회원 관리</a:t>
            </a:r>
            <a:endParaRPr lang="en-US" altLang="ko-KR" sz="1000">
              <a:solidFill>
                <a:schemeClr val="bg1"/>
              </a:solidFill>
            </a:endParaRPr>
          </a:p>
          <a:p>
            <a:r>
              <a:rPr lang="ko-KR" altLang="en-US" sz="1000">
                <a:solidFill>
                  <a:schemeClr val="bg1"/>
                </a:solidFill>
              </a:rPr>
              <a:t>나의 회원정보 관리</a:t>
            </a:r>
            <a:endParaRPr lang="en-US" altLang="ko-KR" sz="1000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배너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공지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온라인몰 관리</a:t>
            </a:r>
            <a:endParaRPr lang="en-US" altLang="ko-KR" sz="1100" b="1">
              <a:solidFill>
                <a:schemeClr val="bg1"/>
              </a:solidFill>
            </a:endParaRPr>
          </a:p>
          <a:p>
            <a:endParaRPr lang="en-US" altLang="ko-KR" sz="1100" b="1">
              <a:solidFill>
                <a:schemeClr val="bg1"/>
              </a:solidFill>
            </a:endParaRPr>
          </a:p>
          <a:p>
            <a:r>
              <a:rPr lang="ko-KR" altLang="en-US" sz="1100" b="1">
                <a:solidFill>
                  <a:schemeClr val="bg1"/>
                </a:solidFill>
              </a:rPr>
              <a:t>스마트 오더 관리</a:t>
            </a:r>
          </a:p>
        </p:txBody>
      </p:sp>
      <p:pic>
        <p:nvPicPr>
          <p:cNvPr id="59" name="그래픽 58" descr="사용자 단색으로 채워진">
            <a:extLst>
              <a:ext uri="{FF2B5EF4-FFF2-40B4-BE49-F238E27FC236}">
                <a16:creationId xmlns:a16="http://schemas.microsoft.com/office/drawing/2014/main" id="{8E8CEADD-90DC-D688-F3FF-41CE5C2FEEA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8022" y="1749701"/>
            <a:ext cx="285208" cy="285208"/>
          </a:xfrm>
          <a:prstGeom prst="rect">
            <a:avLst/>
          </a:prstGeom>
        </p:spPr>
      </p:pic>
      <p:pic>
        <p:nvPicPr>
          <p:cNvPr id="61" name="그래픽 60" descr="단일 톱니바퀴 단색으로 채워진">
            <a:extLst>
              <a:ext uri="{FF2B5EF4-FFF2-40B4-BE49-F238E27FC236}">
                <a16:creationId xmlns:a16="http://schemas.microsoft.com/office/drawing/2014/main" id="{A581498D-0F59-699C-7026-517645D3E7E3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318617" y="2445936"/>
            <a:ext cx="223618" cy="223618"/>
          </a:xfrm>
          <a:prstGeom prst="rect">
            <a:avLst/>
          </a:prstGeom>
        </p:spPr>
      </p:pic>
      <p:pic>
        <p:nvPicPr>
          <p:cNvPr id="63" name="그래픽 62" descr="전자 상거래 단색으로 채워진">
            <a:extLst>
              <a:ext uri="{FF2B5EF4-FFF2-40B4-BE49-F238E27FC236}">
                <a16:creationId xmlns:a16="http://schemas.microsoft.com/office/drawing/2014/main" id="{5696F980-6B7A-235E-C8D9-0D2F923688A7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81735" y="5031108"/>
            <a:ext cx="238125" cy="238125"/>
          </a:xfrm>
          <a:prstGeom prst="rect">
            <a:avLst/>
          </a:prstGeom>
        </p:spPr>
      </p:pic>
      <p:pic>
        <p:nvPicPr>
          <p:cNvPr id="65" name="그래픽 64" descr="채팅 단색으로 채워진">
            <a:extLst>
              <a:ext uri="{FF2B5EF4-FFF2-40B4-BE49-F238E27FC236}">
                <a16:creationId xmlns:a16="http://schemas.microsoft.com/office/drawing/2014/main" id="{B38E5E91-823D-0318-C065-B773D8BF5E1A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89194" y="4338786"/>
            <a:ext cx="256002" cy="256002"/>
          </a:xfrm>
          <a:prstGeom prst="rect">
            <a:avLst/>
          </a:prstGeom>
        </p:spPr>
      </p:pic>
      <p:pic>
        <p:nvPicPr>
          <p:cNvPr id="67" name="그래픽 66" descr="쇼핑 카트 단색으로 채워진">
            <a:extLst>
              <a:ext uri="{FF2B5EF4-FFF2-40B4-BE49-F238E27FC236}">
                <a16:creationId xmlns:a16="http://schemas.microsoft.com/office/drawing/2014/main" id="{D6EF6825-E259-8806-4F90-7E94D07A270C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298709" y="4712238"/>
            <a:ext cx="209550" cy="209550"/>
          </a:xfrm>
          <a:prstGeom prst="rect">
            <a:avLst/>
          </a:prstGeom>
        </p:spPr>
      </p:pic>
      <p:pic>
        <p:nvPicPr>
          <p:cNvPr id="69" name="그래픽 68" descr="햄버거 메뉴 아이콘 단색으로 채워진">
            <a:extLst>
              <a:ext uri="{FF2B5EF4-FFF2-40B4-BE49-F238E27FC236}">
                <a16:creationId xmlns:a16="http://schemas.microsoft.com/office/drawing/2014/main" id="{8355680E-F3CC-C628-F248-1C31891BEB00}"/>
              </a:ext>
            </a:extLst>
          </p:cNvPr>
          <p:cNvPicPr>
            <a:picLocks noChangeAspect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304714" y="1446854"/>
            <a:ext cx="238750" cy="238750"/>
          </a:xfrm>
          <a:prstGeom prst="rect">
            <a:avLst/>
          </a:prstGeom>
        </p:spPr>
      </p:pic>
      <p:pic>
        <p:nvPicPr>
          <p:cNvPr id="71" name="그래픽 70" descr="책갈피 단색으로 채워진">
            <a:extLst>
              <a:ext uri="{FF2B5EF4-FFF2-40B4-BE49-F238E27FC236}">
                <a16:creationId xmlns:a16="http://schemas.microsoft.com/office/drawing/2014/main" id="{E2E64C72-486D-5F0F-8CAC-0B9855B4FFD9}"/>
              </a:ext>
            </a:extLst>
          </p:cNvPr>
          <p:cNvPicPr>
            <a:picLocks noChangeAspect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9"/>
              </a:ext>
            </a:extLst>
          </a:blip>
          <a:stretch>
            <a:fillRect/>
          </a:stretch>
        </p:blipFill>
        <p:spPr>
          <a:xfrm>
            <a:off x="298709" y="4027277"/>
            <a:ext cx="250964" cy="250964"/>
          </a:xfrm>
          <a:prstGeom prst="rect">
            <a:avLst/>
          </a:prstGeom>
        </p:spPr>
      </p:pic>
      <p:pic>
        <p:nvPicPr>
          <p:cNvPr id="75" name="그래픽 74" descr="햄버거 메뉴 아이콘 단색으로 채워진">
            <a:extLst>
              <a:ext uri="{FF2B5EF4-FFF2-40B4-BE49-F238E27FC236}">
                <a16:creationId xmlns:a16="http://schemas.microsoft.com/office/drawing/2014/main" id="{5CBB33C1-6C7C-FCCC-213F-0926D81F3A25}"/>
              </a:ext>
            </a:extLst>
          </p:cNvPr>
          <p:cNvPicPr>
            <a:picLocks noChangeAspect="1"/>
          </p:cNvPicPr>
          <p:nvPr/>
        </p:nvPicPr>
        <p:blipFill>
          <a:blip r:embed="rId2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1583128" y="676204"/>
            <a:ext cx="178948" cy="178948"/>
          </a:xfrm>
          <a:prstGeom prst="rect">
            <a:avLst/>
          </a:prstGeom>
        </p:spPr>
      </p:pic>
      <p:pic>
        <p:nvPicPr>
          <p:cNvPr id="8" name="그래픽 7" descr="사용자 단색으로 채워진">
            <a:extLst>
              <a:ext uri="{FF2B5EF4-FFF2-40B4-BE49-F238E27FC236}">
                <a16:creationId xmlns:a16="http://schemas.microsoft.com/office/drawing/2014/main" id="{A093CF31-F931-615F-61A4-BCDDB34A5BAB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8468" y="2095989"/>
            <a:ext cx="285208" cy="285208"/>
          </a:xfrm>
          <a:prstGeom prst="rect">
            <a:avLst/>
          </a:prstGeom>
        </p:spPr>
      </p:pic>
      <p:grpSp>
        <p:nvGrpSpPr>
          <p:cNvPr id="10" name="그룹 9">
            <a:extLst>
              <a:ext uri="{FF2B5EF4-FFF2-40B4-BE49-F238E27FC236}">
                <a16:creationId xmlns:a16="http://schemas.microsoft.com/office/drawing/2014/main" id="{CDD2B182-4273-6483-85C5-8BE0B5B75361}"/>
              </a:ext>
            </a:extLst>
          </p:cNvPr>
          <p:cNvGrpSpPr/>
          <p:nvPr/>
        </p:nvGrpSpPr>
        <p:grpSpPr>
          <a:xfrm rot="5400000">
            <a:off x="1840974" y="284595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" name="이등변 삼각형 10">
              <a:extLst>
                <a:ext uri="{FF2B5EF4-FFF2-40B4-BE49-F238E27FC236}">
                  <a16:creationId xmlns:a16="http://schemas.microsoft.com/office/drawing/2014/main" id="{55D38BF9-0BC6-A15D-BA88-9E844E1A2AFE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" name="Oval 593">
              <a:extLst>
                <a:ext uri="{FF2B5EF4-FFF2-40B4-BE49-F238E27FC236}">
                  <a16:creationId xmlns:a16="http://schemas.microsoft.com/office/drawing/2014/main" id="{AC6D8C2A-26DF-1D3E-481F-BE830B062F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39314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3203</TotalTime>
  <Words>14997</Words>
  <Application>Microsoft Office PowerPoint</Application>
  <PresentationFormat>Widescreen</PresentationFormat>
  <Paragraphs>6646</Paragraphs>
  <Slides>74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83" baseType="lpstr">
      <vt:lpstr>Tmon몬소리 Black</vt:lpstr>
      <vt:lpstr>Tmon몬소리 Black (본문)</vt:lpstr>
      <vt:lpstr>나눔고딕</vt:lpstr>
      <vt:lpstr>맑은 고딕</vt:lpstr>
      <vt:lpstr>현대하모니 L</vt:lpstr>
      <vt:lpstr>Arial</vt:lpstr>
      <vt:lpstr>Segoe UI</vt:lpstr>
      <vt:lpstr>Wingdings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269</cp:revision>
  <dcterms:created xsi:type="dcterms:W3CDTF">2023-03-13T08:11:14Z</dcterms:created>
  <dcterms:modified xsi:type="dcterms:W3CDTF">2023-04-09T11:02:06Z</dcterms:modified>
</cp:coreProperties>
</file>