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576892-EEC5-3E23-BAEB-585D43D18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527A8D5-60A6-36FD-8628-42D3AC9A7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3D21AC-18AD-7B53-CB46-7607341F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A10366-972D-544C-5089-012F2E18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96ADFA-70FF-F7DA-6CCD-9FDD4150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471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560CE0-47CE-9ECC-5ACF-7AAA0887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97A584-A559-B0C4-0A4E-F0A6314C7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E41C5B-8D58-6348-0365-35B8AA8D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04AEAE-82AE-C451-B966-A89A3E02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B25028-CB8F-BC73-DDF0-E1C9FC0A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21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E77DB1A-DB21-46B4-B1BC-9AD726C28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897978-7E9C-E0F7-A4F6-BE103765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D6937C-E79E-894E-F4E8-3F5B7290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41B69C-6545-05C0-5B4C-2313E0BD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CBA3D5-67F1-1150-62D8-42CB2497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08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925CAE-4080-BFED-43E5-F9826FD9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24F75A-844E-444A-7C1E-0E0FF81E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9B65F0-0663-D7FD-0A8E-0BD9464C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A813ED-0229-DA42-1A45-810B081D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62111E-72E0-FB02-A5E0-DF7EC07C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8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C4658E-3739-68F8-2D33-08637AF7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1FA59A-6984-9645-A8D2-0F4E153B4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83A977-E2A7-FFF7-EE9B-BAB32A86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29445B-C6D5-8CC7-D569-F44B6775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1B39D-B925-DC4E-E431-6C372C14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2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7F91DA-D55A-E8CC-89D9-FF854EE82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95AB5E-A618-D74B-37F0-F39CB4FA6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BA2731-7FFA-D637-6C2C-B2AFA6790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7E64E2-0A4D-E305-2B7A-9515EB3A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5625AF-83B7-E562-C091-89E44C71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83C3C47-BE36-E9BF-BE5A-C975EB47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99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23BE76-45B9-6163-B9DE-6A8D827C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7D670C-B848-2F11-2FB8-0A6E66946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D9699A-8E08-FA26-7BDB-96859397A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F13544D-8A3E-A1BA-1079-95B4089EE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585A927-7037-0D40-32D3-A3D45F466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3A7F203-109C-CF46-48B0-109CF623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D17399D-80C5-2AA2-CD04-C18C55B5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C5D7AF-9FC7-7DC6-84A6-AAA283DA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76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E1254-6B7E-D6F9-EDAF-3243B2C88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74ED342-621F-9321-EB1B-E6C4C8F7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7A6243-34A9-3221-AF4C-A38B0042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86FABA0-B1B3-9C7D-581F-59B24197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50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F85718-E370-D532-4F2E-2EE654EF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81E1B71-B1D3-176D-3B1A-0F8781F3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FC1764-D02C-1404-3C10-5ABD5D18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74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4C600-4B2E-AB28-FCBC-35176D41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2DA8FB-F56C-B482-06E6-66E8DA81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3533A18-AD92-3E25-8EE2-482D1651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961E59-F2A6-B57B-809A-129D0354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D22FA2-DAC7-5EF8-D786-134BE593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8DA377-BDA9-DDAD-F4CA-9D49B78D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082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C55C6-5A8D-344A-F3CB-94010E4C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68B2433-6297-F8ED-7F3B-298BEDCFD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4C21A7-2359-9DDD-F821-1581948AB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D6FA37-B462-2073-8414-D40526D6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71C857-76AA-1305-A42E-EC2D804C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65C8A8-6207-2641-4655-FE3DB47E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93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9E20D5F-D4D8-C1A8-9A6F-54AA15B1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52A5E0-5B91-EF95-1289-2B21089E8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FC7789-325D-487D-8EE7-E346BDC43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BE07-3E5D-441B-AE27-CAAC00518021}" type="datetimeFigureOut">
              <a:rPr lang="ko-KR" altLang="en-US" smtClean="0"/>
              <a:t>2023-11-23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5C54F2-EB23-C735-EA26-3F4AC9AB1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3ADBB8-DE8E-64CA-7119-AB639F46D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86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79" y="180904"/>
            <a:ext cx="8152506" cy="475426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01662" y="616226"/>
            <a:ext cx="3897686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주문 관리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storeOrder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/>
              <a:t>1.fields</a:t>
            </a:r>
          </a:p>
          <a:p>
            <a:r>
              <a:rPr lang="en-US" altLang="ko-KR" sz="900" dirty="0"/>
              <a:t> 1) </a:t>
            </a:r>
            <a:r>
              <a:rPr lang="ko-KR" altLang="en-US" sz="900" dirty="0"/>
              <a:t>회원 등급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st_order.user_grade</a:t>
            </a:r>
            <a:r>
              <a:rPr lang="en-US" altLang="ko-KR" sz="900" dirty="0"/>
              <a:t>} (NEW)</a:t>
            </a:r>
          </a:p>
          <a:p>
            <a:r>
              <a:rPr lang="en-US" altLang="ko-KR" sz="900" dirty="0"/>
              <a:t>   a)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show UG code name</a:t>
            </a:r>
          </a:p>
          <a:p>
            <a:r>
              <a:rPr lang="en-US" altLang="ko-KR" sz="900" dirty="0"/>
              <a:t>   b) show guide text: "*</a:t>
            </a:r>
            <a:r>
              <a:rPr lang="ko-KR" altLang="en-US" sz="900" dirty="0"/>
              <a:t>주문 내역의 회원 등급은 </a:t>
            </a:r>
            <a:r>
              <a:rPr lang="en-US" altLang="ko-KR" sz="900" dirty="0"/>
              <a:t>'</a:t>
            </a:r>
            <a:r>
              <a:rPr lang="ko-KR" altLang="en-US" sz="900" dirty="0"/>
              <a:t>주문 시점의 회원 등급</a:t>
            </a:r>
            <a:r>
              <a:rPr lang="en-US" altLang="ko-KR" sz="900" dirty="0"/>
              <a:t>' </a:t>
            </a:r>
            <a:r>
              <a:rPr lang="ko-KR" altLang="en-US" sz="900" dirty="0"/>
              <a:t>입니다</a:t>
            </a:r>
            <a:r>
              <a:rPr lang="en-US" altLang="ko-KR" sz="900" dirty="0"/>
              <a:t>."</a:t>
            </a:r>
          </a:p>
          <a:p>
            <a:endParaRPr lang="en-US" altLang="ko-KR" sz="900" dirty="0"/>
          </a:p>
          <a:p>
            <a:r>
              <a:rPr lang="en-US" altLang="ko-KR" sz="900" dirty="0"/>
              <a:t> 2) </a:t>
            </a:r>
            <a:r>
              <a:rPr lang="ko-KR" altLang="en-US" sz="900" dirty="0"/>
              <a:t>상품 </a:t>
            </a:r>
            <a:r>
              <a:rPr lang="en-US" altLang="ko-KR" sz="900" dirty="0"/>
              <a:t>(order products)</a:t>
            </a:r>
          </a:p>
          <a:p>
            <a:r>
              <a:rPr lang="en-US" altLang="ko-KR" sz="900" dirty="0"/>
              <a:t>   a) add 3th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(New) : {</a:t>
            </a:r>
            <a:r>
              <a:rPr lang="en-US" altLang="ko-KR" sz="900" dirty="0" err="1"/>
              <a:t>st_order_product.sale_price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- show "</a:t>
            </a:r>
            <a:r>
              <a:rPr lang="ko-KR" altLang="en-US" sz="900" dirty="0"/>
              <a:t>원</a:t>
            </a:r>
            <a:r>
              <a:rPr lang="en-US" altLang="ko-KR" sz="900" dirty="0"/>
              <a:t>" unit label after </a:t>
            </a:r>
            <a:r>
              <a:rPr lang="en-US" altLang="ko-KR" sz="900" dirty="0" err="1"/>
              <a:t>inputbox</a:t>
            </a:r>
            <a:endParaRPr lang="en-US" altLang="ko-KR" sz="900" dirty="0"/>
          </a:p>
          <a:p>
            <a:r>
              <a:rPr lang="en-US" altLang="ko-KR" sz="900" dirty="0"/>
              <a:t>   b) show "</a:t>
            </a:r>
            <a:r>
              <a:rPr lang="ko-KR" altLang="en-US" sz="900" dirty="0"/>
              <a:t>개</a:t>
            </a:r>
            <a:r>
              <a:rPr lang="en-US" altLang="ko-KR" sz="900" dirty="0"/>
              <a:t>" unit label after 4th </a:t>
            </a:r>
            <a:r>
              <a:rPr lang="en-US" altLang="ko-KR" sz="900" dirty="0" err="1"/>
              <a:t>inputbox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84130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901662" y="616226"/>
            <a:ext cx="3897686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매장 관리 </a:t>
            </a:r>
            <a:r>
              <a:rPr lang="en-US" altLang="ko-KR" sz="900" b="1" dirty="0"/>
              <a:t>(/store)</a:t>
            </a:r>
          </a:p>
          <a:p>
            <a:r>
              <a:rPr lang="ko-KR" altLang="en-US" sz="900" b="1" dirty="0" smtClean="0"/>
              <a:t>             스토리 </a:t>
            </a:r>
            <a:r>
              <a:rPr lang="ko-KR" altLang="en-US" sz="900" b="1" dirty="0"/>
              <a:t>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상품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1.KRS </a:t>
            </a:r>
            <a:r>
              <a:rPr lang="ko-KR" altLang="en-US" sz="900" dirty="0" smtClean="0"/>
              <a:t>수동 업데이트 </a:t>
            </a:r>
            <a:r>
              <a:rPr lang="en-US" altLang="ko-KR" sz="900" dirty="0" smtClean="0"/>
              <a:t>(KRS manual update)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/>
              <a:t>) INSERT DB (</a:t>
            </a:r>
            <a:r>
              <a:rPr lang="en-US" altLang="ko-KR" sz="900" dirty="0" err="1" smtClean="0"/>
              <a:t>st_krs_change</a:t>
            </a:r>
            <a:r>
              <a:rPr lang="en-US" altLang="ko-KR" sz="900" dirty="0" smtClean="0"/>
              <a:t>) after process is done</a:t>
            </a:r>
          </a:p>
          <a:p>
            <a:r>
              <a:rPr lang="en-US" altLang="ko-KR" sz="900" dirty="0"/>
              <a:t>     - </a:t>
            </a:r>
            <a:r>
              <a:rPr lang="en-US" altLang="ko-KR" sz="900" dirty="0" err="1" smtClean="0"/>
              <a:t>job_type</a:t>
            </a:r>
            <a:r>
              <a:rPr lang="en-US" altLang="ko-KR" sz="900" dirty="0" smtClean="0"/>
              <a:t> : ‘manual’</a:t>
            </a:r>
            <a:br>
              <a:rPr lang="en-US" altLang="ko-KR" sz="900" dirty="0" smtClean="0"/>
            </a:b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data_type</a:t>
            </a:r>
            <a:r>
              <a:rPr lang="en-US" altLang="ko-KR" sz="900" dirty="0"/>
              <a:t>: 'store','goods',</a:t>
            </a:r>
            <a:r>
              <a:rPr lang="en-US" altLang="ko-KR" sz="900" dirty="0" smtClean="0"/>
              <a:t>'</a:t>
            </a:r>
            <a:r>
              <a:rPr lang="en-US" altLang="ko-KR" sz="900" dirty="0" err="1" smtClean="0"/>
              <a:t>saleitem</a:t>
            </a:r>
            <a:r>
              <a:rPr lang="en-US" altLang="ko-KR" sz="900" dirty="0"/>
              <a:t>‘</a:t>
            </a:r>
            <a:br>
              <a:rPr lang="en-US" altLang="ko-KR" sz="900" dirty="0"/>
            </a:br>
            <a:r>
              <a:rPr lang="en-US" altLang="ko-KR" sz="900" dirty="0"/>
              <a:t>     - 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 : login ADMIN </a:t>
            </a:r>
            <a:r>
              <a:rPr lang="en-US" altLang="ko-KR" sz="900" dirty="0" err="1" smtClean="0"/>
              <a:t>user_seq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en-US" altLang="ko-KR" sz="900" b="1" dirty="0" smtClean="0"/>
              <a:t>[ADMIN-Scheduler</a:t>
            </a:r>
            <a:r>
              <a:rPr lang="en-US" altLang="ko-KR" sz="900" b="1" dirty="0"/>
              <a:t>] </a:t>
            </a:r>
            <a:r>
              <a:rPr lang="en-US" altLang="ko-KR" sz="900" b="1" dirty="0" err="1"/>
              <a:t>schedulerKRSStore</a:t>
            </a:r>
            <a:r>
              <a:rPr lang="en-US" altLang="ko-KR" sz="900" b="1" dirty="0"/>
              <a:t> / </a:t>
            </a:r>
            <a:r>
              <a:rPr lang="en-US" altLang="ko-KR" sz="900" b="1" dirty="0" err="1"/>
              <a:t>schedulerKRSGoods</a:t>
            </a:r>
            <a:r>
              <a:rPr lang="en-US" altLang="ko-KR" sz="900" b="1" dirty="0"/>
              <a:t> / </a:t>
            </a:r>
            <a:r>
              <a:rPr lang="en-US" altLang="ko-KR" sz="900" b="1" dirty="0" err="1" smtClean="0"/>
              <a:t>schedulerKRSSaleitem</a:t>
            </a:r>
            <a:endParaRPr lang="en-US" altLang="ko-KR" sz="900" b="1" dirty="0" smtClean="0"/>
          </a:p>
          <a:p>
            <a:r>
              <a:rPr lang="en-US" altLang="ko-KR" sz="900" dirty="0"/>
              <a:t> 1) INSERT DB (</a:t>
            </a:r>
            <a:r>
              <a:rPr lang="en-US" altLang="ko-KR" sz="900" dirty="0" err="1"/>
              <a:t>st_krs_change</a:t>
            </a:r>
            <a:r>
              <a:rPr lang="en-US" altLang="ko-KR" sz="900" dirty="0"/>
              <a:t>) after process is done</a:t>
            </a:r>
          </a:p>
          <a:p>
            <a:r>
              <a:rPr lang="en-US" altLang="ko-KR" sz="900" dirty="0"/>
              <a:t>     - </a:t>
            </a:r>
            <a:r>
              <a:rPr lang="en-US" altLang="ko-KR" sz="900" dirty="0" err="1"/>
              <a:t>job_type</a:t>
            </a:r>
            <a:r>
              <a:rPr lang="en-US" altLang="ko-KR" sz="900" dirty="0"/>
              <a:t> : </a:t>
            </a:r>
            <a:r>
              <a:rPr lang="en-US" altLang="ko-KR" sz="900" dirty="0" smtClean="0"/>
              <a:t>‘scheduler’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- </a:t>
            </a:r>
            <a:r>
              <a:rPr lang="en-US" altLang="ko-KR" sz="900" dirty="0" err="1"/>
              <a:t>data_type</a:t>
            </a:r>
            <a:r>
              <a:rPr lang="en-US" altLang="ko-KR" sz="900" dirty="0"/>
              <a:t>: 'store','goods','</a:t>
            </a:r>
            <a:r>
              <a:rPr lang="en-US" altLang="ko-KR" sz="900" dirty="0" err="1"/>
              <a:t>saleitem</a:t>
            </a:r>
            <a:r>
              <a:rPr lang="en-US" altLang="ko-KR" sz="900" dirty="0"/>
              <a:t>‘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 : NULL</a:t>
            </a:r>
            <a:endParaRPr lang="en-US" altLang="ko-KR" sz="9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6" y="113185"/>
            <a:ext cx="6770451" cy="35026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2" y="2746496"/>
            <a:ext cx="6828817" cy="350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68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97" y="142673"/>
            <a:ext cx="8563028" cy="485734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01662" y="616226"/>
            <a:ext cx="3897686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사용자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사용자 회원 관리 </a:t>
            </a:r>
            <a:r>
              <a:rPr lang="en-US" altLang="ko-KR" sz="900" b="1" dirty="0"/>
              <a:t>(/user</a:t>
            </a:r>
            <a:r>
              <a:rPr lang="en-US" altLang="ko-KR" sz="900" b="1" dirty="0" smtClean="0"/>
              <a:t>)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</a:t>
            </a:r>
            <a:r>
              <a:rPr lang="en-US" altLang="ko-KR" sz="900" b="1" dirty="0" smtClean="0"/>
              <a:t>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create history when </a:t>
            </a:r>
            <a:r>
              <a:rPr lang="ko-KR" altLang="en-US" sz="900" dirty="0" smtClean="0"/>
              <a:t>회원 등급</a:t>
            </a:r>
            <a:r>
              <a:rPr lang="en-US" altLang="ko-KR" sz="900" dirty="0" smtClean="0"/>
              <a:t>(user grade) is updated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a) INSERT DB (</a:t>
            </a:r>
            <a:r>
              <a:rPr lang="en-US" altLang="ko-KR" sz="900" dirty="0" err="1" smtClean="0"/>
              <a:t>st_user_change</a:t>
            </a:r>
            <a:r>
              <a:rPr lang="en-US" altLang="ko-KR" sz="900" dirty="0" smtClean="0"/>
              <a:t>)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user_seq</a:t>
            </a:r>
            <a:r>
              <a:rPr lang="en-US" altLang="ko-KR" sz="900" dirty="0" smtClean="0"/>
              <a:t>: selected </a:t>
            </a:r>
            <a:r>
              <a:rPr lang="en-US" altLang="ko-KR" sz="900" dirty="0" err="1" smtClean="0"/>
              <a:t>user_seq</a:t>
            </a:r>
            <a:endParaRPr lang="en-US" altLang="ko-KR" sz="900" dirty="0" smtClean="0"/>
          </a:p>
          <a:p>
            <a:r>
              <a:rPr lang="en-US" altLang="ko-KR" sz="900" dirty="0"/>
              <a:t>      - </a:t>
            </a:r>
            <a:r>
              <a:rPr lang="en-US" altLang="ko-KR" sz="900" dirty="0" err="1" smtClean="0"/>
              <a:t>user_grade_before</a:t>
            </a:r>
            <a:r>
              <a:rPr lang="en-US" altLang="ko-KR" sz="900" dirty="0" smtClean="0"/>
              <a:t> : previous </a:t>
            </a:r>
            <a:r>
              <a:rPr lang="en-US" altLang="ko-KR" sz="900" dirty="0" err="1" smtClean="0"/>
              <a:t>user_grade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- </a:t>
            </a:r>
            <a:r>
              <a:rPr lang="en-US" altLang="ko-KR" sz="900" dirty="0" err="1" smtClean="0"/>
              <a:t>user_grade_after</a:t>
            </a:r>
            <a:r>
              <a:rPr lang="en-US" altLang="ko-KR" sz="900" dirty="0" smtClean="0"/>
              <a:t> : changed </a:t>
            </a:r>
            <a:r>
              <a:rPr lang="en-US" altLang="ko-KR" sz="900" dirty="0" err="1" smtClean="0"/>
              <a:t>user_grade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b="1" dirty="0" smtClean="0"/>
              <a:t>* although save, if </a:t>
            </a:r>
            <a:r>
              <a:rPr lang="en-US" altLang="ko-KR" sz="900" b="1" dirty="0" err="1" smtClean="0"/>
              <a:t>user_grade</a:t>
            </a:r>
            <a:r>
              <a:rPr lang="en-US" altLang="ko-KR" sz="900" b="1" dirty="0" smtClean="0"/>
              <a:t> is same(not changed), don’t create history</a:t>
            </a:r>
            <a:endParaRPr lang="en-US" altLang="ko-KR" sz="900" b="1" dirty="0" smtClean="0"/>
          </a:p>
        </p:txBody>
      </p:sp>
    </p:spTree>
    <p:extLst>
      <p:ext uri="{BB962C8B-B14F-4D97-AF65-F5344CB8AC3E}">
        <p14:creationId xmlns:p14="http://schemas.microsoft.com/office/powerpoint/2010/main" val="323430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297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14</cp:revision>
  <dcterms:created xsi:type="dcterms:W3CDTF">2023-11-15T07:21:23Z</dcterms:created>
  <dcterms:modified xsi:type="dcterms:W3CDTF">2023-11-23T05:33:56Z</dcterms:modified>
</cp:coreProperties>
</file>