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110" d="100"/>
          <a:sy n="110" d="100"/>
        </p:scale>
        <p:origin x="-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23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875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679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99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48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89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979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71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678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324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5A812-88A2-4296-98DE-736CB456AD68}" type="datetimeFigureOut">
              <a:rPr lang="ko-KR" altLang="en-US" smtClean="0"/>
              <a:t>2023-11-29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3134-CF7C-4666-B2F9-6A2349F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472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80"/>
            <a:ext cx="11695160" cy="65557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94608" y="1012784"/>
            <a:ext cx="4114800" cy="397031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[ADMIN] </a:t>
            </a:r>
            <a:r>
              <a:rPr lang="ko-KR" altLang="en-US" sz="900" dirty="0" smtClean="0"/>
              <a:t>스토리북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스토리북 게시글 관리 </a:t>
            </a:r>
            <a:r>
              <a:rPr lang="en-US" altLang="ko-KR" sz="900" dirty="0" smtClean="0"/>
              <a:t>(/storybook) &gt; </a:t>
            </a:r>
            <a:r>
              <a:rPr lang="ko-KR" altLang="en-US" sz="900" dirty="0" smtClean="0"/>
              <a:t>추가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(Add/Modify)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1.Fields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메인 노출 순서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main_show_seq</a:t>
            </a:r>
            <a:r>
              <a:rPr lang="en-US" altLang="ko-KR" sz="900" dirty="0" smtClean="0"/>
              <a:t>}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number, min (&gt;=1)</a:t>
            </a:r>
          </a:p>
          <a:p>
            <a:r>
              <a:rPr lang="en-US" altLang="ko-KR" sz="900" dirty="0" smtClean="0"/>
              <a:t>    b) guide text: “</a:t>
            </a:r>
            <a:r>
              <a:rPr lang="ko-KR" altLang="en-US" sz="900" dirty="0" smtClean="0"/>
              <a:t>*작성된 메인 노출 순서대로 최대 </a:t>
            </a:r>
            <a:r>
              <a:rPr lang="en-US" altLang="ko-KR" sz="900" dirty="0" smtClean="0"/>
              <a:t>4</a:t>
            </a:r>
            <a:r>
              <a:rPr lang="ko-KR" altLang="en-US" sz="900" dirty="0" smtClean="0"/>
              <a:t>건이 홈 화면에 표시되며</a:t>
            </a:r>
            <a:r>
              <a:rPr lang="en-US" altLang="ko-KR" sz="900" dirty="0" smtClean="0"/>
              <a:t>, </a:t>
            </a:r>
            <a:r>
              <a:rPr lang="ko-KR" altLang="en-US" sz="900" dirty="0" smtClean="0"/>
              <a:t>중복될 경우 나중에 등록된 게시글이 먼저 표시됨</a:t>
            </a:r>
            <a:r>
              <a:rPr lang="en-US" altLang="ko-KR" sz="900" dirty="0" smtClean="0"/>
              <a:t>”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섬네일 이미지 </a:t>
            </a:r>
            <a:r>
              <a:rPr lang="en-US" altLang="ko-KR" sz="900" dirty="0" smtClean="0"/>
              <a:t>: {</a:t>
            </a:r>
            <a:r>
              <a:rPr lang="en-US" altLang="ko-KR" sz="900" dirty="0" err="1" smtClean="0"/>
              <a:t>thumb_file</a:t>
            </a:r>
            <a:r>
              <a:rPr lang="en-US" altLang="ko-KR" sz="900" dirty="0" smtClean="0"/>
              <a:t>}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), </a:t>
            </a:r>
            <a:r>
              <a:rPr lang="ko-KR" altLang="en-US" sz="900" dirty="0" smtClean="0"/>
              <a:t>첨부</a:t>
            </a:r>
            <a:r>
              <a:rPr lang="en-US" altLang="ko-KR" sz="900" dirty="0" smtClean="0"/>
              <a:t>(attach) button, preview on </a:t>
            </a:r>
            <a:r>
              <a:rPr lang="ko-KR" altLang="en-US" sz="900" dirty="0" smtClean="0"/>
              <a:t>상세</a:t>
            </a:r>
            <a:r>
              <a:rPr lang="en-US" altLang="ko-KR" sz="900" dirty="0" smtClean="0"/>
              <a:t>(Modify)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b="1" dirty="0" smtClean="0"/>
              <a:t>refer to </a:t>
            </a:r>
            <a:r>
              <a:rPr lang="ko-KR" altLang="en-US" sz="900" b="1" dirty="0" smtClean="0"/>
              <a:t>배너 관리 </a:t>
            </a:r>
            <a:r>
              <a:rPr lang="en-US" altLang="ko-KR" sz="900" b="1" dirty="0" smtClean="0"/>
              <a:t>(/banner)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- max upload file size: 10M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    if over, alert msg.(“</a:t>
            </a:r>
            <a:r>
              <a:rPr lang="ko-KR" altLang="en-US" sz="900" b="1" dirty="0" smtClean="0"/>
              <a:t>업로드 이미지는 최대 </a:t>
            </a:r>
            <a:r>
              <a:rPr lang="en-US" altLang="ko-KR" sz="900" b="1" dirty="0" smtClean="0"/>
              <a:t>10MB </a:t>
            </a:r>
            <a:r>
              <a:rPr lang="ko-KR" altLang="en-US" sz="900" b="1" dirty="0" smtClean="0"/>
              <a:t>입니다</a:t>
            </a:r>
            <a:r>
              <a:rPr lang="en-US" altLang="ko-KR" sz="900" b="1" dirty="0" smtClean="0"/>
              <a:t>.“)</a:t>
            </a:r>
            <a:r>
              <a:rPr lang="ko-KR" altLang="en-US" sz="900" b="1" dirty="0" smtClean="0"/>
              <a:t> </a:t>
            </a:r>
            <a:endParaRPr lang="en-US" altLang="ko-KR" sz="900" b="1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연결 콘텐츠 </a:t>
            </a:r>
            <a:r>
              <a:rPr lang="en-US" altLang="ko-KR" sz="900" dirty="0" smtClean="0"/>
              <a:t>URL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b="1" dirty="0" smtClean="0"/>
              <a:t>refer to </a:t>
            </a:r>
            <a:r>
              <a:rPr lang="ko-KR" altLang="en-US" sz="900" b="1" dirty="0" smtClean="0"/>
              <a:t>배너 관리 </a:t>
            </a:r>
            <a:r>
              <a:rPr lang="en-US" altLang="ko-KR" sz="900" b="1" dirty="0" smtClean="0"/>
              <a:t>(/banner) &gt; </a:t>
            </a:r>
            <a:r>
              <a:rPr lang="ko-KR" altLang="en-US" sz="900" b="1" dirty="0" smtClean="0"/>
              <a:t>링크 </a:t>
            </a:r>
            <a:r>
              <a:rPr lang="en-US" altLang="ko-KR" sz="900" b="1" dirty="0" smtClean="0"/>
              <a:t>URL </a:t>
            </a:r>
            <a:r>
              <a:rPr lang="en-US" altLang="ko-KR" sz="900" b="1" dirty="0" smtClean="0"/>
              <a:t>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link_page_type</a:t>
            </a:r>
            <a:r>
              <a:rPr lang="en-US" altLang="ko-KR" sz="900" dirty="0" smtClean="0"/>
              <a:t>} (code: LP)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options: LP00/LP02/LP03/LP05/LP06 (hide other codes)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link_url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guide text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same with </a:t>
            </a:r>
            <a:r>
              <a:rPr lang="ko-KR" altLang="en-US" sz="900" b="1" dirty="0" smtClean="0"/>
              <a:t>배너 관리 </a:t>
            </a:r>
            <a:r>
              <a:rPr lang="en-US" altLang="ko-KR" sz="900" b="1" dirty="0" smtClean="0"/>
              <a:t>(/banner) &gt; </a:t>
            </a:r>
            <a:r>
              <a:rPr lang="ko-KR" altLang="en-US" sz="900" b="1" dirty="0" smtClean="0"/>
              <a:t>링크 </a:t>
            </a:r>
            <a:r>
              <a:rPr lang="en-US" altLang="ko-KR" sz="900" b="1" dirty="0" smtClean="0"/>
              <a:t>URL field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</a:t>
            </a:r>
            <a:r>
              <a:rPr lang="en-US" altLang="ko-KR" sz="900" dirty="0" smtClean="0"/>
              <a:t>d) </a:t>
            </a:r>
            <a:r>
              <a:rPr lang="ko-KR" altLang="en-US" sz="900" dirty="0" smtClean="0"/>
              <a:t>버튼명 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</a:t>
            </a:r>
            <a:r>
              <a:rPr lang="en-US" altLang="ko-KR" sz="900" b="1" dirty="0" smtClean="0"/>
              <a:t>- if selected option is </a:t>
            </a:r>
            <a:r>
              <a:rPr lang="ko-KR" altLang="en-US" sz="900" b="1" dirty="0" smtClean="0"/>
              <a:t>직접입력</a:t>
            </a:r>
            <a:r>
              <a:rPr lang="en-US" altLang="ko-KR" sz="900" b="1" dirty="0" smtClean="0"/>
              <a:t>(LP00), show this field (if not, hide it)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d-1)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{</a:t>
            </a:r>
            <a:r>
              <a:rPr lang="en-US" altLang="ko-KR" sz="900" dirty="0" err="1" smtClean="0"/>
              <a:t>direct_link_label</a:t>
            </a:r>
            <a:r>
              <a:rPr lang="en-US" altLang="ko-KR" sz="900" dirty="0" smtClean="0"/>
              <a:t>}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- validation: max length(100 bytes)</a:t>
            </a:r>
          </a:p>
          <a:p>
            <a:r>
              <a:rPr lang="en-US" altLang="ko-KR" sz="900" dirty="0" smtClean="0"/>
              <a:t>        - guide text: “*</a:t>
            </a:r>
            <a:r>
              <a:rPr lang="ko-KR" altLang="en-US" sz="900" dirty="0" smtClean="0"/>
              <a:t>앱 외부 링크 </a:t>
            </a:r>
            <a:r>
              <a:rPr lang="en-US" altLang="ko-KR" sz="900" dirty="0" smtClean="0"/>
              <a:t>URL</a:t>
            </a:r>
            <a:r>
              <a:rPr lang="ko-KR" altLang="en-US" sz="900" dirty="0" smtClean="0"/>
              <a:t>을 직접 입력하는 경우</a:t>
            </a:r>
            <a:r>
              <a:rPr lang="en-US" altLang="ko-KR" sz="900" dirty="0" smtClean="0"/>
              <a:t>, </a:t>
            </a:r>
            <a:r>
              <a:rPr lang="ko-KR" altLang="en-US" sz="900" dirty="0" smtClean="0"/>
              <a:t>노출되는 버튼명을 적어주세요</a:t>
            </a:r>
            <a:r>
              <a:rPr lang="en-US" altLang="ko-KR" sz="900" dirty="0" smtClean="0"/>
              <a:t>.”</a:t>
            </a:r>
          </a:p>
          <a:p>
            <a:r>
              <a:rPr lang="en-US" altLang="ko-KR" sz="900" dirty="0" smtClean="0"/>
              <a:t>  4) </a:t>
            </a:r>
            <a:r>
              <a:rPr lang="ko-KR" altLang="en-US" sz="900" dirty="0" smtClean="0"/>
              <a:t>첨부파일 </a:t>
            </a:r>
            <a:r>
              <a:rPr lang="en-US" altLang="ko-KR" sz="900" dirty="0" smtClean="0"/>
              <a:t>: REMOVE</a:t>
            </a:r>
          </a:p>
          <a:p>
            <a:r>
              <a:rPr lang="en-US" altLang="ko-KR" sz="9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84886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4</cp:revision>
  <dcterms:created xsi:type="dcterms:W3CDTF">2023-11-29T09:29:58Z</dcterms:created>
  <dcterms:modified xsi:type="dcterms:W3CDTF">2023-11-29T09:57:36Z</dcterms:modified>
</cp:coreProperties>
</file>