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00768E-0953-132A-1165-61B98132E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5F10061-E505-A0CA-C769-5A9A7FB08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8BCFB2-4847-4D2A-36DC-455AF5CD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FBDD4-A40A-7646-9F6A-0682CF61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BEB521-5AA1-AE32-86CF-4FD80399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706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9536E6-275D-6788-18C0-CC5E7601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FD087AA-5F86-8EAD-000A-710653466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82821F-42D4-F5DF-2EF6-7F0F4D99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918109-FD90-6EBA-AEF4-60D7C775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7F9491-3BAC-26CD-6867-136B5A1C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25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A8EF47-20FC-B79F-1B12-185BE0A2D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542279-EDC9-D653-83BF-910474676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661817-691E-C484-1424-884CAE2B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819302-DA8D-4792-F06A-DBA5555E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3C35AF-AF25-44E7-A84C-F7B04903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31A3A0-BC24-A6C8-F46E-4A541565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244A0E8-1C57-E876-919A-84C21094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BC010F-8918-4D69-32BA-011F064FF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5A2131-4117-E1A0-CF0E-98A02000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1734B0-23B0-DC9D-D2B6-D0ADF1C89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49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5DD0D4-7E6D-F35E-3A31-E6CEE1EF5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37F9886-355B-BF7E-18CA-67ECF3CC8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52C8C5-BF61-2ED1-7EA9-C93769C9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235D70-8435-2B5A-D494-CDFE77F6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DB8340-EC22-C956-BD17-4B36E20B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279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C506F3-28FF-6456-D34F-4CB790D6E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17D18D-F382-5A72-5A41-5E6043906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D37BE3-1FD5-540D-4780-A7226DD0A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CE3FF74-FD54-30EB-E02D-917C2B91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57166A7-77DC-4177-694B-1EABBF37E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7C22C50-2996-420B-901C-3D655137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647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D34868-C74B-806B-FC46-C491077B6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8259A9A-2ACC-F6DD-5592-8FD1DDB8B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AC75177-098D-FAC5-D93A-2D257A8BC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BEF7102-F456-9D3C-67CF-B83D1A45E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4E1943B-F5F3-62BD-57B1-8A0A3077E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AE18067-4306-61A3-8BB7-CD5CA902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8444A2B-5FA0-10CB-CAEC-943C70C1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240D9F-4568-94FA-E36D-709216DB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168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105E26-0799-CE0D-1095-6CFA25A1F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2651BA-5EAD-29B7-9FE8-B72770D02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66F3945-F7E3-841B-FF7D-7753EFBD8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AC50C3D-7CCE-CA8F-7609-0FEA5C49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914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4021D8-A196-1A2C-7CA2-B1A957B1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10AB729-E55F-0891-F42E-3B2779060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DDB671D-50B8-5352-711F-4EDE8780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620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839EF7-9125-3F43-C3A8-D39F8310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393DD8-9E5A-658A-CC0E-133FF2F8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44FF5B6-19A3-3550-0F93-A9970BBD5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F650F6-EBE9-6A6D-2CD4-C63116D9D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7FF3569-FA3A-3101-EE04-FCC5A94C1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65C0DC-2E65-8261-D482-D88558B7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99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39091E-C341-636D-D4B5-AE2AD7EA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A38B25-54B8-DC67-B82E-1D223E56D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F3BAAB1-2D50-A6CF-30F4-F6D5FC07F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0551AA2-E411-DFD5-9141-13327192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F89CC38-385A-606E-2011-9F012F88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B40F6EF-0D98-4CC7-3004-F2AA6D50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038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A109D19-329E-8658-7C01-43A9A49E4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A8CB477-4367-1237-6A55-B78961D4F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E12917-E7B9-592C-466A-427E99C81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77ACF-2398-42F6-BA19-66A2877FA580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A49F85-3390-1D3C-5D94-4EC2F5251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255148-FD31-8037-8221-7AA2395D3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9FEBA-723A-40B6-8EB9-614A3FDB5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9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스크린샷, 온라인 광고, 웹사이트이(가) 표시된 사진&#10;&#10;자동 생성된 설명">
            <a:extLst>
              <a:ext uri="{FF2B5EF4-FFF2-40B4-BE49-F238E27FC236}">
                <a16:creationId xmlns:a16="http://schemas.microsoft.com/office/drawing/2014/main" id="{3C8DCC50-01CE-ABB9-8818-B9C952883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20" y="363215"/>
            <a:ext cx="3075183" cy="649478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4A5F778B-E111-B0A5-D5F9-66455FFF2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77" y="363214"/>
            <a:ext cx="3632124" cy="649478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403212-71DE-362D-52F8-BB6B552059E9}"/>
              </a:ext>
            </a:extLst>
          </p:cNvPr>
          <p:cNvSpPr txBox="1"/>
          <p:nvPr/>
        </p:nvSpPr>
        <p:spPr>
          <a:xfrm>
            <a:off x="1190624" y="59843"/>
            <a:ext cx="177165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/>
              <a:t>현재 스토리북 목록 페이지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D1A430-CB34-642C-064A-E81173981D47}"/>
              </a:ext>
            </a:extLst>
          </p:cNvPr>
          <p:cNvSpPr txBox="1"/>
          <p:nvPr/>
        </p:nvSpPr>
        <p:spPr>
          <a:xfrm>
            <a:off x="4833673" y="59842"/>
            <a:ext cx="2047875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/>
              <a:t>(</a:t>
            </a:r>
            <a:r>
              <a:rPr lang="ko-KR" altLang="en-US" sz="1000"/>
              <a:t>수정</a:t>
            </a:r>
            <a:r>
              <a:rPr lang="en-US" altLang="ko-KR" sz="1000"/>
              <a:t>)</a:t>
            </a:r>
            <a:r>
              <a:rPr lang="ko-KR" altLang="en-US" sz="1000"/>
              <a:t> 스토리북 목록 페이지</a:t>
            </a: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7A47B99A-667C-F34A-14C5-4C222D2D0539}"/>
              </a:ext>
            </a:extLst>
          </p:cNvPr>
          <p:cNvCxnSpPr/>
          <p:nvPr/>
        </p:nvCxnSpPr>
        <p:spPr>
          <a:xfrm flipV="1">
            <a:off x="5686425" y="1562100"/>
            <a:ext cx="2066925" cy="27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3378995-FBC9-818E-86D7-3D78E7713596}"/>
              </a:ext>
            </a:extLst>
          </p:cNvPr>
          <p:cNvSpPr txBox="1"/>
          <p:nvPr/>
        </p:nvSpPr>
        <p:spPr>
          <a:xfrm>
            <a:off x="7743825" y="1438275"/>
            <a:ext cx="307518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ADMIN </a:t>
            </a:r>
            <a:r>
              <a:rPr lang="ko-KR" altLang="en-US" sz="1000"/>
              <a:t>스토리북 관리 </a:t>
            </a:r>
            <a:r>
              <a:rPr lang="en-US" altLang="ko-KR" sz="1000"/>
              <a:t>&gt; </a:t>
            </a:r>
            <a:r>
              <a:rPr lang="ko-KR" altLang="en-US" sz="1000"/>
              <a:t>스토리북 게시글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섬네일 이미지</a:t>
            </a:r>
            <a:r>
              <a:rPr lang="en-US" altLang="ko-KR" sz="1000"/>
              <a:t>‘</a:t>
            </a: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F563FD83-24AB-FD79-D805-CAC7F0479121}"/>
              </a:ext>
            </a:extLst>
          </p:cNvPr>
          <p:cNvCxnSpPr/>
          <p:nvPr/>
        </p:nvCxnSpPr>
        <p:spPr>
          <a:xfrm flipV="1">
            <a:off x="5809722" y="2463415"/>
            <a:ext cx="2066925" cy="27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12A108-A323-F6D0-0BC5-FCE37F293268}"/>
              </a:ext>
            </a:extLst>
          </p:cNvPr>
          <p:cNvSpPr txBox="1"/>
          <p:nvPr/>
        </p:nvSpPr>
        <p:spPr>
          <a:xfrm>
            <a:off x="7867122" y="2339590"/>
            <a:ext cx="307518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ADMIN </a:t>
            </a:r>
            <a:r>
              <a:rPr lang="ko-KR" altLang="en-US" sz="1000"/>
              <a:t>스토리북 관리 </a:t>
            </a:r>
            <a:r>
              <a:rPr lang="en-US" altLang="ko-KR" sz="1000"/>
              <a:t>&gt; </a:t>
            </a:r>
            <a:r>
              <a:rPr lang="ko-KR" altLang="en-US" sz="1000"/>
              <a:t>스토리북 게시글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제목</a:t>
            </a:r>
            <a:r>
              <a:rPr lang="en-US" altLang="ko-KR" sz="1000"/>
              <a:t>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2198" y="2863465"/>
            <a:ext cx="411480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스토리북</a:t>
            </a:r>
            <a:r>
              <a:rPr lang="en-US" altLang="ko-KR" sz="900" b="1" dirty="0"/>
              <a:t> (/</a:t>
            </a:r>
            <a:r>
              <a:rPr lang="en-US" altLang="ko-KR" sz="900" b="1" dirty="0" smtClean="0"/>
              <a:t>storybook)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1.List page</a:t>
            </a:r>
          </a:p>
          <a:p>
            <a:r>
              <a:rPr lang="en-US" altLang="ko-KR" sz="900" dirty="0"/>
              <a:t>  1) API: </a:t>
            </a:r>
            <a:r>
              <a:rPr lang="en-US" altLang="ko-KR" sz="900" dirty="0" smtClean="0"/>
              <a:t>GET /</a:t>
            </a:r>
            <a:r>
              <a:rPr lang="en-US" altLang="ko-KR" sz="900" dirty="0" err="1" smtClean="0"/>
              <a:t>api</a:t>
            </a:r>
            <a:r>
              <a:rPr lang="en-US" altLang="ko-KR" sz="900" dirty="0" smtClean="0"/>
              <a:t>/storybook/list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{</a:t>
            </a:r>
            <a:r>
              <a:rPr lang="en-US" altLang="ko-KR" sz="900" dirty="0" err="1" smtClean="0"/>
              <a:t>thumb_file</a:t>
            </a:r>
            <a:r>
              <a:rPr lang="en-US" altLang="ko-KR" sz="900" dirty="0" err="1" smtClean="0"/>
              <a:t>_url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 - {</a:t>
            </a:r>
            <a:r>
              <a:rPr lang="en-US" altLang="ko-KR" sz="900" dirty="0" smtClean="0"/>
              <a:t>subject}</a:t>
            </a:r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39517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5D652A5C-0C38-73FE-061F-3FCFFA593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155" y="0"/>
            <a:ext cx="326778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D06CF0-9C78-5F7F-58F7-E97122C78E33}"/>
              </a:ext>
            </a:extLst>
          </p:cNvPr>
          <p:cNvSpPr txBox="1"/>
          <p:nvPr/>
        </p:nvSpPr>
        <p:spPr>
          <a:xfrm>
            <a:off x="395023" y="183667"/>
            <a:ext cx="299587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/>
              <a:t>(</a:t>
            </a:r>
            <a:r>
              <a:rPr lang="ko-KR" altLang="en-US" sz="1000"/>
              <a:t>수정</a:t>
            </a:r>
            <a:r>
              <a:rPr lang="en-US" altLang="ko-KR" sz="1000"/>
              <a:t>)</a:t>
            </a:r>
            <a:r>
              <a:rPr lang="ko-KR" altLang="en-US" sz="1000"/>
              <a:t> 스토리북 게시글 상세 페이지</a:t>
            </a:r>
            <a:endParaRPr lang="en-US" altLang="ko-KR" sz="1000"/>
          </a:p>
          <a:p>
            <a:pPr algn="ctr"/>
            <a:r>
              <a:rPr lang="en-US" altLang="ko-KR" sz="1000"/>
              <a:t>- 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</a:t>
            </a:r>
            <a:r>
              <a:rPr lang="ko-KR" altLang="en-US" sz="1000" b="1"/>
              <a:t>이 스토리 쇼핑 쇼핑몰일 경우</a:t>
            </a: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7364100-1683-1ED0-8FDB-6C02F7044C43}"/>
              </a:ext>
            </a:extLst>
          </p:cNvPr>
          <p:cNvCxnSpPr>
            <a:cxnSpLocks/>
          </p:cNvCxnSpPr>
          <p:nvPr/>
        </p:nvCxnSpPr>
        <p:spPr>
          <a:xfrm flipV="1">
            <a:off x="7953375" y="1895475"/>
            <a:ext cx="476250" cy="85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78C1542-184B-7961-31D9-90773793DB60}"/>
              </a:ext>
            </a:extLst>
          </p:cNvPr>
          <p:cNvSpPr txBox="1"/>
          <p:nvPr/>
        </p:nvSpPr>
        <p:spPr>
          <a:xfrm>
            <a:off x="8420100" y="1771650"/>
            <a:ext cx="3267789" cy="1785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ADMIN </a:t>
            </a:r>
            <a:r>
              <a:rPr lang="ko-KR" altLang="en-US" sz="1000"/>
              <a:t>스토리북 관리 </a:t>
            </a:r>
            <a:r>
              <a:rPr lang="en-US" altLang="ko-KR" sz="1000"/>
              <a:t>&gt; </a:t>
            </a:r>
            <a:r>
              <a:rPr lang="ko-KR" altLang="en-US" sz="1000"/>
              <a:t>스토리북 게시글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 b="1"/>
              <a:t>‘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URL‘</a:t>
            </a:r>
            <a:r>
              <a:rPr lang="ko-KR" altLang="en-US" sz="1000" b="1"/>
              <a:t>에 입력한 코드</a:t>
            </a:r>
            <a:r>
              <a:rPr lang="en-US" altLang="ko-KR" sz="1000" b="1"/>
              <a:t>(</a:t>
            </a:r>
            <a:r>
              <a:rPr lang="ko-KR" altLang="en-US" sz="1000" b="1"/>
              <a:t>매장코드</a:t>
            </a:r>
            <a:r>
              <a:rPr lang="en-US" altLang="ko-KR" sz="1000" b="1"/>
              <a:t>)</a:t>
            </a:r>
            <a:r>
              <a:rPr lang="ko-KR" altLang="en-US" sz="1000" b="1"/>
              <a:t>를 기준으로 판단</a:t>
            </a:r>
            <a:endParaRPr lang="en-US" altLang="ko-KR" sz="1000" b="1"/>
          </a:p>
          <a:p>
            <a:r>
              <a:rPr lang="en-US" altLang="ko-KR" sz="1000"/>
              <a:t>(</a:t>
            </a:r>
            <a:r>
              <a:rPr lang="ko-KR" altLang="en-US" sz="1000"/>
              <a:t>혹시 코드를 기준으로 판단하는 게 안 된다면 </a:t>
            </a:r>
            <a:r>
              <a:rPr lang="en-US" altLang="ko-KR" sz="1000"/>
              <a:t>URL</a:t>
            </a:r>
            <a:r>
              <a:rPr lang="ko-KR" altLang="en-US" sz="1000"/>
              <a:t>과 별개로 선택하는 필드를 추가해야 할 것 같습니다</a:t>
            </a:r>
            <a:r>
              <a:rPr lang="en-US" altLang="ko-KR" sz="1000"/>
              <a:t>.)</a:t>
            </a:r>
          </a:p>
          <a:p>
            <a:endParaRPr lang="en-US" altLang="ko-KR" sz="1000"/>
          </a:p>
          <a:p>
            <a:r>
              <a:rPr lang="ko-KR" altLang="en-US" sz="1000"/>
              <a:t>이미지 </a:t>
            </a:r>
            <a:r>
              <a:rPr lang="en-US" altLang="ko-KR" sz="1000"/>
              <a:t>: </a:t>
            </a:r>
            <a:r>
              <a:rPr lang="ko-KR" altLang="en-US" sz="1000"/>
              <a:t>스토리 쇼핑 관리 </a:t>
            </a:r>
            <a:r>
              <a:rPr lang="en-US" altLang="ko-KR" sz="1000"/>
              <a:t>&gt; </a:t>
            </a:r>
            <a:r>
              <a:rPr lang="ko-KR" altLang="en-US" sz="1000"/>
              <a:t>쇼핑몰 등록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대표 이미지</a:t>
            </a:r>
            <a:r>
              <a:rPr lang="en-US" altLang="ko-KR" sz="1000"/>
              <a:t>’</a:t>
            </a:r>
          </a:p>
          <a:p>
            <a:endParaRPr lang="en-US" altLang="ko-KR" sz="1000"/>
          </a:p>
          <a:p>
            <a:r>
              <a:rPr lang="en-US" altLang="ko-KR" sz="1000"/>
              <a:t>***</a:t>
            </a:r>
            <a:r>
              <a:rPr lang="ko-KR" altLang="en-US" sz="1000"/>
              <a:t> 바로가기 </a:t>
            </a:r>
            <a:r>
              <a:rPr lang="en-US" altLang="ko-KR" sz="1000"/>
              <a:t>: </a:t>
            </a:r>
            <a:r>
              <a:rPr lang="ko-KR" altLang="en-US" sz="1000"/>
              <a:t>스토리 쇼핑 관리 </a:t>
            </a:r>
            <a:r>
              <a:rPr lang="en-US" altLang="ko-KR" sz="1000"/>
              <a:t>&gt; </a:t>
            </a:r>
            <a:r>
              <a:rPr lang="ko-KR" altLang="en-US" sz="1000"/>
              <a:t>쇼핑몰 등록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쇼핑몰 이름</a:t>
            </a:r>
            <a:r>
              <a:rPr lang="en-US" altLang="ko-KR" sz="1000"/>
              <a:t>’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1CA64D78-E016-F21A-65A9-6387AF822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57" y="2364634"/>
            <a:ext cx="4553620" cy="252978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7FF1AB7B-98F3-DE0F-9C6F-81CA4DBA38C9}"/>
              </a:ext>
            </a:extLst>
          </p:cNvPr>
          <p:cNvCxnSpPr>
            <a:cxnSpLocks/>
          </p:cNvCxnSpPr>
          <p:nvPr/>
        </p:nvCxnSpPr>
        <p:spPr>
          <a:xfrm flipV="1">
            <a:off x="676275" y="2364634"/>
            <a:ext cx="4314825" cy="1816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A3D9A65E-598E-0DF3-878F-F93A44D796EE}"/>
              </a:ext>
            </a:extLst>
          </p:cNvPr>
          <p:cNvCxnSpPr>
            <a:cxnSpLocks/>
          </p:cNvCxnSpPr>
          <p:nvPr/>
        </p:nvCxnSpPr>
        <p:spPr>
          <a:xfrm>
            <a:off x="745510" y="2803895"/>
            <a:ext cx="5140940" cy="144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08333" y="3629528"/>
            <a:ext cx="3819544" cy="21698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스토리북</a:t>
            </a:r>
            <a:r>
              <a:rPr lang="en-US" altLang="ko-KR" sz="900" b="1" dirty="0"/>
              <a:t> (/</a:t>
            </a:r>
            <a:r>
              <a:rPr lang="en-US" altLang="ko-KR" sz="900" b="1" dirty="0" smtClean="0"/>
              <a:t>storybook)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1.View Page</a:t>
            </a:r>
          </a:p>
          <a:p>
            <a:r>
              <a:rPr lang="en-US" altLang="ko-KR" sz="900" dirty="0"/>
              <a:t>  1) API: GET /</a:t>
            </a:r>
            <a:r>
              <a:rPr lang="en-US" altLang="ko-KR" sz="900" dirty="0" err="1"/>
              <a:t>api</a:t>
            </a:r>
            <a:r>
              <a:rPr lang="en-US" altLang="ko-KR" sz="900" dirty="0"/>
              <a:t>/storybook/view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b="1" dirty="0" smtClean="0"/>
              <a:t>content area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a) mall info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link_page_type</a:t>
            </a:r>
            <a:r>
              <a:rPr lang="en-US" altLang="ko-KR" sz="900" dirty="0"/>
              <a:t>} =</a:t>
            </a:r>
            <a:r>
              <a:rPr lang="en-US" altLang="ko-KR" sz="900" b="1" dirty="0"/>
              <a:t> ‘</a:t>
            </a:r>
            <a:r>
              <a:rPr lang="en-US" altLang="ko-KR" sz="900" b="1" dirty="0" smtClean="0"/>
              <a:t>LP05’ </a:t>
            </a:r>
            <a:r>
              <a:rPr lang="en-US" altLang="ko-KR" sz="900" dirty="0"/>
              <a:t>AND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 is not empty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get </a:t>
            </a:r>
            <a:r>
              <a:rPr lang="en-US" altLang="ko-KR" sz="900" dirty="0" err="1" smtClean="0"/>
              <a:t>mall_code</a:t>
            </a:r>
            <a:r>
              <a:rPr lang="en-US" altLang="ko-KR" sz="900" dirty="0"/>
              <a:t> from {</a:t>
            </a:r>
            <a:r>
              <a:rPr lang="en-US" altLang="ko-KR" sz="900" dirty="0" err="1"/>
              <a:t>link_url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(ex</a:t>
            </a:r>
            <a:r>
              <a:rPr lang="en-US" altLang="ko-KR" sz="900" dirty="0"/>
              <a:t>: /shopping/store/${</a:t>
            </a:r>
            <a:r>
              <a:rPr lang="en-US" altLang="ko-KR" sz="900" dirty="0" err="1"/>
              <a:t>mallCode</a:t>
            </a:r>
            <a:r>
              <a:rPr lang="en-US" altLang="ko-KR" sz="900" dirty="0"/>
              <a:t>})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call API GET /</a:t>
            </a:r>
            <a:r>
              <a:rPr lang="en-US" altLang="ko-KR" sz="900" dirty="0" err="1" smtClean="0"/>
              <a:t>api</a:t>
            </a:r>
            <a:r>
              <a:rPr lang="en-US" altLang="ko-KR" sz="900" dirty="0" smtClean="0"/>
              <a:t>/mall</a:t>
            </a:r>
            <a:br>
              <a:rPr lang="en-US" altLang="ko-KR" sz="900" dirty="0" smtClean="0"/>
            </a:br>
            <a:r>
              <a:rPr lang="en-US" altLang="ko-KR" sz="900" dirty="0" smtClean="0"/>
              <a:t>      a-1) display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dirty="0"/>
              <a:t>show {</a:t>
            </a:r>
            <a:r>
              <a:rPr lang="en-US" altLang="ko-KR" sz="900" dirty="0" err="1" smtClean="0"/>
              <a:t>image_file_url</a:t>
            </a:r>
            <a:r>
              <a:rPr lang="en-US" altLang="ko-KR" sz="900" dirty="0" smtClean="0"/>
              <a:t>} of the mall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show “{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 </a:t>
            </a:r>
            <a:r>
              <a:rPr lang="ko-KR" altLang="en-US" sz="900" dirty="0" smtClean="0"/>
              <a:t>바로가기</a:t>
            </a:r>
            <a:r>
              <a:rPr lang="en-US" altLang="ko-KR" sz="900" dirty="0" smtClean="0"/>
              <a:t>” button (if clicks, move to the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{</a:t>
            </a:r>
            <a:r>
              <a:rPr lang="en-US" altLang="ko-KR" sz="900" dirty="0" smtClean="0"/>
              <a:t>content}</a:t>
            </a:r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428868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폰트, 문서이(가) 표시된 사진&#10;&#10;자동 생성된 설명">
            <a:extLst>
              <a:ext uri="{FF2B5EF4-FFF2-40B4-BE49-F238E27FC236}">
                <a16:creationId xmlns:a16="http://schemas.microsoft.com/office/drawing/2014/main" id="{FDCFD97C-02D1-C0F1-126E-FB7FB501E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105" y="0"/>
            <a:ext cx="326778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0EE8C1-EF2D-30F5-C1B1-FCD1C805A64A}"/>
              </a:ext>
            </a:extLst>
          </p:cNvPr>
          <p:cNvSpPr txBox="1"/>
          <p:nvPr/>
        </p:nvSpPr>
        <p:spPr>
          <a:xfrm>
            <a:off x="395023" y="183667"/>
            <a:ext cx="299587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/>
              <a:t>(</a:t>
            </a:r>
            <a:r>
              <a:rPr lang="ko-KR" altLang="en-US" sz="1000"/>
              <a:t>수정</a:t>
            </a:r>
            <a:r>
              <a:rPr lang="en-US" altLang="ko-KR" sz="1000"/>
              <a:t>)</a:t>
            </a:r>
            <a:r>
              <a:rPr lang="ko-KR" altLang="en-US" sz="1000"/>
              <a:t> 스토리북 게시글 상세 페이지</a:t>
            </a:r>
            <a:endParaRPr lang="en-US" altLang="ko-KR" sz="1000"/>
          </a:p>
          <a:p>
            <a:pPr algn="ctr"/>
            <a:r>
              <a:rPr lang="en-US" altLang="ko-KR" sz="1000"/>
              <a:t>- 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</a:t>
            </a:r>
            <a:r>
              <a:rPr lang="ko-KR" altLang="en-US" sz="1000" b="1"/>
              <a:t>이 스토리 쇼핑 상품일 경우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C05F71E-4123-85E7-DCE0-EB34159C6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69" y="2485554"/>
            <a:ext cx="4153706" cy="242926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9B9C024B-E4B3-16B5-2871-00401970BC63}"/>
              </a:ext>
            </a:extLst>
          </p:cNvPr>
          <p:cNvCxnSpPr>
            <a:cxnSpLocks/>
          </p:cNvCxnSpPr>
          <p:nvPr/>
        </p:nvCxnSpPr>
        <p:spPr>
          <a:xfrm flipV="1">
            <a:off x="600730" y="2095500"/>
            <a:ext cx="4062710" cy="2613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B0600959-0172-8C42-9383-9C81BFB1CBB9}"/>
              </a:ext>
            </a:extLst>
          </p:cNvPr>
          <p:cNvCxnSpPr>
            <a:cxnSpLocks/>
          </p:cNvCxnSpPr>
          <p:nvPr/>
        </p:nvCxnSpPr>
        <p:spPr>
          <a:xfrm flipV="1">
            <a:off x="441305" y="2371725"/>
            <a:ext cx="4768870" cy="681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E37FC817-8EFC-210B-308F-79160E27C46A}"/>
              </a:ext>
            </a:extLst>
          </p:cNvPr>
          <p:cNvCxnSpPr>
            <a:cxnSpLocks/>
          </p:cNvCxnSpPr>
          <p:nvPr/>
        </p:nvCxnSpPr>
        <p:spPr>
          <a:xfrm flipV="1">
            <a:off x="542905" y="2032000"/>
            <a:ext cx="4667270" cy="879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D6F8358D-E6B3-0DC2-CD70-CC3AE1B914B5}"/>
              </a:ext>
            </a:extLst>
          </p:cNvPr>
          <p:cNvCxnSpPr>
            <a:cxnSpLocks/>
          </p:cNvCxnSpPr>
          <p:nvPr/>
        </p:nvCxnSpPr>
        <p:spPr>
          <a:xfrm flipV="1">
            <a:off x="466705" y="2165798"/>
            <a:ext cx="4743470" cy="607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49726C4F-33CD-2C3F-3205-C79689C65B47}"/>
              </a:ext>
            </a:extLst>
          </p:cNvPr>
          <p:cNvCxnSpPr>
            <a:cxnSpLocks/>
          </p:cNvCxnSpPr>
          <p:nvPr/>
        </p:nvCxnSpPr>
        <p:spPr>
          <a:xfrm flipV="1">
            <a:off x="6962775" y="1895475"/>
            <a:ext cx="1466850" cy="27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2BEAF60-4884-AB0E-87C0-87BB0058FA7D}"/>
              </a:ext>
            </a:extLst>
          </p:cNvPr>
          <p:cNvSpPr txBox="1"/>
          <p:nvPr/>
        </p:nvSpPr>
        <p:spPr>
          <a:xfrm>
            <a:off x="8420100" y="1771650"/>
            <a:ext cx="3457575" cy="33239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ADMIN </a:t>
            </a:r>
            <a:r>
              <a:rPr lang="ko-KR" altLang="en-US" sz="1000" dirty="0"/>
              <a:t>스토리북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스토리북 게시글 관리</a:t>
            </a:r>
            <a:endParaRPr lang="en-US" altLang="ko-KR" sz="1000" dirty="0"/>
          </a:p>
          <a:p>
            <a:r>
              <a:rPr lang="ko-KR" altLang="en-US" sz="1000" dirty="0"/>
              <a:t>의 </a:t>
            </a:r>
            <a:r>
              <a:rPr lang="en-US" altLang="ko-KR" sz="1000" b="1" dirty="0"/>
              <a:t>‘</a:t>
            </a:r>
            <a:r>
              <a:rPr lang="ko-KR" altLang="en-US" sz="1000" b="1" dirty="0"/>
              <a:t>연결 콘텐츠 </a:t>
            </a:r>
            <a:r>
              <a:rPr lang="en-US" altLang="ko-KR" sz="1000" b="1" dirty="0"/>
              <a:t>URL‘</a:t>
            </a:r>
            <a:r>
              <a:rPr lang="ko-KR" altLang="en-US" sz="1000" b="1" dirty="0"/>
              <a:t>에 입력한 코드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상품코드</a:t>
            </a:r>
            <a:r>
              <a:rPr lang="en-US" altLang="ko-KR" sz="1000" b="1" dirty="0"/>
              <a:t>)</a:t>
            </a:r>
            <a:r>
              <a:rPr lang="ko-KR" altLang="en-US" sz="1000" b="1" dirty="0"/>
              <a:t>를 기준으로 판단</a:t>
            </a:r>
            <a:endParaRPr lang="en-US" altLang="ko-KR" sz="1000" b="1" dirty="0"/>
          </a:p>
          <a:p>
            <a:r>
              <a:rPr lang="en-US" altLang="ko-KR" sz="1000" dirty="0"/>
              <a:t>(</a:t>
            </a:r>
            <a:r>
              <a:rPr lang="ko-KR" altLang="en-US" sz="1000" dirty="0"/>
              <a:t>혹시 코드를 기준으로 판단하는 게 안 된다면 </a:t>
            </a:r>
            <a:r>
              <a:rPr lang="en-US" altLang="ko-KR" sz="1000" dirty="0"/>
              <a:t>URL</a:t>
            </a:r>
            <a:r>
              <a:rPr lang="ko-KR" altLang="en-US" sz="1000" dirty="0"/>
              <a:t>과 별개로 선택하는 필드를 추가해야 할 것 같습니다</a:t>
            </a:r>
            <a:r>
              <a:rPr lang="en-US" altLang="ko-KR" sz="1000" dirty="0"/>
              <a:t>.)</a:t>
            </a:r>
          </a:p>
          <a:p>
            <a:endParaRPr lang="en-US" altLang="ko-KR" sz="1000" dirty="0"/>
          </a:p>
          <a:p>
            <a:r>
              <a:rPr lang="ko-KR" altLang="en-US" sz="1000" dirty="0"/>
              <a:t>이미지 </a:t>
            </a:r>
            <a:r>
              <a:rPr lang="en-US" altLang="ko-KR" sz="1000" dirty="0"/>
              <a:t>: </a:t>
            </a:r>
            <a:r>
              <a:rPr lang="ko-KR" altLang="en-US" sz="1000" dirty="0"/>
              <a:t>스토리 쇼핑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상품 등록 관리</a:t>
            </a:r>
            <a:endParaRPr lang="en-US" altLang="ko-KR" sz="1000" dirty="0"/>
          </a:p>
          <a:p>
            <a:r>
              <a:rPr lang="ko-KR" altLang="en-US" sz="1000" dirty="0"/>
              <a:t>의 </a:t>
            </a:r>
            <a:r>
              <a:rPr lang="en-US" altLang="ko-KR" sz="1000" dirty="0"/>
              <a:t>‘</a:t>
            </a:r>
            <a:r>
              <a:rPr lang="ko-KR" altLang="en-US" sz="1000" dirty="0"/>
              <a:t>상품 대표 이미지</a:t>
            </a:r>
            <a:r>
              <a:rPr lang="en-US" altLang="ko-KR" sz="1000" dirty="0"/>
              <a:t>’</a:t>
            </a:r>
          </a:p>
          <a:p>
            <a:endParaRPr lang="en-US" altLang="ko-KR" sz="1000" dirty="0"/>
          </a:p>
          <a:p>
            <a:r>
              <a:rPr lang="ko-KR" altLang="en-US" sz="1000" dirty="0"/>
              <a:t>고향뜨락</a:t>
            </a:r>
            <a:r>
              <a:rPr lang="en-US" altLang="ko-KR" sz="1000" dirty="0"/>
              <a:t>(</a:t>
            </a:r>
            <a:r>
              <a:rPr lang="ko-KR" altLang="en-US" sz="1000" dirty="0"/>
              <a:t>매장명</a:t>
            </a:r>
            <a:r>
              <a:rPr lang="en-US" altLang="ko-KR" sz="1000" dirty="0"/>
              <a:t>) : </a:t>
            </a:r>
            <a:r>
              <a:rPr lang="ko-KR" altLang="en-US" sz="1000" dirty="0"/>
              <a:t>스토리 쇼핑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상품 등록 관리</a:t>
            </a:r>
            <a:endParaRPr lang="en-US" altLang="ko-KR" sz="1000" dirty="0"/>
          </a:p>
          <a:p>
            <a:r>
              <a:rPr lang="ko-KR" altLang="en-US" sz="1000" dirty="0"/>
              <a:t>의 </a:t>
            </a:r>
            <a:r>
              <a:rPr lang="en-US" altLang="ko-KR" sz="1000" dirty="0"/>
              <a:t>‘</a:t>
            </a:r>
            <a:r>
              <a:rPr lang="ko-KR" altLang="en-US" sz="1000" dirty="0"/>
              <a:t>판매 쇼핑몰</a:t>
            </a:r>
            <a:r>
              <a:rPr lang="en-US" altLang="ko-KR" sz="1000" dirty="0"/>
              <a:t>’</a:t>
            </a:r>
          </a:p>
          <a:p>
            <a:endParaRPr lang="en-US" altLang="ko-KR" sz="1000" dirty="0"/>
          </a:p>
          <a:p>
            <a:r>
              <a:rPr lang="ko-KR" altLang="en-US" sz="1000" dirty="0"/>
              <a:t>유기농</a:t>
            </a:r>
            <a:r>
              <a:rPr lang="en-US" altLang="ko-KR" sz="1000" dirty="0"/>
              <a:t>~(</a:t>
            </a:r>
            <a:r>
              <a:rPr lang="ko-KR" altLang="en-US" sz="1000" dirty="0"/>
              <a:t>상품명</a:t>
            </a:r>
            <a:r>
              <a:rPr lang="en-US" altLang="ko-KR" sz="1000" dirty="0"/>
              <a:t>) : </a:t>
            </a:r>
            <a:r>
              <a:rPr lang="ko-KR" altLang="en-US" sz="1000" dirty="0"/>
              <a:t>스토리 쇼핑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상품 등록 관리</a:t>
            </a:r>
            <a:endParaRPr lang="en-US" altLang="ko-KR" sz="1000" dirty="0"/>
          </a:p>
          <a:p>
            <a:r>
              <a:rPr lang="ko-KR" altLang="en-US" sz="1000" dirty="0"/>
              <a:t>의 </a:t>
            </a:r>
            <a:r>
              <a:rPr lang="en-US" altLang="ko-KR" sz="1000" dirty="0"/>
              <a:t>‘</a:t>
            </a:r>
            <a:r>
              <a:rPr lang="ko-KR" altLang="en-US" sz="1000" dirty="0"/>
              <a:t>상품명</a:t>
            </a:r>
            <a:r>
              <a:rPr lang="en-US" altLang="ko-KR" sz="1000" dirty="0"/>
              <a:t>’</a:t>
            </a:r>
          </a:p>
          <a:p>
            <a:endParaRPr lang="en-US" altLang="ko-KR" sz="1000" dirty="0"/>
          </a:p>
          <a:p>
            <a:r>
              <a:rPr lang="en-US" altLang="ko-KR" sz="1000" dirty="0"/>
              <a:t>15,000</a:t>
            </a:r>
            <a:r>
              <a:rPr lang="ko-KR" altLang="en-US" sz="1000" dirty="0"/>
              <a:t>원</a:t>
            </a:r>
            <a:r>
              <a:rPr lang="en-US" altLang="ko-KR" sz="1000" dirty="0"/>
              <a:t>(</a:t>
            </a:r>
            <a:r>
              <a:rPr lang="ko-KR" altLang="en-US" sz="1000" dirty="0"/>
              <a:t>가격</a:t>
            </a:r>
            <a:r>
              <a:rPr lang="en-US" altLang="ko-KR" sz="1000" dirty="0"/>
              <a:t>) : </a:t>
            </a:r>
            <a:r>
              <a:rPr lang="ko-KR" altLang="en-US" sz="1000" dirty="0"/>
              <a:t>스토리 쇼핑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상품 등록 관리</a:t>
            </a:r>
            <a:endParaRPr lang="en-US" altLang="ko-KR" sz="1000" dirty="0"/>
          </a:p>
          <a:p>
            <a:r>
              <a:rPr lang="ko-KR" altLang="en-US" sz="1000" dirty="0"/>
              <a:t>의 </a:t>
            </a:r>
            <a:r>
              <a:rPr lang="en-US" altLang="ko-KR" sz="1000" dirty="0"/>
              <a:t>‘</a:t>
            </a:r>
            <a:r>
              <a:rPr lang="ko-KR" altLang="en-US" sz="1000" dirty="0"/>
              <a:t>가격</a:t>
            </a:r>
            <a:r>
              <a:rPr lang="en-US" altLang="ko-KR" sz="1000" dirty="0"/>
              <a:t>’</a:t>
            </a:r>
          </a:p>
          <a:p>
            <a:endParaRPr lang="en-US" altLang="ko-KR" sz="1000" dirty="0"/>
          </a:p>
          <a:p>
            <a:r>
              <a:rPr lang="en-US" altLang="ko-KR" sz="1000" dirty="0"/>
              <a:t>(</a:t>
            </a:r>
            <a:r>
              <a:rPr lang="ko-KR" altLang="en-US" sz="1000" dirty="0"/>
              <a:t>할인 후 가격</a:t>
            </a:r>
            <a:r>
              <a:rPr lang="en-US" altLang="ko-KR" sz="1000" dirty="0"/>
              <a:t>) : </a:t>
            </a:r>
            <a:r>
              <a:rPr lang="ko-KR" altLang="en-US" sz="1000" dirty="0"/>
              <a:t>스토리 쇼핑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상품 등록 관리</a:t>
            </a:r>
            <a:endParaRPr lang="en-US" altLang="ko-KR" sz="1000" b="1" dirty="0"/>
          </a:p>
          <a:p>
            <a:r>
              <a:rPr lang="ko-KR" altLang="en-US" sz="1000" dirty="0"/>
              <a:t>의</a:t>
            </a:r>
            <a:r>
              <a:rPr lang="en-US" altLang="ko-KR" sz="1000" dirty="0"/>
              <a:t> ‘</a:t>
            </a:r>
            <a:r>
              <a:rPr lang="ko-KR" altLang="en-US" sz="1000" dirty="0"/>
              <a:t>할인 반영 후 가격</a:t>
            </a:r>
            <a:r>
              <a:rPr lang="en-US" altLang="ko-KR" sz="1000" dirty="0"/>
              <a:t>‘</a:t>
            </a:r>
          </a:p>
          <a:p>
            <a:endParaRPr lang="en-US" altLang="ko-KR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8239115" y="3581322"/>
            <a:ext cx="3819544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스토리북</a:t>
            </a:r>
            <a:r>
              <a:rPr lang="en-US" altLang="ko-KR" sz="900" b="1" dirty="0"/>
              <a:t> (/</a:t>
            </a:r>
            <a:r>
              <a:rPr lang="en-US" altLang="ko-KR" sz="900" b="1" dirty="0" smtClean="0"/>
              <a:t>storybook)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1.View Page</a:t>
            </a:r>
          </a:p>
          <a:p>
            <a:r>
              <a:rPr lang="en-US" altLang="ko-KR" sz="900" dirty="0"/>
              <a:t>  1) API: GET /</a:t>
            </a:r>
            <a:r>
              <a:rPr lang="en-US" altLang="ko-KR" sz="900" dirty="0" err="1"/>
              <a:t>api</a:t>
            </a:r>
            <a:r>
              <a:rPr lang="en-US" altLang="ko-KR" sz="900" dirty="0"/>
              <a:t>/storybook/view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b="1" dirty="0" smtClean="0"/>
              <a:t>content area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a) mall info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link_page_type</a:t>
            </a:r>
            <a:r>
              <a:rPr lang="en-US" altLang="ko-KR" sz="900" dirty="0"/>
              <a:t>} =</a:t>
            </a:r>
            <a:r>
              <a:rPr lang="en-US" altLang="ko-KR" sz="900" b="1" dirty="0"/>
              <a:t> ‘LP06’ </a:t>
            </a:r>
            <a:r>
              <a:rPr lang="en-US" altLang="ko-KR" sz="900" dirty="0"/>
              <a:t>AND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 is not empty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get product code </a:t>
            </a:r>
            <a:r>
              <a:rPr lang="en-US" altLang="ko-KR" sz="900" dirty="0"/>
              <a:t>from {</a:t>
            </a:r>
            <a:r>
              <a:rPr lang="en-US" altLang="ko-KR" sz="900" dirty="0" err="1"/>
              <a:t>link_url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(ex</a:t>
            </a:r>
            <a:r>
              <a:rPr lang="en-US" altLang="ko-KR" sz="900" dirty="0"/>
              <a:t>: /shopping/item/${</a:t>
            </a:r>
            <a:r>
              <a:rPr lang="en-US" altLang="ko-KR" sz="900" dirty="0" err="1"/>
              <a:t>itemCode</a:t>
            </a:r>
            <a:r>
              <a:rPr lang="en-US" altLang="ko-KR" sz="900" dirty="0"/>
              <a:t>})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call API GET /</a:t>
            </a:r>
            <a:r>
              <a:rPr lang="en-US" altLang="ko-KR" sz="900" dirty="0" err="1" smtClean="0"/>
              <a:t>api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product_info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a-1) display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dirty="0"/>
              <a:t>show {</a:t>
            </a:r>
            <a:r>
              <a:rPr lang="en-US" altLang="ko-KR" sz="900" dirty="0" err="1" smtClean="0"/>
              <a:t>image_file_url</a:t>
            </a:r>
            <a:r>
              <a:rPr lang="en-US" altLang="ko-KR" sz="900" dirty="0" smtClean="0"/>
              <a:t>} of the product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show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{</a:t>
            </a:r>
            <a:r>
              <a:rPr lang="en-US" altLang="ko-KR" sz="900" dirty="0" err="1" smtClean="0"/>
              <a:t>product_name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{price}</a:t>
            </a:r>
            <a:r>
              <a:rPr lang="ko-KR" altLang="en-US" sz="900" dirty="0" smtClean="0"/>
              <a:t>원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{</a:t>
            </a:r>
            <a:r>
              <a:rPr lang="en-US" altLang="ko-KR" sz="900" dirty="0" smtClean="0"/>
              <a:t>content}</a:t>
            </a:r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78908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721097AB-9100-C5BD-19E2-07A87533D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05" y="0"/>
            <a:ext cx="326778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A5407E-AE19-C2C9-5930-50269D65CD9D}"/>
              </a:ext>
            </a:extLst>
          </p:cNvPr>
          <p:cNvSpPr txBox="1"/>
          <p:nvPr/>
        </p:nvSpPr>
        <p:spPr>
          <a:xfrm>
            <a:off x="395023" y="183667"/>
            <a:ext cx="299587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/>
              <a:t>(</a:t>
            </a:r>
            <a:r>
              <a:rPr lang="ko-KR" altLang="en-US" sz="1000"/>
              <a:t>수정</a:t>
            </a:r>
            <a:r>
              <a:rPr lang="en-US" altLang="ko-KR" sz="1000"/>
              <a:t>)</a:t>
            </a:r>
            <a:r>
              <a:rPr lang="ko-KR" altLang="en-US" sz="1000"/>
              <a:t> 스토리북 게시글 상세 페이지</a:t>
            </a:r>
            <a:endParaRPr lang="en-US" altLang="ko-KR" sz="1000"/>
          </a:p>
          <a:p>
            <a:pPr algn="ctr"/>
            <a:r>
              <a:rPr lang="en-US" altLang="ko-KR" sz="1000"/>
              <a:t>- 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</a:t>
            </a:r>
            <a:r>
              <a:rPr lang="ko-KR" altLang="en-US" sz="1000" b="1"/>
              <a:t>이 스토리 오더 매장일 경우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EDE1B6E-545D-6A54-B424-F3C1113119CF}"/>
              </a:ext>
            </a:extLst>
          </p:cNvPr>
          <p:cNvCxnSpPr>
            <a:cxnSpLocks/>
          </p:cNvCxnSpPr>
          <p:nvPr/>
        </p:nvCxnSpPr>
        <p:spPr>
          <a:xfrm flipV="1">
            <a:off x="7953375" y="1895475"/>
            <a:ext cx="476250" cy="85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0B9118A-423C-56DA-86AE-B32305E250C7}"/>
              </a:ext>
            </a:extLst>
          </p:cNvPr>
          <p:cNvSpPr txBox="1"/>
          <p:nvPr/>
        </p:nvSpPr>
        <p:spPr>
          <a:xfrm>
            <a:off x="8420100" y="1771650"/>
            <a:ext cx="3267789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ADMIN </a:t>
            </a:r>
            <a:r>
              <a:rPr lang="ko-KR" altLang="en-US" sz="1000"/>
              <a:t>스토리북 관리 </a:t>
            </a:r>
            <a:r>
              <a:rPr lang="en-US" altLang="ko-KR" sz="1000"/>
              <a:t>&gt; </a:t>
            </a:r>
            <a:r>
              <a:rPr lang="ko-KR" altLang="en-US" sz="1000"/>
              <a:t>스토리북 게시글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 b="1"/>
              <a:t>‘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URL‘</a:t>
            </a:r>
            <a:r>
              <a:rPr lang="ko-KR" altLang="en-US" sz="1000" b="1"/>
              <a:t>에 입력한 코드</a:t>
            </a:r>
            <a:r>
              <a:rPr lang="en-US" altLang="ko-KR" sz="1000" b="1"/>
              <a:t>(</a:t>
            </a:r>
            <a:r>
              <a:rPr lang="ko-KR" altLang="en-US" sz="1000" b="1"/>
              <a:t>매장코드</a:t>
            </a:r>
            <a:r>
              <a:rPr lang="en-US" altLang="ko-KR" sz="1000" b="1"/>
              <a:t>)</a:t>
            </a:r>
            <a:r>
              <a:rPr lang="ko-KR" altLang="en-US" sz="1000" b="1"/>
              <a:t>를 기준으로 판단</a:t>
            </a:r>
            <a:endParaRPr lang="en-US" altLang="ko-KR" sz="1000" b="1"/>
          </a:p>
          <a:p>
            <a:r>
              <a:rPr lang="en-US" altLang="ko-KR" sz="1000"/>
              <a:t>(</a:t>
            </a:r>
            <a:r>
              <a:rPr lang="ko-KR" altLang="en-US" sz="1000"/>
              <a:t>혹시 코드를 기준으로 판단하는 게 안 된다면 </a:t>
            </a:r>
            <a:r>
              <a:rPr lang="en-US" altLang="ko-KR" sz="1000"/>
              <a:t>URL</a:t>
            </a:r>
            <a:r>
              <a:rPr lang="ko-KR" altLang="en-US" sz="1000"/>
              <a:t>과 별개로 선택하는 필드를 추가해야 할 것 같습니다</a:t>
            </a:r>
            <a:r>
              <a:rPr lang="en-US" altLang="ko-KR" sz="1000"/>
              <a:t>.)</a:t>
            </a:r>
          </a:p>
          <a:p>
            <a:endParaRPr lang="en-US" altLang="ko-KR" sz="1000"/>
          </a:p>
          <a:p>
            <a:r>
              <a:rPr lang="ko-KR" altLang="en-US" sz="1000"/>
              <a:t>이미지 </a:t>
            </a:r>
            <a:r>
              <a:rPr lang="en-US" altLang="ko-KR" sz="1000"/>
              <a:t>: </a:t>
            </a:r>
            <a:r>
              <a:rPr lang="ko-KR" altLang="en-US" sz="1000"/>
              <a:t>스토리 오더 관리 </a:t>
            </a:r>
            <a:r>
              <a:rPr lang="en-US" altLang="ko-KR" sz="1000"/>
              <a:t>&gt; </a:t>
            </a:r>
            <a:r>
              <a:rPr lang="ko-KR" altLang="en-US" sz="1000"/>
              <a:t>매장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대표 이미지</a:t>
            </a:r>
            <a:r>
              <a:rPr lang="en-US" altLang="ko-KR" sz="1000"/>
              <a:t>’</a:t>
            </a:r>
          </a:p>
          <a:p>
            <a:endParaRPr lang="en-US" altLang="ko-KR" sz="1000"/>
          </a:p>
          <a:p>
            <a:r>
              <a:rPr lang="ko-KR" altLang="en-US" sz="1000"/>
              <a:t>서울역</a:t>
            </a:r>
            <a:r>
              <a:rPr lang="en-US" altLang="ko-KR" sz="1000"/>
              <a:t>(</a:t>
            </a:r>
            <a:r>
              <a:rPr lang="ko-KR" altLang="en-US" sz="1000"/>
              <a:t>역사명</a:t>
            </a:r>
            <a:r>
              <a:rPr lang="en-US" altLang="ko-KR" sz="1000"/>
              <a:t>) :</a:t>
            </a:r>
            <a:r>
              <a:rPr lang="ko-KR" altLang="en-US" sz="1000"/>
              <a:t> 스토리 오더 관리 </a:t>
            </a:r>
            <a:r>
              <a:rPr lang="en-US" altLang="ko-KR" sz="1000"/>
              <a:t>&gt; </a:t>
            </a:r>
            <a:r>
              <a:rPr lang="ko-KR" altLang="en-US" sz="1000"/>
              <a:t>매장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역사명</a:t>
            </a:r>
            <a:r>
              <a:rPr lang="en-US" altLang="ko-KR" sz="1000"/>
              <a:t>’</a:t>
            </a:r>
          </a:p>
          <a:p>
            <a:endParaRPr lang="en-US" altLang="ko-KR" sz="1000"/>
          </a:p>
          <a:p>
            <a:r>
              <a:rPr lang="en-US" altLang="ko-KR" sz="1000"/>
              <a:t>***</a:t>
            </a:r>
            <a:r>
              <a:rPr lang="ko-KR" altLang="en-US" sz="1000"/>
              <a:t> 바로가기 </a:t>
            </a:r>
            <a:r>
              <a:rPr lang="en-US" altLang="ko-KR" sz="1000"/>
              <a:t>: </a:t>
            </a:r>
            <a:r>
              <a:rPr lang="ko-KR" altLang="en-US" sz="1000"/>
              <a:t>스토리 오더 관리 </a:t>
            </a:r>
            <a:r>
              <a:rPr lang="en-US" altLang="ko-KR" sz="1000"/>
              <a:t>&gt; </a:t>
            </a:r>
            <a:r>
              <a:rPr lang="ko-KR" altLang="en-US" sz="1000"/>
              <a:t>매장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매장 이름</a:t>
            </a:r>
            <a:r>
              <a:rPr lang="en-US" altLang="ko-KR" sz="1000"/>
              <a:t>’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5F213D5-0816-0118-0638-890D22015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562" y="2714626"/>
            <a:ext cx="4212340" cy="30151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1C8A2057-7C9D-A620-0ED0-A99B2CFF8D8C}"/>
              </a:ext>
            </a:extLst>
          </p:cNvPr>
          <p:cNvCxnSpPr>
            <a:cxnSpLocks/>
          </p:cNvCxnSpPr>
          <p:nvPr/>
        </p:nvCxnSpPr>
        <p:spPr>
          <a:xfrm flipV="1">
            <a:off x="695325" y="2200275"/>
            <a:ext cx="4295775" cy="1884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D5A29A90-4E01-9ECD-3E7C-F88D4B627AFD}"/>
              </a:ext>
            </a:extLst>
          </p:cNvPr>
          <p:cNvCxnSpPr>
            <a:cxnSpLocks/>
          </p:cNvCxnSpPr>
          <p:nvPr/>
        </p:nvCxnSpPr>
        <p:spPr>
          <a:xfrm flipV="1">
            <a:off x="545128" y="1938337"/>
            <a:ext cx="5065097" cy="1490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D4556C15-2AAC-FB41-CC08-EAF34CC49137}"/>
              </a:ext>
            </a:extLst>
          </p:cNvPr>
          <p:cNvCxnSpPr>
            <a:cxnSpLocks/>
          </p:cNvCxnSpPr>
          <p:nvPr/>
        </p:nvCxnSpPr>
        <p:spPr>
          <a:xfrm flipV="1">
            <a:off x="648890" y="2200275"/>
            <a:ext cx="4961335" cy="879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08333" y="3629528"/>
            <a:ext cx="3819544" cy="23083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스토리북</a:t>
            </a:r>
            <a:r>
              <a:rPr lang="en-US" altLang="ko-KR" sz="900" b="1" dirty="0"/>
              <a:t> (/</a:t>
            </a:r>
            <a:r>
              <a:rPr lang="en-US" altLang="ko-KR" sz="900" b="1" dirty="0" smtClean="0"/>
              <a:t>storybook)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1.View Page</a:t>
            </a:r>
          </a:p>
          <a:p>
            <a:r>
              <a:rPr lang="en-US" altLang="ko-KR" sz="900" dirty="0"/>
              <a:t>  1) API: GET /</a:t>
            </a:r>
            <a:r>
              <a:rPr lang="en-US" altLang="ko-KR" sz="900" dirty="0" err="1"/>
              <a:t>api</a:t>
            </a:r>
            <a:r>
              <a:rPr lang="en-US" altLang="ko-KR" sz="900" dirty="0"/>
              <a:t>/storybook/view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b="1" dirty="0" smtClean="0"/>
              <a:t>content area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a) mall info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link_page_type</a:t>
            </a:r>
            <a:r>
              <a:rPr lang="en-US" altLang="ko-KR" sz="900" dirty="0"/>
              <a:t>} =</a:t>
            </a:r>
            <a:r>
              <a:rPr lang="en-US" altLang="ko-KR" sz="900" b="1" dirty="0"/>
              <a:t> ‘</a:t>
            </a:r>
            <a:r>
              <a:rPr lang="en-US" altLang="ko-KR" sz="900" b="1" dirty="0" smtClean="0"/>
              <a:t>LP02’ </a:t>
            </a:r>
            <a:r>
              <a:rPr lang="en-US" altLang="ko-KR" sz="900" dirty="0"/>
              <a:t>AND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 is not empty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get </a:t>
            </a:r>
            <a:r>
              <a:rPr lang="en-US" altLang="ko-KR" sz="900" dirty="0" err="1" smtClean="0"/>
              <a:t>mall_code</a:t>
            </a:r>
            <a:r>
              <a:rPr lang="en-US" altLang="ko-KR" sz="900" dirty="0"/>
              <a:t> from {</a:t>
            </a:r>
            <a:r>
              <a:rPr lang="en-US" altLang="ko-KR" sz="900" dirty="0" err="1"/>
              <a:t>link_url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(ex</a:t>
            </a:r>
            <a:r>
              <a:rPr lang="en-US" altLang="ko-KR" sz="900" dirty="0"/>
              <a:t>: /</a:t>
            </a:r>
            <a:r>
              <a:rPr lang="en-US" altLang="ko-KR" sz="900" dirty="0" err="1"/>
              <a:t>smartorder</a:t>
            </a:r>
            <a:r>
              <a:rPr lang="en-US" altLang="ko-KR" sz="900" dirty="0"/>
              <a:t>/mall/${</a:t>
            </a:r>
            <a:r>
              <a:rPr lang="en-US" altLang="ko-KR" sz="900" dirty="0" err="1"/>
              <a:t>mallCode</a:t>
            </a:r>
            <a:r>
              <a:rPr lang="en-US" altLang="ko-KR" sz="900" dirty="0"/>
              <a:t>})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call API GET /</a:t>
            </a:r>
            <a:r>
              <a:rPr lang="en-US" altLang="ko-KR" sz="900" dirty="0" err="1" smtClean="0"/>
              <a:t>api</a:t>
            </a:r>
            <a:r>
              <a:rPr lang="en-US" altLang="ko-KR" sz="900" dirty="0" smtClean="0"/>
              <a:t>/mall</a:t>
            </a:r>
            <a:br>
              <a:rPr lang="en-US" altLang="ko-KR" sz="900" dirty="0" smtClean="0"/>
            </a:br>
            <a:r>
              <a:rPr lang="en-US" altLang="ko-KR" sz="900" dirty="0" smtClean="0"/>
              <a:t>      a-1) display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dirty="0"/>
              <a:t>show {</a:t>
            </a:r>
            <a:r>
              <a:rPr lang="en-US" altLang="ko-KR" sz="900" dirty="0" err="1" smtClean="0"/>
              <a:t>image_file_url</a:t>
            </a:r>
            <a:r>
              <a:rPr lang="en-US" altLang="ko-KR" sz="900" dirty="0" smtClean="0"/>
              <a:t>} of the mall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show {</a:t>
            </a:r>
            <a:r>
              <a:rPr lang="en-US" altLang="ko-KR" sz="900" dirty="0" err="1" smtClean="0"/>
              <a:t>station_name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show “{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 </a:t>
            </a:r>
            <a:r>
              <a:rPr lang="ko-KR" altLang="en-US" sz="900" dirty="0" smtClean="0"/>
              <a:t>바로가기</a:t>
            </a:r>
            <a:r>
              <a:rPr lang="en-US" altLang="ko-KR" sz="900" dirty="0" smtClean="0"/>
              <a:t>” button (if clicks, move to the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{</a:t>
            </a:r>
            <a:r>
              <a:rPr lang="en-US" altLang="ko-KR" sz="900" dirty="0" smtClean="0"/>
              <a:t>content}</a:t>
            </a:r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178672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폰트, 문서이(가) 표시된 사진&#10;&#10;자동 생성된 설명">
            <a:extLst>
              <a:ext uri="{FF2B5EF4-FFF2-40B4-BE49-F238E27FC236}">
                <a16:creationId xmlns:a16="http://schemas.microsoft.com/office/drawing/2014/main" id="{5A72EBE0-797B-5075-162C-155026B70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005" y="0"/>
            <a:ext cx="326778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4AFA52-A0F0-548E-BF2C-24F365C98EB6}"/>
              </a:ext>
            </a:extLst>
          </p:cNvPr>
          <p:cNvSpPr txBox="1"/>
          <p:nvPr/>
        </p:nvSpPr>
        <p:spPr>
          <a:xfrm>
            <a:off x="395023" y="183667"/>
            <a:ext cx="299587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/>
              <a:t>(</a:t>
            </a:r>
            <a:r>
              <a:rPr lang="ko-KR" altLang="en-US" sz="1000"/>
              <a:t>수정</a:t>
            </a:r>
            <a:r>
              <a:rPr lang="en-US" altLang="ko-KR" sz="1000"/>
              <a:t>)</a:t>
            </a:r>
            <a:r>
              <a:rPr lang="ko-KR" altLang="en-US" sz="1000"/>
              <a:t> 스토리북 게시글 상세 페이지</a:t>
            </a:r>
            <a:endParaRPr lang="en-US" altLang="ko-KR" sz="1000"/>
          </a:p>
          <a:p>
            <a:pPr algn="ctr"/>
            <a:r>
              <a:rPr lang="en-US" altLang="ko-KR" sz="1000"/>
              <a:t>- 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</a:t>
            </a:r>
            <a:r>
              <a:rPr lang="ko-KR" altLang="en-US" sz="1000" b="1"/>
              <a:t>이 스토리 오더 상품일 경우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5A7A7512-806F-D0E4-0900-883AAF8825E7}"/>
              </a:ext>
            </a:extLst>
          </p:cNvPr>
          <p:cNvCxnSpPr>
            <a:cxnSpLocks/>
          </p:cNvCxnSpPr>
          <p:nvPr/>
        </p:nvCxnSpPr>
        <p:spPr>
          <a:xfrm flipV="1">
            <a:off x="7953375" y="1895475"/>
            <a:ext cx="476250" cy="85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8B06B10-AC8A-F5B2-2AAA-EEA10C471A4D}"/>
              </a:ext>
            </a:extLst>
          </p:cNvPr>
          <p:cNvSpPr txBox="1"/>
          <p:nvPr/>
        </p:nvSpPr>
        <p:spPr>
          <a:xfrm>
            <a:off x="8420100" y="1771650"/>
            <a:ext cx="3267789" cy="3170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ADMIN </a:t>
            </a:r>
            <a:r>
              <a:rPr lang="ko-KR" altLang="en-US" sz="1000"/>
              <a:t>스토리북 관리 </a:t>
            </a:r>
            <a:r>
              <a:rPr lang="en-US" altLang="ko-KR" sz="1000"/>
              <a:t>&gt; </a:t>
            </a:r>
            <a:r>
              <a:rPr lang="ko-KR" altLang="en-US" sz="1000"/>
              <a:t>스토리북 게시글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 b="1"/>
              <a:t>‘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URL‘</a:t>
            </a:r>
            <a:r>
              <a:rPr lang="ko-KR" altLang="en-US" sz="1000" b="1"/>
              <a:t>에 입력한 코드</a:t>
            </a:r>
            <a:r>
              <a:rPr lang="en-US" altLang="ko-KR" sz="1000" b="1"/>
              <a:t>(</a:t>
            </a:r>
            <a:r>
              <a:rPr lang="ko-KR" altLang="en-US" sz="1000" b="1"/>
              <a:t>상품코드</a:t>
            </a:r>
            <a:r>
              <a:rPr lang="en-US" altLang="ko-KR" sz="1000" b="1"/>
              <a:t>)</a:t>
            </a:r>
            <a:r>
              <a:rPr lang="ko-KR" altLang="en-US" sz="1000" b="1"/>
              <a:t>를 기준으로 판단</a:t>
            </a:r>
            <a:endParaRPr lang="en-US" altLang="ko-KR" sz="1000" b="1"/>
          </a:p>
          <a:p>
            <a:r>
              <a:rPr lang="en-US" altLang="ko-KR" sz="1000"/>
              <a:t>(</a:t>
            </a:r>
            <a:r>
              <a:rPr lang="ko-KR" altLang="en-US" sz="1000"/>
              <a:t>혹시 코드를 기준으로 판단하는 게 안 된다면 </a:t>
            </a:r>
            <a:r>
              <a:rPr lang="en-US" altLang="ko-KR" sz="1000"/>
              <a:t>URL</a:t>
            </a:r>
            <a:r>
              <a:rPr lang="ko-KR" altLang="en-US" sz="1000"/>
              <a:t>과 별개로 선택하는 필드를 추가해야 할 것 같습니다</a:t>
            </a:r>
            <a:r>
              <a:rPr lang="en-US" altLang="ko-KR" sz="1000"/>
              <a:t>.)</a:t>
            </a:r>
          </a:p>
          <a:p>
            <a:endParaRPr lang="en-US" altLang="ko-KR" sz="1000"/>
          </a:p>
          <a:p>
            <a:r>
              <a:rPr lang="ko-KR" altLang="en-US" sz="1000"/>
              <a:t>이미지 </a:t>
            </a:r>
            <a:r>
              <a:rPr lang="en-US" altLang="ko-KR" sz="1000"/>
              <a:t>: </a:t>
            </a:r>
            <a:r>
              <a:rPr lang="ko-KR" altLang="en-US" sz="1000"/>
              <a:t>스토리 오더 관리 </a:t>
            </a:r>
            <a:r>
              <a:rPr lang="en-US" altLang="ko-KR" sz="1000"/>
              <a:t>&gt; </a:t>
            </a:r>
            <a:r>
              <a:rPr lang="ko-KR" altLang="en-US" sz="1000"/>
              <a:t>상품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상품 대표 이미지</a:t>
            </a:r>
            <a:r>
              <a:rPr lang="en-US" altLang="ko-KR" sz="1000"/>
              <a:t>’</a:t>
            </a:r>
          </a:p>
          <a:p>
            <a:endParaRPr lang="en-US" altLang="ko-KR" sz="1000"/>
          </a:p>
          <a:p>
            <a:r>
              <a:rPr lang="en-US" altLang="ko-KR" sz="1000"/>
              <a:t>Storyway~(</a:t>
            </a:r>
            <a:r>
              <a:rPr lang="ko-KR" altLang="en-US" sz="1000"/>
              <a:t>매장명</a:t>
            </a:r>
            <a:r>
              <a:rPr lang="en-US" altLang="ko-KR" sz="1000"/>
              <a:t>) : </a:t>
            </a:r>
            <a:r>
              <a:rPr lang="ko-KR" altLang="en-US" sz="1000"/>
              <a:t>스토리 오더 관리 </a:t>
            </a:r>
            <a:r>
              <a:rPr lang="en-US" altLang="ko-KR" sz="1000"/>
              <a:t>&gt; </a:t>
            </a:r>
            <a:r>
              <a:rPr lang="ko-KR" altLang="en-US" sz="1000"/>
              <a:t>상품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매장 이름</a:t>
            </a:r>
            <a:r>
              <a:rPr lang="en-US" altLang="ko-KR" sz="1000"/>
              <a:t>’</a:t>
            </a:r>
          </a:p>
          <a:p>
            <a:endParaRPr lang="en-US" altLang="ko-KR" sz="1000"/>
          </a:p>
          <a:p>
            <a:r>
              <a:rPr lang="ko-KR" altLang="en-US" sz="1000"/>
              <a:t>연세우유</a:t>
            </a:r>
            <a:r>
              <a:rPr lang="en-US" altLang="ko-KR" sz="1000"/>
              <a:t>~(</a:t>
            </a:r>
            <a:r>
              <a:rPr lang="ko-KR" altLang="en-US" sz="1000"/>
              <a:t>상품명</a:t>
            </a:r>
            <a:r>
              <a:rPr lang="en-US" altLang="ko-KR" sz="1000"/>
              <a:t>) : </a:t>
            </a:r>
            <a:r>
              <a:rPr lang="ko-KR" altLang="en-US" sz="1000"/>
              <a:t>스토리 오더 관리 </a:t>
            </a:r>
            <a:r>
              <a:rPr lang="en-US" altLang="ko-KR" sz="1000"/>
              <a:t>&gt; </a:t>
            </a:r>
            <a:r>
              <a:rPr lang="ko-KR" altLang="en-US" sz="1000"/>
              <a:t>상품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상품명</a:t>
            </a:r>
            <a:r>
              <a:rPr lang="en-US" altLang="ko-KR" sz="1000"/>
              <a:t>’</a:t>
            </a:r>
          </a:p>
          <a:p>
            <a:endParaRPr lang="en-US" altLang="ko-KR" sz="1000"/>
          </a:p>
          <a:p>
            <a:r>
              <a:rPr lang="en-US" altLang="ko-KR" sz="1000"/>
              <a:t>3,300</a:t>
            </a:r>
            <a:r>
              <a:rPr lang="ko-KR" altLang="en-US" sz="1000"/>
              <a:t>원</a:t>
            </a:r>
            <a:r>
              <a:rPr lang="en-US" altLang="ko-KR" sz="1000"/>
              <a:t>(</a:t>
            </a:r>
            <a:r>
              <a:rPr lang="ko-KR" altLang="en-US" sz="1000"/>
              <a:t>가격</a:t>
            </a:r>
            <a:r>
              <a:rPr lang="en-US" altLang="ko-KR" sz="1000"/>
              <a:t>) : </a:t>
            </a:r>
            <a:r>
              <a:rPr lang="ko-KR" altLang="en-US" sz="1000"/>
              <a:t>스토리 오더 관리 </a:t>
            </a:r>
            <a:r>
              <a:rPr lang="en-US" altLang="ko-KR" sz="1000"/>
              <a:t>&gt; </a:t>
            </a:r>
            <a:r>
              <a:rPr lang="ko-KR" altLang="en-US" sz="1000"/>
              <a:t>상품 관리</a:t>
            </a:r>
            <a:endParaRPr lang="en-US" altLang="ko-KR" sz="1000"/>
          </a:p>
          <a:p>
            <a:r>
              <a:rPr lang="ko-KR" altLang="en-US" sz="1000"/>
              <a:t>의 </a:t>
            </a:r>
            <a:r>
              <a:rPr lang="en-US" altLang="ko-KR" sz="1000"/>
              <a:t>‘</a:t>
            </a:r>
            <a:r>
              <a:rPr lang="ko-KR" altLang="en-US" sz="1000"/>
              <a:t>가격</a:t>
            </a:r>
            <a:r>
              <a:rPr lang="en-US" altLang="ko-KR" sz="1000"/>
              <a:t>’</a:t>
            </a:r>
          </a:p>
          <a:p>
            <a:endParaRPr lang="en-US" altLang="ko-KR" sz="1000"/>
          </a:p>
          <a:p>
            <a:r>
              <a:rPr lang="en-US" altLang="ko-KR" sz="1000"/>
              <a:t>2,970</a:t>
            </a:r>
            <a:r>
              <a:rPr lang="ko-KR" altLang="en-US" sz="1000"/>
              <a:t>원</a:t>
            </a:r>
            <a:r>
              <a:rPr lang="en-US" altLang="ko-KR" sz="1000"/>
              <a:t>(</a:t>
            </a:r>
            <a:r>
              <a:rPr lang="ko-KR" altLang="en-US" sz="1000"/>
              <a:t>할인 후 가격</a:t>
            </a:r>
            <a:r>
              <a:rPr lang="en-US" altLang="ko-KR" sz="1000"/>
              <a:t>) : </a:t>
            </a:r>
            <a:r>
              <a:rPr lang="ko-KR" altLang="en-US" sz="1000"/>
              <a:t>스토리 오더 관리 </a:t>
            </a:r>
            <a:r>
              <a:rPr lang="en-US" altLang="ko-KR" sz="1000"/>
              <a:t>&gt; </a:t>
            </a:r>
            <a:r>
              <a:rPr lang="ko-KR" altLang="en-US" sz="1000"/>
              <a:t>상품 관리</a:t>
            </a:r>
            <a:endParaRPr lang="en-US" altLang="ko-KR" sz="1000" b="1"/>
          </a:p>
          <a:p>
            <a:r>
              <a:rPr lang="ko-KR" altLang="en-US" sz="1000"/>
              <a:t>의</a:t>
            </a:r>
            <a:r>
              <a:rPr lang="en-US" altLang="ko-KR" sz="1000"/>
              <a:t> ‘</a:t>
            </a:r>
            <a:r>
              <a:rPr lang="ko-KR" altLang="en-US" sz="1000"/>
              <a:t>할인 후 가격</a:t>
            </a:r>
            <a:r>
              <a:rPr lang="en-US" altLang="ko-KR" sz="1000"/>
              <a:t>‘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3F923B2-E457-C54D-AA52-733F9CDD0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42" y="3028598"/>
            <a:ext cx="4382258" cy="20373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8FD7AE41-C3DA-277E-CE06-B88F7FF1BE59}"/>
              </a:ext>
            </a:extLst>
          </p:cNvPr>
          <p:cNvCxnSpPr>
            <a:cxnSpLocks/>
          </p:cNvCxnSpPr>
          <p:nvPr/>
        </p:nvCxnSpPr>
        <p:spPr>
          <a:xfrm flipV="1">
            <a:off x="504111" y="2200275"/>
            <a:ext cx="4953714" cy="1199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6839ED13-14C1-9E7F-2D92-501140FDD2ED}"/>
              </a:ext>
            </a:extLst>
          </p:cNvPr>
          <p:cNvCxnSpPr>
            <a:cxnSpLocks/>
          </p:cNvCxnSpPr>
          <p:nvPr/>
        </p:nvCxnSpPr>
        <p:spPr>
          <a:xfrm flipV="1">
            <a:off x="566639" y="2014794"/>
            <a:ext cx="4891186" cy="1968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6D7CCDAB-60CB-6CC3-4DBD-47A474DD72D3}"/>
              </a:ext>
            </a:extLst>
          </p:cNvPr>
          <p:cNvCxnSpPr>
            <a:cxnSpLocks/>
          </p:cNvCxnSpPr>
          <p:nvPr/>
        </p:nvCxnSpPr>
        <p:spPr>
          <a:xfrm flipV="1">
            <a:off x="485061" y="2390775"/>
            <a:ext cx="4972764" cy="197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60E65D5A-0B87-B3C3-3E8F-8882DE9DC558}"/>
              </a:ext>
            </a:extLst>
          </p:cNvPr>
          <p:cNvCxnSpPr>
            <a:cxnSpLocks/>
          </p:cNvCxnSpPr>
          <p:nvPr/>
        </p:nvCxnSpPr>
        <p:spPr>
          <a:xfrm flipV="1">
            <a:off x="663119" y="2457450"/>
            <a:ext cx="5269012" cy="2095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3891D60B-84BA-9DB4-4A3B-50AB19F24B4E}"/>
              </a:ext>
            </a:extLst>
          </p:cNvPr>
          <p:cNvCxnSpPr>
            <a:cxnSpLocks/>
          </p:cNvCxnSpPr>
          <p:nvPr/>
        </p:nvCxnSpPr>
        <p:spPr>
          <a:xfrm flipV="1">
            <a:off x="747157" y="2085975"/>
            <a:ext cx="4120162" cy="2853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39115" y="3581322"/>
            <a:ext cx="3819544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스토리북</a:t>
            </a:r>
            <a:r>
              <a:rPr lang="en-US" altLang="ko-KR" sz="900" b="1" dirty="0"/>
              <a:t> (/</a:t>
            </a:r>
            <a:r>
              <a:rPr lang="en-US" altLang="ko-KR" sz="900" b="1" dirty="0" smtClean="0"/>
              <a:t>storybook)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1.View Page</a:t>
            </a:r>
          </a:p>
          <a:p>
            <a:r>
              <a:rPr lang="en-US" altLang="ko-KR" sz="900" dirty="0"/>
              <a:t>  1) API: GET /</a:t>
            </a:r>
            <a:r>
              <a:rPr lang="en-US" altLang="ko-KR" sz="900" dirty="0" err="1"/>
              <a:t>api</a:t>
            </a:r>
            <a:r>
              <a:rPr lang="en-US" altLang="ko-KR" sz="900" dirty="0"/>
              <a:t>/storybook/view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b="1" dirty="0" smtClean="0"/>
              <a:t>content area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a) mall info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link_page_type</a:t>
            </a:r>
            <a:r>
              <a:rPr lang="en-US" altLang="ko-KR" sz="900" dirty="0"/>
              <a:t>} =</a:t>
            </a:r>
            <a:r>
              <a:rPr lang="en-US" altLang="ko-KR" sz="900" b="1" dirty="0"/>
              <a:t> ‘</a:t>
            </a:r>
            <a:r>
              <a:rPr lang="en-US" altLang="ko-KR" sz="900" b="1" dirty="0" smtClean="0"/>
              <a:t>LP03’ </a:t>
            </a:r>
            <a:r>
              <a:rPr lang="en-US" altLang="ko-KR" sz="900" dirty="0"/>
              <a:t>AND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 is not empty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get product code </a:t>
            </a:r>
            <a:r>
              <a:rPr lang="en-US" altLang="ko-KR" sz="900" dirty="0"/>
              <a:t>from {</a:t>
            </a:r>
            <a:r>
              <a:rPr lang="en-US" altLang="ko-KR" sz="900" dirty="0" err="1"/>
              <a:t>link_url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(ex</a:t>
            </a:r>
            <a:r>
              <a:rPr lang="en-US" altLang="ko-KR" sz="900" dirty="0"/>
              <a:t>: /</a:t>
            </a:r>
            <a:r>
              <a:rPr lang="en-US" altLang="ko-KR" sz="900" dirty="0" err="1"/>
              <a:t>smartorder</a:t>
            </a:r>
            <a:r>
              <a:rPr lang="en-US" altLang="ko-KR" sz="900" dirty="0"/>
              <a:t>/item/${</a:t>
            </a:r>
            <a:r>
              <a:rPr lang="en-US" altLang="ko-KR" sz="900" dirty="0" err="1"/>
              <a:t>itemCode</a:t>
            </a:r>
            <a:r>
              <a:rPr lang="en-US" altLang="ko-KR" sz="900" dirty="0" smtClean="0"/>
              <a:t>})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call API GET /</a:t>
            </a:r>
            <a:r>
              <a:rPr lang="en-US" altLang="ko-KR" sz="900" dirty="0" err="1" smtClean="0"/>
              <a:t>api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product_info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a-1) display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dirty="0"/>
              <a:t>show {</a:t>
            </a:r>
            <a:r>
              <a:rPr lang="en-US" altLang="ko-KR" sz="900" dirty="0" err="1" smtClean="0"/>
              <a:t>image_file_url</a:t>
            </a:r>
            <a:r>
              <a:rPr lang="en-US" altLang="ko-KR" sz="900" dirty="0" smtClean="0"/>
              <a:t>} of the product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show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{</a:t>
            </a:r>
            <a:r>
              <a:rPr lang="en-US" altLang="ko-KR" sz="900" dirty="0" err="1" smtClean="0"/>
              <a:t>product_name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strike="sngStrike" dirty="0" smtClean="0"/>
              <a:t>{price</a:t>
            </a:r>
            <a:r>
              <a:rPr lang="en-US" altLang="ko-KR" sz="900" strike="sngStrike" dirty="0"/>
              <a:t>}</a:t>
            </a:r>
            <a:r>
              <a:rPr lang="en-US" altLang="ko-KR" sz="900" dirty="0"/>
              <a:t> {</a:t>
            </a:r>
            <a:r>
              <a:rPr lang="en-US" altLang="ko-KR" sz="900" dirty="0" err="1" smtClean="0"/>
              <a:t>sale_price</a:t>
            </a:r>
            <a:r>
              <a:rPr lang="en-US" altLang="ko-KR" sz="900" dirty="0" smtClean="0"/>
              <a:t>}</a:t>
            </a:r>
            <a:r>
              <a:rPr lang="ko-KR" altLang="en-US" sz="900" dirty="0" smtClean="0"/>
              <a:t>원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{</a:t>
            </a:r>
            <a:r>
              <a:rPr lang="en-US" altLang="ko-KR" sz="900" dirty="0" smtClean="0"/>
              <a:t>content}</a:t>
            </a:r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7824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폰트, 문서이(가) 표시된 사진&#10;&#10;자동 생성된 설명">
            <a:extLst>
              <a:ext uri="{FF2B5EF4-FFF2-40B4-BE49-F238E27FC236}">
                <a16:creationId xmlns:a16="http://schemas.microsoft.com/office/drawing/2014/main" id="{3FDF81E2-611E-D8D7-4B67-1EF8EAF64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955" y="0"/>
            <a:ext cx="326778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2B71A-5BEB-3F3B-E543-8876722A9258}"/>
              </a:ext>
            </a:extLst>
          </p:cNvPr>
          <p:cNvSpPr txBox="1"/>
          <p:nvPr/>
        </p:nvSpPr>
        <p:spPr>
          <a:xfrm>
            <a:off x="395023" y="183667"/>
            <a:ext cx="299587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/>
              <a:t>(</a:t>
            </a:r>
            <a:r>
              <a:rPr lang="ko-KR" altLang="en-US" sz="1000"/>
              <a:t>수정</a:t>
            </a:r>
            <a:r>
              <a:rPr lang="en-US" altLang="ko-KR" sz="1000"/>
              <a:t>)</a:t>
            </a:r>
            <a:r>
              <a:rPr lang="ko-KR" altLang="en-US" sz="1000"/>
              <a:t> 스토리북 게시글 상세 페이지</a:t>
            </a:r>
            <a:endParaRPr lang="en-US" altLang="ko-KR" sz="1000"/>
          </a:p>
          <a:p>
            <a:pPr algn="ctr"/>
            <a:r>
              <a:rPr lang="en-US" altLang="ko-KR" sz="1000"/>
              <a:t>- </a:t>
            </a:r>
            <a:r>
              <a:rPr lang="ko-KR" altLang="en-US" sz="1000" b="1"/>
              <a:t>연결 콘텐츠 </a:t>
            </a:r>
            <a:r>
              <a:rPr lang="en-US" altLang="ko-KR" sz="1000" b="1"/>
              <a:t>URL</a:t>
            </a:r>
            <a:r>
              <a:rPr lang="ko-KR" altLang="en-US" sz="1000" b="1"/>
              <a:t>이 직접 입력일 경우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4A6A8D5-ECD7-501D-2A92-7194848C1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" y="2831281"/>
            <a:ext cx="4714875" cy="264292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46FC5435-3820-A6EA-3B3C-4CADCA92B487}"/>
              </a:ext>
            </a:extLst>
          </p:cNvPr>
          <p:cNvCxnSpPr>
            <a:cxnSpLocks/>
          </p:cNvCxnSpPr>
          <p:nvPr/>
        </p:nvCxnSpPr>
        <p:spPr>
          <a:xfrm flipV="1">
            <a:off x="1723569" y="2038350"/>
            <a:ext cx="3712031" cy="2698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72456" y="1841422"/>
            <a:ext cx="3819544" cy="18928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스토리북</a:t>
            </a:r>
            <a:r>
              <a:rPr lang="en-US" altLang="ko-KR" sz="900" b="1" dirty="0"/>
              <a:t> (/</a:t>
            </a:r>
            <a:r>
              <a:rPr lang="en-US" altLang="ko-KR" sz="900" b="1" dirty="0" smtClean="0"/>
              <a:t>storybook)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1.View Page</a:t>
            </a:r>
          </a:p>
          <a:p>
            <a:r>
              <a:rPr lang="en-US" altLang="ko-KR" sz="900" dirty="0"/>
              <a:t>  1) API: GET /</a:t>
            </a:r>
            <a:r>
              <a:rPr lang="en-US" altLang="ko-KR" sz="900" dirty="0" err="1"/>
              <a:t>api</a:t>
            </a:r>
            <a:r>
              <a:rPr lang="en-US" altLang="ko-KR" sz="900" dirty="0"/>
              <a:t>/storybook/view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b="1" dirty="0" smtClean="0"/>
              <a:t>content area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a) mall info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link_page_type</a:t>
            </a:r>
            <a:r>
              <a:rPr lang="en-US" altLang="ko-KR" sz="900" dirty="0"/>
              <a:t>} =</a:t>
            </a:r>
            <a:r>
              <a:rPr lang="en-US" altLang="ko-KR" sz="900" b="1" dirty="0"/>
              <a:t> ‘</a:t>
            </a:r>
            <a:r>
              <a:rPr lang="en-US" altLang="ko-KR" sz="900" b="1" dirty="0" smtClean="0"/>
              <a:t>LP00’ </a:t>
            </a:r>
            <a:r>
              <a:rPr lang="en-US" altLang="ko-KR" sz="900" dirty="0"/>
              <a:t>AND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 is not empty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a-1) display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dirty="0"/>
              <a:t>show {</a:t>
            </a:r>
            <a:r>
              <a:rPr lang="en-US" altLang="ko-KR" sz="900" dirty="0" err="1"/>
              <a:t>direct_link_label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of the product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show ‘</a:t>
            </a:r>
            <a:r>
              <a:rPr lang="ko-KR" altLang="en-US" sz="900" dirty="0" smtClean="0"/>
              <a:t>바로가기</a:t>
            </a:r>
            <a:r>
              <a:rPr lang="en-US" altLang="ko-KR" sz="900" dirty="0" smtClean="0"/>
              <a:t>’ button (if clicks, move to 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 outside page)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{</a:t>
            </a:r>
            <a:r>
              <a:rPr lang="en-US" altLang="ko-KR" sz="900" dirty="0" smtClean="0"/>
              <a:t>content}</a:t>
            </a:r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30723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1062</Words>
  <Application>Microsoft Office PowerPoint</Application>
  <PresentationFormat>Widescreen</PresentationFormat>
  <Paragraphs>138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맑은 고딕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2023-11-30T05:54:35Z</dcterms:created>
  <dcterms:modified xsi:type="dcterms:W3CDTF">2023-11-30T09:42:44Z</dcterms:modified>
</cp:coreProperties>
</file>