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5DBE-ABDA-4A0E-A482-310ACBC397D3}" type="datetimeFigureOut">
              <a:rPr lang="ko-KR" altLang="en-US" smtClean="0"/>
              <a:t>2023-12-14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4EDF-A719-4E5E-991B-DA07292B19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6276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5DBE-ABDA-4A0E-A482-310ACBC397D3}" type="datetimeFigureOut">
              <a:rPr lang="ko-KR" altLang="en-US" smtClean="0"/>
              <a:t>2023-12-14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4EDF-A719-4E5E-991B-DA07292B19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0417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5DBE-ABDA-4A0E-A482-310ACBC397D3}" type="datetimeFigureOut">
              <a:rPr lang="ko-KR" altLang="en-US" smtClean="0"/>
              <a:t>2023-12-14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4EDF-A719-4E5E-991B-DA07292B19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5033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5DBE-ABDA-4A0E-A482-310ACBC397D3}" type="datetimeFigureOut">
              <a:rPr lang="ko-KR" altLang="en-US" smtClean="0"/>
              <a:t>2023-12-14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4EDF-A719-4E5E-991B-DA07292B19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0141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5DBE-ABDA-4A0E-A482-310ACBC397D3}" type="datetimeFigureOut">
              <a:rPr lang="ko-KR" altLang="en-US" smtClean="0"/>
              <a:t>2023-12-14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4EDF-A719-4E5E-991B-DA07292B19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4325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5DBE-ABDA-4A0E-A482-310ACBC397D3}" type="datetimeFigureOut">
              <a:rPr lang="ko-KR" altLang="en-US" smtClean="0"/>
              <a:t>2023-12-14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4EDF-A719-4E5E-991B-DA07292B19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7819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5DBE-ABDA-4A0E-A482-310ACBC397D3}" type="datetimeFigureOut">
              <a:rPr lang="ko-KR" altLang="en-US" smtClean="0"/>
              <a:t>2023-12-14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4EDF-A719-4E5E-991B-DA07292B19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2592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5DBE-ABDA-4A0E-A482-310ACBC397D3}" type="datetimeFigureOut">
              <a:rPr lang="ko-KR" altLang="en-US" smtClean="0"/>
              <a:t>2023-12-14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4EDF-A719-4E5E-991B-DA07292B19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81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5DBE-ABDA-4A0E-A482-310ACBC397D3}" type="datetimeFigureOut">
              <a:rPr lang="ko-KR" altLang="en-US" smtClean="0"/>
              <a:t>2023-12-14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4EDF-A719-4E5E-991B-DA07292B19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8008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5DBE-ABDA-4A0E-A482-310ACBC397D3}" type="datetimeFigureOut">
              <a:rPr lang="ko-KR" altLang="en-US" smtClean="0"/>
              <a:t>2023-12-14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4EDF-A719-4E5E-991B-DA07292B19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0265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5DBE-ABDA-4A0E-A482-310ACBC397D3}" type="datetimeFigureOut">
              <a:rPr lang="ko-KR" altLang="en-US" smtClean="0"/>
              <a:t>2023-12-14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4EDF-A719-4E5E-991B-DA07292B19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5357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75DBE-ABDA-4A0E-A482-310ACBC397D3}" type="datetimeFigureOut">
              <a:rPr lang="ko-KR" altLang="en-US" smtClean="0"/>
              <a:t>2023-12-14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24EDF-A719-4E5E-991B-DA07292B19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7342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2362" y="1079413"/>
            <a:ext cx="2876550" cy="544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514" y="1240037"/>
            <a:ext cx="3272481" cy="5417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8026" y="162364"/>
            <a:ext cx="1433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[APP] Main</a:t>
            </a:r>
            <a:endParaRPr lang="ko-KR" alt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665217"/>
            <a:ext cx="37465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1.if user has no latest station depart (</a:t>
            </a:r>
            <a:r>
              <a:rPr lang="ko-KR" altLang="en-US" sz="1400" dirty="0" smtClean="0"/>
              <a:t>출발</a:t>
            </a:r>
            <a:r>
              <a:rPr lang="en-US" altLang="ko-KR" sz="1400" dirty="0" smtClean="0"/>
              <a:t>) </a:t>
            </a:r>
            <a:endParaRPr lang="ko-KR" alt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557583" y="665217"/>
            <a:ext cx="34724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2.if user has latest station depart (</a:t>
            </a:r>
            <a:r>
              <a:rPr lang="ko-KR" altLang="en-US" sz="1400" dirty="0" smtClean="0"/>
              <a:t>출발</a:t>
            </a:r>
            <a:r>
              <a:rPr lang="en-US" altLang="ko-KR" sz="1400" dirty="0" smtClean="0"/>
              <a:t>) </a:t>
            </a:r>
            <a:endParaRPr lang="ko-KR" alt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4695568" y="4967416"/>
            <a:ext cx="3033583" cy="117389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7895966" y="1147361"/>
            <a:ext cx="4028303" cy="393954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Main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1.station depart (</a:t>
            </a:r>
            <a:r>
              <a:rPr lang="ko-KR" altLang="en-US" sz="1000" dirty="0" smtClean="0"/>
              <a:t>출발</a:t>
            </a:r>
            <a:r>
              <a:rPr lang="en-US" altLang="ko-KR" sz="1000" dirty="0" smtClean="0"/>
              <a:t>) area</a:t>
            </a:r>
          </a:p>
          <a:p>
            <a:r>
              <a:rPr lang="en-US" altLang="ko-KR" sz="1000" dirty="0" smtClean="0"/>
              <a:t>  1) logic to check if latest depart exists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a) As-is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  - </a:t>
            </a:r>
            <a:r>
              <a:rPr lang="en-US" altLang="ko-KR" sz="1000" b="1" dirty="0" smtClean="0"/>
              <a:t>local storage is used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b) To-be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  - </a:t>
            </a:r>
            <a:r>
              <a:rPr lang="en-US" altLang="ko-KR" sz="1000" b="1" dirty="0" smtClean="0"/>
              <a:t>don’t use local storage</a:t>
            </a:r>
          </a:p>
          <a:p>
            <a:r>
              <a:rPr lang="en-US" altLang="ko-KR" sz="1000" b="1" dirty="0"/>
              <a:t> </a:t>
            </a:r>
            <a:r>
              <a:rPr lang="en-US" altLang="ko-KR" sz="1000" b="1" dirty="0" smtClean="0"/>
              <a:t>      - call [API] GET /</a:t>
            </a:r>
            <a:r>
              <a:rPr lang="en-US" altLang="ko-KR" sz="1000" b="1" dirty="0" err="1" smtClean="0"/>
              <a:t>api</a:t>
            </a:r>
            <a:r>
              <a:rPr lang="en-US" altLang="ko-KR" sz="1000" b="1" dirty="0" smtClean="0"/>
              <a:t>/</a:t>
            </a:r>
            <a:r>
              <a:rPr lang="en-US" altLang="ko-KR" sz="1000" b="1" dirty="0" err="1" smtClean="0"/>
              <a:t>point_station_start</a:t>
            </a:r>
            <a:endParaRPr lang="en-US" altLang="ko-KR" sz="1000" b="1" dirty="0" smtClean="0"/>
          </a:p>
          <a:p>
            <a:endParaRPr lang="en-US" altLang="ko-KR" sz="1000" b="1" dirty="0"/>
          </a:p>
          <a:p>
            <a:r>
              <a:rPr lang="en-US" altLang="ko-KR" sz="1000" b="1" dirty="0" smtClean="0"/>
              <a:t>  </a:t>
            </a:r>
            <a:r>
              <a:rPr lang="en-US" altLang="ko-KR" sz="1000" dirty="0" smtClean="0"/>
              <a:t>2) </a:t>
            </a:r>
            <a:r>
              <a:rPr lang="en-US" altLang="ko-KR" sz="1000" dirty="0" smtClean="0"/>
              <a:t>depart (</a:t>
            </a:r>
            <a:r>
              <a:rPr lang="ko-KR" altLang="en-US" sz="1000" dirty="0" smtClean="0"/>
              <a:t>출발</a:t>
            </a:r>
            <a:r>
              <a:rPr lang="en-US" altLang="ko-KR" sz="1000" dirty="0" smtClean="0"/>
              <a:t>) info area</a:t>
            </a:r>
            <a:endParaRPr lang="en-US" altLang="ko-KR" sz="1000" dirty="0"/>
          </a:p>
          <a:p>
            <a:r>
              <a:rPr lang="en-US" altLang="ko-KR" sz="1000" dirty="0" smtClean="0"/>
              <a:t>    a) if API is no response data</a:t>
            </a:r>
          </a:p>
          <a:p>
            <a:r>
              <a:rPr lang="en-US" altLang="ko-KR" sz="1000" dirty="0" smtClean="0"/>
              <a:t>      - “</a:t>
            </a:r>
            <a:r>
              <a:rPr lang="ko-KR" altLang="en-US" sz="1000" dirty="0" smtClean="0"/>
              <a:t>진행 중인 이동이 없습니다</a:t>
            </a:r>
            <a:r>
              <a:rPr lang="en-US" altLang="ko-KR" sz="1000" dirty="0" smtClean="0"/>
              <a:t>.” (No 1) as current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b) if API has response data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 - show depart info (No 2) </a:t>
            </a:r>
            <a:r>
              <a:rPr lang="en-US" altLang="ko-KR" sz="1000" dirty="0" smtClean="0"/>
              <a:t>as current</a:t>
            </a:r>
            <a:endParaRPr lang="en-US" altLang="ko-KR" sz="1000" dirty="0" smtClean="0"/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2.</a:t>
            </a:r>
            <a:r>
              <a:rPr lang="ko-KR" altLang="en-US" sz="1000" dirty="0" smtClean="0"/>
              <a:t>출발 </a:t>
            </a:r>
            <a:r>
              <a:rPr lang="en-US" altLang="ko-KR" sz="1000" dirty="0" smtClean="0"/>
              <a:t>(depart)</a:t>
            </a:r>
            <a:r>
              <a:rPr lang="ko-KR" altLang="en-US" sz="1000" dirty="0" smtClean="0"/>
              <a:t> </a:t>
            </a:r>
            <a:r>
              <a:rPr lang="en-US" altLang="ko-KR" sz="1000" dirty="0" smtClean="0"/>
              <a:t>button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</a:t>
            </a:r>
            <a:r>
              <a:rPr lang="en-US" altLang="ko-KR" sz="1000" dirty="0" smtClean="0"/>
              <a:t>if API has no response data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- </a:t>
            </a:r>
            <a:r>
              <a:rPr lang="en-US" altLang="ko-KR" sz="1000" b="1" dirty="0" smtClean="0"/>
              <a:t>can select</a:t>
            </a:r>
          </a:p>
          <a:p>
            <a:r>
              <a:rPr lang="en-US" altLang="ko-KR" sz="1000" b="1" dirty="0"/>
              <a:t> </a:t>
            </a:r>
            <a:r>
              <a:rPr lang="en-US" altLang="ko-KR" sz="1000" b="1" dirty="0" smtClean="0"/>
              <a:t>    - disable </a:t>
            </a:r>
            <a:r>
              <a:rPr lang="ko-KR" altLang="en-US" sz="1000" b="1" dirty="0" smtClean="0"/>
              <a:t>도착</a:t>
            </a:r>
            <a:r>
              <a:rPr lang="en-US" altLang="ko-KR" sz="1000" b="1" dirty="0" smtClean="0"/>
              <a:t>(arrive) button (can’t click)</a:t>
            </a:r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3.</a:t>
            </a:r>
            <a:r>
              <a:rPr lang="ko-KR" altLang="en-US" sz="1000" dirty="0" smtClean="0"/>
              <a:t>도착 </a:t>
            </a:r>
            <a:r>
              <a:rPr lang="en-US" altLang="ko-KR" sz="1000" dirty="0" smtClean="0"/>
              <a:t>(arrive) button</a:t>
            </a:r>
          </a:p>
          <a:p>
            <a:r>
              <a:rPr lang="en-US" altLang="ko-KR" sz="1000" dirty="0" smtClean="0"/>
              <a:t> </a:t>
            </a:r>
            <a:r>
              <a:rPr lang="en-US" altLang="ko-KR" sz="1000" dirty="0" smtClean="0"/>
              <a:t>1) if API has response data</a:t>
            </a:r>
          </a:p>
          <a:p>
            <a:r>
              <a:rPr lang="en-US" altLang="ko-KR" sz="1000" dirty="0" smtClean="0"/>
              <a:t>     - </a:t>
            </a:r>
            <a:r>
              <a:rPr lang="en-US" altLang="ko-KR" sz="1000" b="1" dirty="0" smtClean="0"/>
              <a:t>can select</a:t>
            </a:r>
          </a:p>
          <a:p>
            <a:r>
              <a:rPr lang="en-US" altLang="ko-KR" sz="1000" b="1" dirty="0" smtClean="0"/>
              <a:t>     - disable </a:t>
            </a:r>
            <a:r>
              <a:rPr lang="ko-KR" altLang="en-US" sz="1000" b="1" dirty="0" smtClean="0"/>
              <a:t>출발</a:t>
            </a:r>
            <a:r>
              <a:rPr lang="en-US" altLang="ko-KR" sz="1000" b="1" dirty="0" smtClean="0"/>
              <a:t>(</a:t>
            </a:r>
            <a:r>
              <a:rPr lang="en-US" altLang="ko-KR" sz="1000" b="1" dirty="0" smtClean="0"/>
              <a:t>depart</a:t>
            </a:r>
            <a:r>
              <a:rPr lang="en-US" altLang="ko-KR" sz="1000" b="1" dirty="0" smtClean="0"/>
              <a:t>) button (can’t click)</a:t>
            </a:r>
            <a:endParaRPr lang="en-US" altLang="ko-KR" sz="1000" b="1" dirty="0"/>
          </a:p>
        </p:txBody>
      </p:sp>
      <p:sp>
        <p:nvSpPr>
          <p:cNvPr id="11" name="Rectangle 10"/>
          <p:cNvSpPr/>
          <p:nvPr/>
        </p:nvSpPr>
        <p:spPr>
          <a:xfrm>
            <a:off x="4269378" y="3244334"/>
            <a:ext cx="3653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[API] GET /api/point_station_start</a:t>
            </a:r>
            <a:endParaRPr lang="ko-KR" altLang="en-US" dirty="0"/>
          </a:p>
        </p:txBody>
      </p:sp>
      <p:sp>
        <p:nvSpPr>
          <p:cNvPr id="12" name="Oval 11"/>
          <p:cNvSpPr/>
          <p:nvPr/>
        </p:nvSpPr>
        <p:spPr>
          <a:xfrm>
            <a:off x="3336324" y="4293973"/>
            <a:ext cx="413952" cy="35216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3" name="Oval 12"/>
          <p:cNvSpPr/>
          <p:nvPr/>
        </p:nvSpPr>
        <p:spPr>
          <a:xfrm>
            <a:off x="4418571" y="5064705"/>
            <a:ext cx="413952" cy="35216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34711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0383" y="191529"/>
            <a:ext cx="468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[APP] Main &gt; Select </a:t>
            </a:r>
            <a:r>
              <a:rPr lang="ko-KR" altLang="en-US" b="1" dirty="0" smtClean="0"/>
              <a:t>출발</a:t>
            </a:r>
            <a:r>
              <a:rPr lang="en-US" altLang="ko-KR" b="1" dirty="0" smtClean="0"/>
              <a:t>(depart) station</a:t>
            </a:r>
            <a:endParaRPr lang="ko-KR" alt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189836" y="863154"/>
            <a:ext cx="4028303" cy="178510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Main</a:t>
            </a:r>
            <a:r>
              <a:rPr lang="en-US" altLang="ko-KR" sz="1000" b="1" dirty="0" smtClean="0"/>
              <a:t> &gt; Select </a:t>
            </a:r>
            <a:r>
              <a:rPr lang="ko-KR" altLang="en-US" sz="1000" b="1" dirty="0" smtClean="0"/>
              <a:t>출발</a:t>
            </a:r>
            <a:r>
              <a:rPr lang="en-US" altLang="ko-KR" sz="1000" b="1" dirty="0" smtClean="0"/>
              <a:t>(depart) station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1.Map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- on mobile app, map is displayed in Korea with GPS location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- currently, map is not shown overseas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- so, use hard-code GPS location (37.5552, 126.9733) to show map for test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2.</a:t>
            </a:r>
            <a:r>
              <a:rPr lang="ko-KR" altLang="en-US" sz="1000" dirty="0" smtClean="0"/>
              <a:t>출발역 </a:t>
            </a:r>
            <a:r>
              <a:rPr lang="en-US" altLang="ko-KR" sz="1000" dirty="0" smtClean="0"/>
              <a:t>(depart station) button on bottom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if clicks after select station on map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a) </a:t>
            </a:r>
            <a:r>
              <a:rPr lang="en-US" altLang="ko-KR" sz="1000" b="1" dirty="0" smtClean="0"/>
              <a:t>[API] POST /</a:t>
            </a:r>
            <a:r>
              <a:rPr lang="en-US" altLang="ko-KR" sz="1000" b="1" dirty="0" err="1" smtClean="0"/>
              <a:t>api</a:t>
            </a:r>
            <a:r>
              <a:rPr lang="en-US" altLang="ko-KR" sz="1000" b="1" dirty="0" smtClean="0"/>
              <a:t>/</a:t>
            </a:r>
            <a:r>
              <a:rPr lang="en-US" altLang="ko-KR" sz="1000" b="1" dirty="0" err="1" smtClean="0"/>
              <a:t>point_station_start</a:t>
            </a:r>
            <a:r>
              <a:rPr lang="en-US" altLang="ko-KR" sz="1000" dirty="0" smtClean="0"/>
              <a:t> is called</a:t>
            </a:r>
            <a:endParaRPr lang="ko-KR" altLang="en-US" sz="1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7085" y="758123"/>
            <a:ext cx="2813024" cy="561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820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0383" y="191529"/>
            <a:ext cx="457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[APP] Main &gt; Select </a:t>
            </a:r>
            <a:r>
              <a:rPr lang="ko-KR" altLang="en-US" b="1" dirty="0" smtClean="0"/>
              <a:t>도착</a:t>
            </a:r>
            <a:r>
              <a:rPr lang="en-US" altLang="ko-KR" b="1" dirty="0" smtClean="0"/>
              <a:t>(arrive) station</a:t>
            </a:r>
            <a:endParaRPr lang="ko-KR" alt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189836" y="863154"/>
            <a:ext cx="4028303" cy="255454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Main</a:t>
            </a:r>
            <a:r>
              <a:rPr lang="en-US" altLang="ko-KR" sz="1000" b="1" dirty="0" smtClean="0"/>
              <a:t> &gt; Select </a:t>
            </a:r>
            <a:r>
              <a:rPr lang="ko-KR" altLang="en-US" sz="1000" b="1" dirty="0" smtClean="0"/>
              <a:t>도착</a:t>
            </a:r>
            <a:r>
              <a:rPr lang="en-US" altLang="ko-KR" sz="1000" b="1" dirty="0" smtClean="0"/>
              <a:t>(arrive) station</a:t>
            </a:r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1.when move from Main to arrive page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- keep</a:t>
            </a:r>
            <a:r>
              <a:rPr lang="en-US" altLang="ko-KR" sz="1000" b="1" dirty="0" smtClean="0"/>
              <a:t> {</a:t>
            </a:r>
            <a:r>
              <a:rPr lang="en-US" altLang="ko-KR" sz="1000" b="1" dirty="0" err="1" smtClean="0"/>
              <a:t>depart_station_seq</a:t>
            </a:r>
            <a:r>
              <a:rPr lang="en-US" altLang="ko-KR" sz="1000" b="1" dirty="0" smtClean="0"/>
              <a:t>}</a:t>
            </a:r>
            <a:r>
              <a:rPr lang="en-US" altLang="ko-KR" sz="1000" dirty="0" smtClean="0"/>
              <a:t> of [API] GET /</a:t>
            </a:r>
            <a:r>
              <a:rPr lang="en-US" altLang="ko-KR" sz="1000" dirty="0" err="1" smtClean="0"/>
              <a:t>api</a:t>
            </a:r>
            <a:r>
              <a:rPr lang="en-US" altLang="ko-KR" sz="1000" dirty="0" smtClean="0"/>
              <a:t>/</a:t>
            </a:r>
            <a:r>
              <a:rPr lang="en-US" altLang="ko-KR" sz="1000" dirty="0" err="1" smtClean="0"/>
              <a:t>point_station_start</a:t>
            </a:r>
            <a:r>
              <a:rPr lang="en-US" altLang="ko-KR" sz="1000" dirty="0" smtClean="0"/>
              <a:t> response</a:t>
            </a:r>
          </a:p>
          <a:p>
            <a:endParaRPr lang="en-US" altLang="ko-KR" sz="1000" dirty="0"/>
          </a:p>
          <a:p>
            <a:r>
              <a:rPr lang="en-US" altLang="ko-KR" sz="1000" dirty="0"/>
              <a:t>2</a:t>
            </a:r>
            <a:r>
              <a:rPr lang="en-US" altLang="ko-KR" sz="1000" dirty="0" smtClean="0"/>
              <a:t>.Map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- on mobile app, map is displayed in Korea with GPS location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- currently, map is not shown overseas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- so, use hard-code GPS location (37.51459, 126.9083) to show map for test</a:t>
            </a:r>
          </a:p>
          <a:p>
            <a:endParaRPr lang="en-US" altLang="ko-KR" sz="1000" dirty="0"/>
          </a:p>
          <a:p>
            <a:r>
              <a:rPr lang="en-US" altLang="ko-KR" sz="1000" dirty="0"/>
              <a:t>3</a:t>
            </a:r>
            <a:r>
              <a:rPr lang="en-US" altLang="ko-KR" sz="1000" dirty="0" smtClean="0"/>
              <a:t>.</a:t>
            </a:r>
            <a:r>
              <a:rPr lang="ko-KR" altLang="en-US" sz="1000" dirty="0" smtClean="0"/>
              <a:t>도착역 </a:t>
            </a:r>
            <a:r>
              <a:rPr lang="en-US" altLang="ko-KR" sz="1000" dirty="0" smtClean="0"/>
              <a:t>(arrive station) button on bottom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if clicks after select station on map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a)</a:t>
            </a:r>
            <a:r>
              <a:rPr lang="en-US" altLang="ko-KR" sz="1000" b="1" dirty="0" smtClean="0"/>
              <a:t> [API] POST /</a:t>
            </a:r>
            <a:r>
              <a:rPr lang="en-US" altLang="ko-KR" sz="1000" b="1" dirty="0" err="1" smtClean="0"/>
              <a:t>api</a:t>
            </a:r>
            <a:r>
              <a:rPr lang="en-US" altLang="ko-KR" sz="1000" b="1" dirty="0" smtClean="0"/>
              <a:t>/</a:t>
            </a:r>
            <a:r>
              <a:rPr lang="en-US" altLang="ko-KR" sz="1000" b="1" dirty="0" err="1" smtClean="0"/>
              <a:t>save_point</a:t>
            </a:r>
            <a:r>
              <a:rPr lang="en-US" altLang="ko-KR" sz="1000" dirty="0" smtClean="0"/>
              <a:t> is called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 - apply change into react: /lib/</a:t>
            </a:r>
            <a:r>
              <a:rPr lang="en-US" altLang="ko-KR" sz="1000" dirty="0" err="1" smtClean="0"/>
              <a:t>api</a:t>
            </a:r>
            <a:endParaRPr lang="ko-KR" altLang="en-US" sz="1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7085" y="758123"/>
            <a:ext cx="2813024" cy="561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75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414</Words>
  <Application>Microsoft Office PowerPoint</Application>
  <PresentationFormat>Widescreen</PresentationFormat>
  <Paragraphs>57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맑은 고딕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gram</dc:creator>
  <cp:lastModifiedBy>gram</cp:lastModifiedBy>
  <cp:revision>8</cp:revision>
  <dcterms:created xsi:type="dcterms:W3CDTF">2023-12-14T09:17:39Z</dcterms:created>
  <dcterms:modified xsi:type="dcterms:W3CDTF">2023-12-14T10:54:02Z</dcterms:modified>
</cp:coreProperties>
</file>