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491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629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1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7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975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013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523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52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28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006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3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78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75" y="0"/>
            <a:ext cx="3007318" cy="69769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31042" y="271849"/>
            <a:ext cx="6542904" cy="640175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[APP] </a:t>
            </a:r>
            <a:r>
              <a:rPr lang="ko-KR" altLang="en-US" sz="1000" dirty="0" smtClean="0"/>
              <a:t>비밀번호 재설정 </a:t>
            </a:r>
            <a:r>
              <a:rPr lang="en-US" altLang="ko-KR" sz="1000" dirty="0" smtClean="0"/>
              <a:t>(password reset)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1.after login</a:t>
            </a:r>
            <a:br>
              <a:rPr lang="en-US" altLang="ko-KR" sz="1000" dirty="0" smtClean="0"/>
            </a:br>
            <a:r>
              <a:rPr lang="en-US" altLang="ko-KR" sz="1000" dirty="0" smtClean="0"/>
              <a:t>  1) if </a:t>
            </a:r>
            <a:r>
              <a:rPr lang="en-US" altLang="ko-KR" sz="1000" dirty="0" err="1" smtClean="0"/>
              <a:t>signup_type</a:t>
            </a:r>
            <a:r>
              <a:rPr lang="en-US" altLang="ko-KR" sz="1000" dirty="0" smtClean="0"/>
              <a:t> = 'MJ01' (</a:t>
            </a:r>
            <a:r>
              <a:rPr lang="ko-KR" altLang="en-US" sz="1000" dirty="0" smtClean="0"/>
              <a:t>이메일</a:t>
            </a:r>
            <a:r>
              <a:rPr lang="en-US" altLang="ko-KR" sz="1000" dirty="0" smtClean="0"/>
              <a:t>: email) AND (</a:t>
            </a:r>
            <a:r>
              <a:rPr lang="en-US" altLang="ko-KR" sz="1000" dirty="0" err="1" smtClean="0"/>
              <a:t>pw_reset_date</a:t>
            </a:r>
            <a:r>
              <a:rPr lang="en-US" altLang="ko-KR" sz="1000" dirty="0" smtClean="0"/>
              <a:t> != NULL and </a:t>
            </a:r>
            <a:r>
              <a:rPr lang="en-US" altLang="ko-KR" sz="1000" dirty="0" err="1" smtClean="0"/>
              <a:t>pw_reset_date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&lt;</a:t>
            </a:r>
            <a:r>
              <a:rPr lang="en-US" altLang="ko-KR" sz="1000" dirty="0" smtClean="0"/>
              <a:t> current date)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open </a:t>
            </a:r>
            <a:r>
              <a:rPr lang="en-US" altLang="ko-KR" sz="1000" dirty="0" err="1" smtClean="0"/>
              <a:t>passoword</a:t>
            </a:r>
            <a:r>
              <a:rPr lang="en-US" altLang="ko-KR" sz="1000" dirty="0" smtClean="0"/>
              <a:t> reset modal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2.guide text</a:t>
            </a:r>
          </a:p>
          <a:p>
            <a:r>
              <a:rPr lang="en-US" altLang="ko-KR" sz="1000" dirty="0" smtClean="0"/>
              <a:t>“</a:t>
            </a:r>
            <a:r>
              <a:rPr lang="ko-KR" altLang="en-US" sz="1000" dirty="0" smtClean="0"/>
              <a:t>회원님의 개인정보 보호를 위해 비밀번호를 변경해주세요</a:t>
            </a:r>
            <a:r>
              <a:rPr lang="en-US" altLang="ko-KR" sz="1000" dirty="0" smtClean="0"/>
              <a:t>“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“</a:t>
            </a:r>
            <a:r>
              <a:rPr lang="ko-KR" altLang="en-US" sz="1000" dirty="0" smtClean="0"/>
              <a:t>회원님은 </a:t>
            </a:r>
            <a:r>
              <a:rPr lang="en-US" altLang="ko-KR" sz="1000" dirty="0" smtClean="0"/>
              <a:t>6</a:t>
            </a:r>
            <a:r>
              <a:rPr lang="ko-KR" altLang="en-US" sz="1000" dirty="0" smtClean="0"/>
              <a:t>개월 이상 동일한 비밀번호를 사용하고 계십니다</a:t>
            </a:r>
            <a:r>
              <a:rPr lang="en-US" altLang="ko-KR" sz="1000" dirty="0" smtClean="0"/>
              <a:t>.</a:t>
            </a:r>
          </a:p>
          <a:p>
            <a:r>
              <a:rPr lang="ko-KR" altLang="en-US" sz="1000" dirty="0" smtClean="0"/>
              <a:t>스토리웨이 플러스는 일정 기간 비밀번호를 변경하지 않은 경우 비밀번호 변경 안내를 시행하고 있습니다</a:t>
            </a:r>
            <a:r>
              <a:rPr lang="en-US" altLang="ko-KR" sz="1000" dirty="0" smtClean="0"/>
              <a:t>.</a:t>
            </a:r>
          </a:p>
          <a:p>
            <a:r>
              <a:rPr lang="ko-KR" altLang="en-US" sz="1000" dirty="0" smtClean="0"/>
              <a:t>비밀번호 변경을 웧나지 않을 경우 </a:t>
            </a:r>
            <a:r>
              <a:rPr lang="en-US" altLang="ko-KR" sz="1000" dirty="0" smtClean="0"/>
              <a:t>’30</a:t>
            </a:r>
            <a:r>
              <a:rPr lang="ko-KR" altLang="en-US" sz="1000" dirty="0" smtClean="0"/>
              <a:t>일 후에 변경하기</a:t>
            </a:r>
            <a:r>
              <a:rPr lang="en-US" altLang="ko-KR" sz="1000" dirty="0" smtClean="0"/>
              <a:t>＇</a:t>
            </a:r>
            <a:r>
              <a:rPr lang="ko-KR" altLang="en-US" sz="1000" dirty="0" smtClean="0"/>
              <a:t>버튼을 눌러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개월 동안 비밀번호 변경 안내를 받지 않으실 수 있습니다</a:t>
            </a:r>
            <a:r>
              <a:rPr lang="en-US" altLang="ko-KR" sz="1000" dirty="0" smtClean="0"/>
              <a:t>.</a:t>
            </a:r>
          </a:p>
          <a:p>
            <a:r>
              <a:rPr lang="ko-KR" altLang="en-US" sz="1000" dirty="0" smtClean="0"/>
              <a:t>소중한 개인정보 보호를 위해 비밀번호를 주기적으로 변경해주세요</a:t>
            </a:r>
            <a:r>
              <a:rPr lang="en-US" altLang="ko-KR" sz="1000" dirty="0" smtClean="0"/>
              <a:t>.”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3.fields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현재 비밀번호 </a:t>
            </a:r>
            <a:r>
              <a:rPr lang="en-US" altLang="ko-KR" sz="1000" dirty="0" smtClean="0"/>
              <a:t>(current password)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input type: password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새 비밀번호 </a:t>
            </a:r>
            <a:r>
              <a:rPr lang="en-US" altLang="ko-KR" sz="1000" dirty="0" smtClean="0"/>
              <a:t>(new password)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</a:t>
            </a:r>
            <a:r>
              <a:rPr lang="en-US" altLang="ko-KR" sz="1000" dirty="0" smtClean="0"/>
              <a:t>- input type: password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</a:t>
            </a:r>
            <a:r>
              <a:rPr lang="ko-KR" altLang="en-US" sz="1000" dirty="0" smtClean="0"/>
              <a:t>새 비밀번호 재확인 </a:t>
            </a:r>
            <a:r>
              <a:rPr lang="en-US" altLang="ko-KR" sz="1000" dirty="0" smtClean="0"/>
              <a:t>(confirm new password)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r>
              <a:rPr lang="en-US" altLang="ko-KR" sz="1000" dirty="0" smtClean="0"/>
              <a:t>- input type: password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validation: if input value is not same with new password input, show error msg.(“</a:t>
            </a:r>
            <a:r>
              <a:rPr lang="ko-KR" altLang="en-US" sz="1000" dirty="0" smtClean="0"/>
              <a:t>비밀번호 입력값이 다릅니다</a:t>
            </a:r>
            <a:r>
              <a:rPr lang="en-US" altLang="ko-KR" sz="1000" dirty="0" smtClean="0"/>
              <a:t>.”)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4.</a:t>
            </a:r>
            <a:r>
              <a:rPr lang="ko-KR" altLang="en-US" sz="1000" dirty="0" smtClean="0"/>
              <a:t>비밀번호 변경 </a:t>
            </a:r>
            <a:r>
              <a:rPr lang="en-US" altLang="ko-KR" sz="1000" dirty="0" smtClean="0"/>
              <a:t>(password change)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validate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if current password and new password input is same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alert error msg.(“</a:t>
            </a:r>
            <a:r>
              <a:rPr lang="ko-KR" altLang="en-US" sz="1000" dirty="0" smtClean="0"/>
              <a:t>현재 비밀번호와 동일합니다</a:t>
            </a:r>
            <a:r>
              <a:rPr lang="en-US" altLang="ko-KR" sz="1000" dirty="0" smtClean="0"/>
              <a:t>.”)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if current password is not correct (API: POST /</a:t>
            </a:r>
            <a:r>
              <a:rPr lang="en-US" altLang="ko-KR" sz="1000" dirty="0" err="1" smtClean="0"/>
              <a:t>api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chk_id</a:t>
            </a:r>
            <a:r>
              <a:rPr lang="en-US" altLang="ko-KR" sz="1000" dirty="0" smtClean="0"/>
              <a:t>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- alert error msg.(“</a:t>
            </a:r>
            <a:r>
              <a:rPr lang="ko-KR" altLang="en-US" sz="1000" dirty="0" smtClean="0"/>
              <a:t>현재 비밀번호를 잘못 입력했습니다</a:t>
            </a:r>
            <a:r>
              <a:rPr lang="en-US" altLang="ko-KR" sz="1000" dirty="0" smtClean="0"/>
              <a:t>.”)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process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a) call [API] PUT /</a:t>
            </a:r>
            <a:r>
              <a:rPr lang="en-US" altLang="ko-KR" sz="1000" dirty="0" err="1" smtClean="0"/>
              <a:t>api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set_passwd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b) after process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- alert complete msg.(“</a:t>
            </a:r>
            <a:r>
              <a:rPr lang="ko-KR" altLang="en-US" sz="1000" dirty="0" smtClean="0"/>
              <a:t>비밀번호 변경이 완료되었습니다</a:t>
            </a:r>
            <a:r>
              <a:rPr lang="en-US" altLang="ko-KR" sz="1000" dirty="0" smtClean="0"/>
              <a:t>.”) and move to main as current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5.30</a:t>
            </a:r>
            <a:r>
              <a:rPr lang="ko-KR" altLang="en-US" sz="1000" dirty="0" smtClean="0"/>
              <a:t>일 후에 변경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process</a:t>
            </a:r>
            <a:br>
              <a:rPr lang="en-US" altLang="ko-KR" sz="1000" dirty="0" smtClean="0"/>
            </a:br>
            <a:r>
              <a:rPr lang="en-US" altLang="ko-KR" sz="1000" dirty="0" smtClean="0"/>
              <a:t>     a) call [API] POST /</a:t>
            </a:r>
            <a:r>
              <a:rPr lang="en-US" altLang="ko-KR" sz="1000" dirty="0" err="1" smtClean="0"/>
              <a:t>api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passwd_reset_extend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b) </a:t>
            </a:r>
            <a:r>
              <a:rPr lang="en-US" altLang="ko-KR" sz="1000" dirty="0" smtClean="0"/>
              <a:t>after process, move to main as current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18817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306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7</cp:revision>
  <dcterms:created xsi:type="dcterms:W3CDTF">2024-01-06T06:36:24Z</dcterms:created>
  <dcterms:modified xsi:type="dcterms:W3CDTF">2024-01-06T07:55:11Z</dcterms:modified>
</cp:coreProperties>
</file>