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80" d="100"/>
          <a:sy n="80" d="100"/>
        </p:scale>
        <p:origin x="56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491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6298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1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775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9750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0134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523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852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281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0060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33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1A0E1-AA8E-48AD-A720-CCF793B5E980}" type="datetimeFigureOut">
              <a:rPr lang="ko-KR" altLang="en-US" smtClean="0"/>
              <a:t>2024-01-06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4B7BC-AB25-45D8-A693-D5CDDA19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3786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31042" y="210065"/>
            <a:ext cx="5616147" cy="424731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[APP] </a:t>
            </a:r>
            <a:r>
              <a:rPr lang="ko-KR" altLang="en-US" sz="1000" dirty="0" smtClean="0"/>
              <a:t>휴면 계정 안내 </a:t>
            </a:r>
            <a:r>
              <a:rPr lang="en-US" altLang="ko-KR" sz="1000" dirty="0" smtClean="0"/>
              <a:t>(dormant account notice)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1.after login</a:t>
            </a:r>
            <a:br>
              <a:rPr lang="en-US" altLang="ko-KR" sz="1000" dirty="0" smtClean="0"/>
            </a:br>
            <a:r>
              <a:rPr lang="en-US" altLang="ko-KR" sz="1000" dirty="0" smtClean="0"/>
              <a:t>  1) if </a:t>
            </a:r>
            <a:r>
              <a:rPr lang="en-US" altLang="ko-KR" sz="1000" dirty="0" err="1" smtClean="0"/>
              <a:t>user_status</a:t>
            </a:r>
            <a:r>
              <a:rPr lang="en-US" altLang="ko-KR" sz="1000" dirty="0" smtClean="0"/>
              <a:t> </a:t>
            </a:r>
            <a:r>
              <a:rPr lang="en-US" altLang="ko-KR" sz="1000" smtClean="0"/>
              <a:t>= ‘US04</a:t>
            </a:r>
            <a:r>
              <a:rPr lang="en-US" altLang="ko-KR" sz="1000" dirty="0" smtClean="0"/>
              <a:t>' (</a:t>
            </a:r>
            <a:r>
              <a:rPr lang="ko-KR" altLang="en-US" sz="1000" dirty="0" smtClean="0"/>
              <a:t>휴면</a:t>
            </a:r>
            <a:r>
              <a:rPr lang="en-US" altLang="ko-KR" sz="1000" dirty="0" smtClean="0"/>
              <a:t>)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- open the modal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2.guide text</a:t>
            </a:r>
          </a:p>
          <a:p>
            <a:r>
              <a:rPr lang="en-US" altLang="ko-KR" sz="1000" dirty="0" smtClean="0"/>
              <a:t>“</a:t>
            </a:r>
            <a:r>
              <a:rPr lang="ko-KR" altLang="en-US" sz="1000" dirty="0" smtClean="0"/>
              <a:t>휴면 계정으로 전화되었습니다</a:t>
            </a:r>
            <a:r>
              <a:rPr lang="en-US" altLang="ko-KR" sz="1000" dirty="0" smtClean="0"/>
              <a:t>.“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“</a:t>
            </a:r>
            <a:r>
              <a:rPr lang="ko-KR" altLang="en-US" sz="1000" dirty="0" smtClean="0"/>
              <a:t>회원님께서는 </a:t>
            </a:r>
            <a:r>
              <a:rPr lang="en-US" altLang="ko-KR" sz="1000" dirty="0" smtClean="0"/>
              <a:t>1</a:t>
            </a:r>
            <a:r>
              <a:rPr lang="ko-KR" altLang="en-US" sz="1000" dirty="0" smtClean="0"/>
              <a:t>년 이상 스토리웨이 플러스 계정에 로그인하지 안하 관련 법령에 따라 휴면 계정으로 전환되었습니다</a:t>
            </a:r>
            <a:r>
              <a:rPr lang="en-US" altLang="ko-KR" sz="1000" dirty="0" smtClean="0"/>
              <a:t>.”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3.fields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</a:t>
            </a:r>
            <a:r>
              <a:rPr lang="ko-KR" altLang="en-US" sz="1000" dirty="0" smtClean="0"/>
              <a:t>마지막 접속일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last_login_date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2) </a:t>
            </a:r>
            <a:r>
              <a:rPr lang="ko-KR" altLang="en-US" sz="1000" dirty="0" smtClean="0"/>
              <a:t>휴면 전환일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dormant_date</a:t>
            </a:r>
            <a:r>
              <a:rPr lang="en-US" altLang="ko-KR" sz="1000" dirty="0" smtClean="0"/>
              <a:t>}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  text: “</a:t>
            </a:r>
            <a:r>
              <a:rPr lang="ko-KR" altLang="en-US" sz="1000" dirty="0" smtClean="0"/>
              <a:t>아래 </a:t>
            </a:r>
            <a:r>
              <a:rPr lang="en-US" altLang="ko-KR" sz="1000" dirty="0" smtClean="0"/>
              <a:t>‘</a:t>
            </a:r>
            <a:r>
              <a:rPr lang="ko-KR" altLang="en-US" sz="1000" dirty="0" smtClean="0"/>
              <a:t>휴면 해제</a:t>
            </a:r>
            <a:r>
              <a:rPr lang="en-US" altLang="ko-KR" sz="1000" dirty="0" smtClean="0"/>
              <a:t>‘ </a:t>
            </a:r>
            <a:r>
              <a:rPr lang="ko-KR" altLang="en-US" sz="1000" dirty="0" smtClean="0"/>
              <a:t>버튼을 통해 본인 인증 후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계정 휴면 상태를 해제하실 수 있습니다</a:t>
            </a:r>
            <a:r>
              <a:rPr lang="en-US" altLang="ko-KR" sz="1000" dirty="0" smtClean="0"/>
              <a:t>.”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5.</a:t>
            </a:r>
            <a:r>
              <a:rPr lang="ko-KR" altLang="en-US" sz="1000" dirty="0" smtClean="0"/>
              <a:t>휴면 해제 </a:t>
            </a:r>
            <a:r>
              <a:rPr lang="en-US" altLang="ko-KR" sz="1000" dirty="0" smtClean="0"/>
              <a:t>(release dormant status) button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process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a) </a:t>
            </a:r>
            <a:r>
              <a:rPr lang="en-US" altLang="ko-KR" sz="1000" b="1" dirty="0" smtClean="0"/>
              <a:t>do </a:t>
            </a:r>
            <a:r>
              <a:rPr lang="ko-KR" altLang="en-US" sz="1000" b="1" dirty="0" smtClean="0"/>
              <a:t>본인 인증 </a:t>
            </a:r>
            <a:r>
              <a:rPr lang="en-US" altLang="ko-KR" sz="1000" b="1" dirty="0" smtClean="0"/>
              <a:t>(phone verification) process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  - if it’s done, compare verification phone no and login user’s </a:t>
            </a:r>
            <a:r>
              <a:rPr lang="en-US" altLang="ko-KR" sz="1000" dirty="0" err="1" smtClean="0"/>
              <a:t>hp</a:t>
            </a:r>
            <a:r>
              <a:rPr lang="en-US" altLang="ko-KR" sz="1000" dirty="0"/>
              <a:t/>
            </a:r>
            <a:br>
              <a:rPr lang="en-US" altLang="ko-KR" sz="1000" dirty="0"/>
            </a:br>
            <a:r>
              <a:rPr lang="en-US" altLang="ko-KR" sz="1000" dirty="0" smtClean="0"/>
              <a:t>       - if it’s not same, alert error msg.(“</a:t>
            </a:r>
            <a:r>
              <a:rPr lang="ko-KR" altLang="en-US" sz="1000" dirty="0" smtClean="0"/>
              <a:t>로그인 정보와 본인인증 정보와 맞지 않습니다</a:t>
            </a:r>
            <a:r>
              <a:rPr lang="en-US" altLang="ko-KR" sz="1000" dirty="0" smtClean="0"/>
              <a:t>.“) </a:t>
            </a:r>
            <a:br>
              <a:rPr lang="en-US" altLang="ko-KR" sz="1000" dirty="0" smtClean="0"/>
            </a:br>
            <a:r>
              <a:rPr lang="en-US" altLang="ko-KR" sz="1000" dirty="0" smtClean="0"/>
              <a:t>     b) </a:t>
            </a:r>
            <a:r>
              <a:rPr lang="en-US" altLang="ko-KR" sz="1000" b="1" dirty="0" smtClean="0"/>
              <a:t>call [API] POST /</a:t>
            </a:r>
            <a:r>
              <a:rPr lang="en-US" altLang="ko-KR" sz="1000" b="1" dirty="0" err="1" smtClean="0"/>
              <a:t>api</a:t>
            </a:r>
            <a:r>
              <a:rPr lang="en-US" altLang="ko-KR" sz="1000" b="1" dirty="0" smtClean="0"/>
              <a:t>/</a:t>
            </a:r>
            <a:r>
              <a:rPr lang="en-US" altLang="ko-KR" sz="1000" b="1" dirty="0" err="1" smtClean="0"/>
              <a:t>dormant_release</a:t>
            </a:r>
            <a:endParaRPr lang="en-US" altLang="ko-KR" sz="1000" b="1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 - if error, alert error </a:t>
            </a:r>
            <a:r>
              <a:rPr lang="en-US" altLang="ko-KR" sz="1000" dirty="0" err="1" smtClean="0"/>
              <a:t>msg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  - if done, </a:t>
            </a:r>
            <a:r>
              <a:rPr lang="en-US" altLang="ko-KR" sz="1000" dirty="0" smtClean="0"/>
              <a:t>move to the result page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</a:t>
            </a:r>
            <a:endParaRPr lang="ko-KR" altLang="en-US" sz="1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31" y="43725"/>
            <a:ext cx="32471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17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020" y="43725"/>
            <a:ext cx="3247159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31042" y="210065"/>
            <a:ext cx="5616147" cy="163121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[APP] </a:t>
            </a:r>
            <a:r>
              <a:rPr lang="ko-KR" altLang="en-US" sz="1000" dirty="0" smtClean="0"/>
              <a:t>휴면 계정 안내 </a:t>
            </a:r>
            <a:r>
              <a:rPr lang="en-US" altLang="ko-KR" sz="1000" dirty="0" smtClean="0"/>
              <a:t>(dormant account notice) &gt; result page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1.guide text</a:t>
            </a:r>
          </a:p>
          <a:p>
            <a:r>
              <a:rPr lang="en-US" altLang="ko-KR" sz="1000" dirty="0" smtClean="0"/>
              <a:t>“</a:t>
            </a:r>
            <a:r>
              <a:rPr lang="ko-KR" altLang="en-US" sz="1000" dirty="0" smtClean="0"/>
              <a:t>회원님의 계정이 휴면 해제되었습니다</a:t>
            </a:r>
            <a:r>
              <a:rPr lang="en-US" altLang="ko-KR" sz="1000" dirty="0" smtClean="0"/>
              <a:t>.“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“</a:t>
            </a:r>
            <a:r>
              <a:rPr lang="ko-KR" altLang="en-US" sz="1000" dirty="0" smtClean="0"/>
              <a:t>회원님께서는 스토리웨이 플러스의 모든 서비스를 다시 정상적으로 이용하실 수 있습니다</a:t>
            </a:r>
            <a:r>
              <a:rPr lang="en-US" altLang="ko-KR" sz="1000" dirty="0" smtClean="0"/>
              <a:t>.”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2.</a:t>
            </a:r>
            <a:r>
              <a:rPr lang="ko-KR" altLang="en-US" sz="1000" dirty="0" smtClean="0"/>
              <a:t>확인 </a:t>
            </a:r>
            <a:r>
              <a:rPr lang="en-US" altLang="ko-KR" sz="1000" dirty="0" smtClean="0"/>
              <a:t>(ok) button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if clicks, move to login page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645711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237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gram</dc:creator>
  <cp:lastModifiedBy>gram</cp:lastModifiedBy>
  <cp:revision>11</cp:revision>
  <dcterms:created xsi:type="dcterms:W3CDTF">2024-01-06T06:36:24Z</dcterms:created>
  <dcterms:modified xsi:type="dcterms:W3CDTF">2024-01-06T08:46:56Z</dcterms:modified>
</cp:coreProperties>
</file>