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60E0C6-D1F6-B215-7E86-C1347C252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4B1F156-DCC2-D105-7994-AD0CF997B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9C7FAD-ED9A-3B5F-986A-A0AB4443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E6CDEC-2110-718D-4C39-96503A408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3B7325-A821-CA22-2D49-24EF8A53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6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5C3F98-C837-2C17-BB80-442A6BC99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DBE596C-4C08-8927-077E-D297ADBA6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7AAF12-D469-38ED-CC05-D7B29B65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CFD1E8-5199-C1A4-8E28-05C75901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381D0C-BC78-E462-AA79-D1EEE4A9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56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D21D87E-35A1-314E-3ECE-757A48DC9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06641D-9B7A-C872-15BE-228EEEFA6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50C234-9B53-CFAD-9D7A-3225D2DB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DA8981-28CD-991D-DA89-F139F404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0FAE07-29EE-EBDC-C9AB-B60577B16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62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9A0468-4786-C918-8D45-13D73A10A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E5F0F1-E476-C4B0-2489-7D5A4A64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8DF0F0-2592-C105-89C7-40EFCA16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3F7795-3D2F-FF61-32E1-83B48A647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19E404-638E-C848-174A-B7E416FB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28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32E58E-C318-CC85-79C7-56DA3B988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0C8C06-9CF5-7463-E422-531ECE88A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8804DA-A5F0-2D22-65B9-D8203F8E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97D189-8AA6-09A7-5569-47DCF020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B13AFC-4197-90E3-6655-5F15D9D5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39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178EA9-9630-F822-439F-5FE6355A9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3A4312-D6CC-2BAE-A5DB-C7DB13596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A7385E7-0869-E422-9B49-78C6488CA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9D3151-113C-C555-260C-2AD72EC0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8AC67B-A3A5-DE83-2299-ACDF5EF4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A7F0F9-691D-38E0-E3EF-8F57ACB8E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827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C99075-E790-E322-2859-0A07A58BE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6E007B-127F-AA89-A1EE-FA20B8B7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4819475-A763-F506-C1D0-676D93C09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5972477-DCF0-22A3-32A8-152B862A8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E3EDF6-B6FE-F98C-2CEE-0EE11F89E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01B0CF-B3F8-6277-D51C-FC99C4A6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01409C7-C371-B558-0A48-01632339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3ACF505-1F42-FAF8-4596-3311161F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544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6E7F9F-BFB4-C75B-87AD-9A9CA5344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9B6DF93-2A32-5D29-3536-EA4044792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C5E9831-5F3E-13B0-B2A6-2553A5C5F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BF195C9-96AA-7567-5F5C-D7F54FC4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4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A46F652-077E-8A23-B331-6EB804E6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F8001E-2073-1DFC-0159-34DA6A73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B5402E-0D15-EEA2-C8A4-B02FD779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59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1B1912-5F7B-1C54-F026-2E271633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D4E7AE-5445-77D3-3B9B-BF7E19DCB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27480AE-68D6-EC1A-4436-9198EFE4B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32F0190-0D96-38C7-4A95-996E07DDD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B83F540-FAE2-3F3B-AF64-1A8F3AA99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E78B5D-7F73-21CB-61DB-F5E62C1E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17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4DB994-73A4-91C4-7DA6-0C78DD63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1C112C-82F6-520E-3DC7-E2B7E0F4E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395D951-684A-23C1-9C26-CE0FD00F2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9BBC794-C043-5EFF-9AC6-977CE08D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BB486A-2B92-B319-5261-BBD2BC50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3F56FC0-E209-20F1-0313-799F1195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41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D425A0-7113-47C9-DD99-17D9EFC5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650F25-C46C-37B3-BEC9-8A5050623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48CBB1-87F9-453F-E340-5948FCD79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1FC91-E0D1-4481-BE03-867FA6EDB374}" type="datetimeFigureOut">
              <a:rPr lang="ko-KR" altLang="en-US" smtClean="0"/>
              <a:t>2024-01-09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CBEBF0-CDC6-6203-FF90-A06D89119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32350D-0442-E12A-FB60-5AD126CB5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3F7BA-9C56-4296-A6B1-29FDD27C0D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7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430815DF-251C-002E-CE37-1AA1CE4EA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270228"/>
              </p:ext>
            </p:extLst>
          </p:nvPr>
        </p:nvGraphicFramePr>
        <p:xfrm>
          <a:off x="1127125" y="1310216"/>
          <a:ext cx="8969375" cy="1909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69">
                  <a:extLst>
                    <a:ext uri="{9D8B030D-6E8A-4147-A177-3AD203B41FA5}">
                      <a16:colId xmlns:a16="http://schemas.microsoft.com/office/drawing/2014/main" val="2189280049"/>
                    </a:ext>
                  </a:extLst>
                </a:gridCol>
                <a:gridCol w="1046939">
                  <a:extLst>
                    <a:ext uri="{9D8B030D-6E8A-4147-A177-3AD203B41FA5}">
                      <a16:colId xmlns:a16="http://schemas.microsoft.com/office/drawing/2014/main" val="3451090842"/>
                    </a:ext>
                  </a:extLst>
                </a:gridCol>
                <a:gridCol w="1724370">
                  <a:extLst>
                    <a:ext uri="{9D8B030D-6E8A-4147-A177-3AD203B41FA5}">
                      <a16:colId xmlns:a16="http://schemas.microsoft.com/office/drawing/2014/main" val="252073788"/>
                    </a:ext>
                  </a:extLst>
                </a:gridCol>
                <a:gridCol w="1108524">
                  <a:extLst>
                    <a:ext uri="{9D8B030D-6E8A-4147-A177-3AD203B41FA5}">
                      <a16:colId xmlns:a16="http://schemas.microsoft.com/office/drawing/2014/main" val="172699068"/>
                    </a:ext>
                  </a:extLst>
                </a:gridCol>
                <a:gridCol w="2360745">
                  <a:extLst>
                    <a:ext uri="{9D8B030D-6E8A-4147-A177-3AD203B41FA5}">
                      <a16:colId xmlns:a16="http://schemas.microsoft.com/office/drawing/2014/main" val="1528412705"/>
                    </a:ext>
                  </a:extLst>
                </a:gridCol>
                <a:gridCol w="2157428">
                  <a:extLst>
                    <a:ext uri="{9D8B030D-6E8A-4147-A177-3AD203B41FA5}">
                      <a16:colId xmlns:a16="http://schemas.microsoft.com/office/drawing/2014/main" val="4193133363"/>
                    </a:ext>
                  </a:extLst>
                </a:gridCol>
              </a:tblGrid>
              <a:tr h="27274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No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ID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변경 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변경 위치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/>
                        <a:t>변동 내역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861674"/>
                  </a:ext>
                </a:extLst>
              </a:tr>
              <a:tr h="27274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>
                          <a:solidFill>
                            <a:schemeClr val="bg1"/>
                          </a:solidFill>
                        </a:rPr>
                        <a:t>주문상태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>
                          <a:solidFill>
                            <a:schemeClr val="bg1"/>
                          </a:solidFill>
                        </a:rPr>
                        <a:t>결제상태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96478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1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testadmin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Admin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주문확정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매장취소</a:t>
                      </a:r>
                      <a:r>
                        <a:rPr lang="en-US" altLang="ko-KR" sz="1000"/>
                        <a:t>(</a:t>
                      </a:r>
                      <a:r>
                        <a:rPr lang="ko-KR" altLang="en-US" sz="1000"/>
                        <a:t>환불</a:t>
                      </a:r>
                      <a:r>
                        <a:rPr lang="en-US" altLang="ko-KR" sz="1000"/>
                        <a:t>)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결제취소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750518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204065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Agent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주문확인중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수령완료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29412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3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Pos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수령대기중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수령완료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63980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4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system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주문확인중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매장취소</a:t>
                      </a:r>
                      <a:r>
                        <a:rPr lang="en-US" altLang="ko-KR" sz="1000"/>
                        <a:t>(</a:t>
                      </a:r>
                      <a:r>
                        <a:rPr lang="ko-KR" altLang="en-US" sz="1000"/>
                        <a:t>주문취소</a:t>
                      </a:r>
                      <a:r>
                        <a:rPr lang="en-US" altLang="ko-KR" sz="1000"/>
                        <a:t>)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결제취소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36062"/>
                  </a:ext>
                </a:extLst>
              </a:tr>
              <a:tr h="272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5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-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/>
                        <a:t>yyyy-mm-dd hh:mm:ss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system</a:t>
                      </a:r>
                      <a:endParaRPr lang="ko-KR" altLang="en-US" sz="10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수령대기중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자동확정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/>
                        <a:t>결제완료 →</a:t>
                      </a:r>
                      <a:r>
                        <a:rPr lang="en-US" altLang="ko-KR" sz="1000"/>
                        <a:t> </a:t>
                      </a:r>
                      <a:r>
                        <a:rPr lang="ko-KR" altLang="en-US" sz="1000"/>
                        <a:t>결제완료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493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A36B7B7-ECDB-C313-D0C1-6F04349E6304}"/>
              </a:ext>
            </a:extLst>
          </p:cNvPr>
          <p:cNvSpPr txBox="1"/>
          <p:nvPr/>
        </p:nvSpPr>
        <p:spPr>
          <a:xfrm>
            <a:off x="628650" y="3876675"/>
            <a:ext cx="1304925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변경 일시가 가장 최근인 내역이 </a:t>
            </a:r>
            <a:r>
              <a:rPr lang="en-US" altLang="ko-KR" sz="1000"/>
              <a:t>1</a:t>
            </a:r>
            <a:endParaRPr lang="ko-KR" altLang="en-US" sz="100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EBD9C5FC-A2AD-55A0-AC03-F8A944314063}"/>
              </a:ext>
            </a:extLst>
          </p:cNvPr>
          <p:cNvCxnSpPr/>
          <p:nvPr/>
        </p:nvCxnSpPr>
        <p:spPr>
          <a:xfrm flipH="1">
            <a:off x="1247775" y="3219452"/>
            <a:ext cx="114300" cy="657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FA2B667-136B-E84F-6DE8-9F1804815A6C}"/>
              </a:ext>
            </a:extLst>
          </p:cNvPr>
          <p:cNvSpPr txBox="1"/>
          <p:nvPr/>
        </p:nvSpPr>
        <p:spPr>
          <a:xfrm>
            <a:off x="1695449" y="4410075"/>
            <a:ext cx="3314699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- system </a:t>
            </a:r>
            <a:r>
              <a:rPr lang="ko-KR" altLang="en-US" sz="1000"/>
              <a:t>변동일 경우</a:t>
            </a:r>
            <a:r>
              <a:rPr lang="en-US" altLang="ko-KR" sz="1000"/>
              <a:t>, </a:t>
            </a:r>
            <a:r>
              <a:rPr lang="ko-KR" altLang="en-US" sz="1000"/>
              <a:t>현재 변경에 할당된 </a:t>
            </a:r>
            <a:r>
              <a:rPr lang="en-US" altLang="ko-KR" sz="1000"/>
              <a:t>ID</a:t>
            </a:r>
            <a:r>
              <a:rPr lang="ko-KR" altLang="en-US" sz="1000"/>
              <a:t>가 있다면 해당 </a:t>
            </a:r>
            <a:r>
              <a:rPr lang="en-US" altLang="ko-KR" sz="1000"/>
              <a:t>ID</a:t>
            </a:r>
            <a:r>
              <a:rPr lang="ko-KR" altLang="en-US" sz="1000"/>
              <a:t>로</a:t>
            </a:r>
            <a:r>
              <a:rPr lang="en-US" altLang="ko-KR" sz="1000"/>
              <a:t>, </a:t>
            </a:r>
            <a:r>
              <a:rPr lang="ko-KR" altLang="en-US" sz="1000"/>
              <a:t>없다면 </a:t>
            </a:r>
            <a:r>
              <a:rPr lang="en-US" altLang="ko-KR" sz="1000"/>
              <a:t>‘-’</a:t>
            </a:r>
            <a:r>
              <a:rPr lang="ko-KR" altLang="en-US" sz="1000"/>
              <a:t>로 표시 부탁드립니다</a:t>
            </a:r>
            <a:r>
              <a:rPr lang="en-US" altLang="ko-KR" sz="1000"/>
              <a:t>.</a:t>
            </a:r>
          </a:p>
          <a:p>
            <a:endParaRPr lang="en-US" altLang="ko-KR" sz="1000"/>
          </a:p>
          <a:p>
            <a:r>
              <a:rPr lang="en-US" altLang="ko-KR" sz="1000"/>
              <a:t>- POS, AGENT</a:t>
            </a:r>
            <a:r>
              <a:rPr lang="ko-KR" altLang="en-US" sz="1000"/>
              <a:t>에서의 변동일 때 </a:t>
            </a:r>
            <a:r>
              <a:rPr lang="en-US" altLang="ko-KR" sz="1000"/>
              <a:t>ID </a:t>
            </a:r>
            <a:r>
              <a:rPr lang="ko-KR" altLang="en-US" sz="1000"/>
              <a:t>기록이 어렵다면 그 부분도 일단 </a:t>
            </a:r>
            <a:r>
              <a:rPr lang="en-US" altLang="ko-KR" sz="1000"/>
              <a:t>‘-’</a:t>
            </a:r>
            <a:r>
              <a:rPr lang="ko-KR" altLang="en-US" sz="1000"/>
              <a:t>로 처리 부탁드립니다</a:t>
            </a:r>
            <a:r>
              <a:rPr lang="en-US" altLang="ko-KR" sz="1000"/>
              <a:t>.</a:t>
            </a: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3B600CE1-5EA1-1805-B1E3-943CB7FC5C61}"/>
              </a:ext>
            </a:extLst>
          </p:cNvPr>
          <p:cNvCxnSpPr>
            <a:cxnSpLocks/>
          </p:cNvCxnSpPr>
          <p:nvPr/>
        </p:nvCxnSpPr>
        <p:spPr>
          <a:xfrm>
            <a:off x="2314575" y="3219452"/>
            <a:ext cx="0" cy="1190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470C8E1-5A4C-8814-67D3-442C146B8B2C}"/>
              </a:ext>
            </a:extLst>
          </p:cNvPr>
          <p:cNvSpPr txBox="1"/>
          <p:nvPr/>
        </p:nvSpPr>
        <p:spPr>
          <a:xfrm>
            <a:off x="3133724" y="5762625"/>
            <a:ext cx="3314699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변경 위치는 현재 </a:t>
            </a:r>
            <a:r>
              <a:rPr lang="en-US" altLang="ko-KR" sz="1000"/>
              <a:t>Admin, Agent, Pos</a:t>
            </a:r>
            <a:r>
              <a:rPr lang="ko-KR" altLang="en-US" sz="1000"/>
              <a:t>의 세 개가 될 것 같은데</a:t>
            </a:r>
            <a:r>
              <a:rPr lang="en-US" altLang="ko-KR" sz="1000"/>
              <a:t>, system</a:t>
            </a:r>
            <a:r>
              <a:rPr lang="ko-KR" altLang="en-US" sz="1000"/>
              <a:t>의 경우에는 </a:t>
            </a:r>
            <a:r>
              <a:rPr lang="en-US" altLang="ko-KR" sz="1000"/>
              <a:t>Admin</a:t>
            </a:r>
            <a:r>
              <a:rPr lang="ko-KR" altLang="en-US" sz="1000"/>
              <a:t>으로 표시되어야 한다면 그렇게 해주셔도 될 것 같습니다</a:t>
            </a:r>
            <a:r>
              <a:rPr lang="en-US" altLang="ko-KR" sz="1000"/>
              <a:t>.</a:t>
            </a: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99B7BA07-12F8-B14E-6E27-409D9395FA9D}"/>
              </a:ext>
            </a:extLst>
          </p:cNvPr>
          <p:cNvCxnSpPr>
            <a:cxnSpLocks/>
          </p:cNvCxnSpPr>
          <p:nvPr/>
        </p:nvCxnSpPr>
        <p:spPr>
          <a:xfrm>
            <a:off x="5238750" y="3219451"/>
            <a:ext cx="0" cy="2543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C1DCDAB-91FE-FEB6-092B-5453E1A18A5B}"/>
              </a:ext>
            </a:extLst>
          </p:cNvPr>
          <p:cNvSpPr txBox="1"/>
          <p:nvPr/>
        </p:nvSpPr>
        <p:spPr>
          <a:xfrm>
            <a:off x="5572125" y="3955137"/>
            <a:ext cx="230505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수령대기중 </a:t>
            </a:r>
            <a:r>
              <a:rPr lang="en-US" altLang="ko-KR" sz="1000"/>
              <a:t>-&gt; </a:t>
            </a:r>
            <a:r>
              <a:rPr lang="ko-KR" altLang="en-US" sz="1000"/>
              <a:t>자동확정</a:t>
            </a:r>
            <a:endParaRPr lang="en-US" altLang="ko-KR" sz="1000"/>
          </a:p>
          <a:p>
            <a:r>
              <a:rPr lang="ko-KR" altLang="en-US" sz="1000"/>
              <a:t>주문확정 </a:t>
            </a:r>
            <a:r>
              <a:rPr lang="en-US" altLang="ko-KR" sz="1000"/>
              <a:t>-&gt; </a:t>
            </a:r>
            <a:r>
              <a:rPr lang="ko-KR" altLang="en-US" sz="1000"/>
              <a:t>자동확정</a:t>
            </a:r>
            <a:endParaRPr lang="en-US" altLang="ko-KR" sz="1000"/>
          </a:p>
          <a:p>
            <a:r>
              <a:rPr lang="ko-KR" altLang="en-US" sz="1000"/>
              <a:t>주문확인중 </a:t>
            </a:r>
            <a:r>
              <a:rPr lang="en-US" altLang="ko-KR" sz="1000"/>
              <a:t>-&gt; </a:t>
            </a:r>
            <a:r>
              <a:rPr lang="ko-KR" altLang="en-US" sz="1000"/>
              <a:t>매장취소</a:t>
            </a:r>
            <a:r>
              <a:rPr lang="en-US" altLang="ko-KR" sz="1000"/>
              <a:t>(</a:t>
            </a:r>
            <a:r>
              <a:rPr lang="ko-KR" altLang="en-US" sz="1000"/>
              <a:t>주문취소</a:t>
            </a:r>
            <a:r>
              <a:rPr lang="en-US" altLang="ko-KR" sz="1000"/>
              <a:t>)</a:t>
            </a:r>
          </a:p>
          <a:p>
            <a:endParaRPr lang="en-US" altLang="ko-KR" sz="1000"/>
          </a:p>
          <a:p>
            <a:r>
              <a:rPr lang="ko-KR" altLang="en-US" sz="1000"/>
              <a:t>처럼 스케줄러를 통한 자동 변경도 기록 부탁드립니다</a:t>
            </a:r>
            <a:r>
              <a:rPr lang="en-US" altLang="ko-KR" sz="1000"/>
              <a:t>.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01017D94-823C-0848-C703-6C4AE2A420CD}"/>
              </a:ext>
            </a:extLst>
          </p:cNvPr>
          <p:cNvCxnSpPr>
            <a:cxnSpLocks/>
          </p:cNvCxnSpPr>
          <p:nvPr/>
        </p:nvCxnSpPr>
        <p:spPr>
          <a:xfrm>
            <a:off x="6272208" y="3219451"/>
            <a:ext cx="42863" cy="72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BDD6ACD-7E77-1645-17BB-3C81FF1E0500}"/>
              </a:ext>
            </a:extLst>
          </p:cNvPr>
          <p:cNvSpPr txBox="1"/>
          <p:nvPr/>
        </p:nvSpPr>
        <p:spPr>
          <a:xfrm>
            <a:off x="8308177" y="3943350"/>
            <a:ext cx="2305052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결제 상태에 변동이 없을 때에는 </a:t>
            </a:r>
            <a:r>
              <a:rPr lang="en-US" altLang="ko-KR" sz="1000"/>
              <a:t>‘</a:t>
            </a:r>
            <a:r>
              <a:rPr lang="ko-KR" altLang="en-US" sz="1000"/>
              <a:t>변동없음</a:t>
            </a:r>
            <a:r>
              <a:rPr lang="en-US" altLang="ko-KR" sz="1000"/>
              <a:t>‘ </a:t>
            </a:r>
            <a:r>
              <a:rPr lang="ko-KR" altLang="en-US" sz="1000"/>
              <a:t>또는 </a:t>
            </a:r>
            <a:r>
              <a:rPr lang="en-US" altLang="ko-KR" sz="1000"/>
              <a:t>‘-’</a:t>
            </a:r>
            <a:r>
              <a:rPr lang="ko-KR" altLang="en-US" sz="1000"/>
              <a:t>로 처리해도 괜찮을 것 같습니다</a:t>
            </a:r>
            <a:r>
              <a:rPr lang="en-US" altLang="ko-KR" sz="1000"/>
              <a:t>. </a:t>
            </a:r>
            <a:r>
              <a:rPr lang="ko-KR" altLang="en-US" sz="1000"/>
              <a:t>별 차이가 없다면 위에 있는 것처럼 </a:t>
            </a:r>
            <a:r>
              <a:rPr lang="en-US" altLang="ko-KR" sz="1000"/>
              <a:t>‘</a:t>
            </a:r>
            <a:r>
              <a:rPr lang="ko-KR" altLang="en-US" sz="1000"/>
              <a:t>결제완료 →</a:t>
            </a:r>
            <a:r>
              <a:rPr lang="en-US" altLang="ko-KR" sz="1000"/>
              <a:t> </a:t>
            </a:r>
            <a:r>
              <a:rPr lang="ko-KR" altLang="en-US" sz="1000"/>
              <a:t>결제완료</a:t>
            </a:r>
            <a:r>
              <a:rPr lang="en-US" altLang="ko-KR" sz="1000"/>
              <a:t>’</a:t>
            </a:r>
            <a:r>
              <a:rPr lang="ko-KR" altLang="en-US" sz="1000"/>
              <a:t>의 형태로 부탁드립니다</a:t>
            </a:r>
            <a:r>
              <a:rPr lang="en-US" altLang="ko-KR" sz="1000"/>
              <a:t>.</a:t>
            </a:r>
            <a:endParaRPr lang="ko-KR" altLang="en-US" sz="1000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EC8D126A-8D0D-6624-F853-B387808CB85A}"/>
              </a:ext>
            </a:extLst>
          </p:cNvPr>
          <p:cNvCxnSpPr>
            <a:cxnSpLocks/>
          </p:cNvCxnSpPr>
          <p:nvPr/>
        </p:nvCxnSpPr>
        <p:spPr>
          <a:xfrm>
            <a:off x="9008260" y="3207664"/>
            <a:ext cx="42863" cy="723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65771B8-0EF0-318A-D395-1CC061152FCC}"/>
              </a:ext>
            </a:extLst>
          </p:cNvPr>
          <p:cNvSpPr txBox="1"/>
          <p:nvPr/>
        </p:nvSpPr>
        <p:spPr>
          <a:xfrm>
            <a:off x="333376" y="228600"/>
            <a:ext cx="2400300" cy="2616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 b="1"/>
              <a:t>스토리 오더 주문 상태 변경 내역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FA019E-B14A-0805-36B8-C80EF33BD8BD}"/>
              </a:ext>
            </a:extLst>
          </p:cNvPr>
          <p:cNvSpPr txBox="1"/>
          <p:nvPr/>
        </p:nvSpPr>
        <p:spPr>
          <a:xfrm>
            <a:off x="1114425" y="1002341"/>
            <a:ext cx="240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주문 상태 변경 내역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6F4807-9C80-BE92-A33C-C0D8C688CAF6}"/>
              </a:ext>
            </a:extLst>
          </p:cNvPr>
          <p:cNvSpPr txBox="1"/>
          <p:nvPr/>
        </p:nvSpPr>
        <p:spPr>
          <a:xfrm>
            <a:off x="7965277" y="572608"/>
            <a:ext cx="230505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/>
              <a:t>스토리 오더 주문 내역 상세 페이지 최하단에 배치</a:t>
            </a: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2B432A8-2A31-C744-BA40-516F581444F2}"/>
              </a:ext>
            </a:extLst>
          </p:cNvPr>
          <p:cNvCxnSpPr>
            <a:cxnSpLocks/>
          </p:cNvCxnSpPr>
          <p:nvPr/>
        </p:nvCxnSpPr>
        <p:spPr>
          <a:xfrm flipV="1">
            <a:off x="2512210" y="756218"/>
            <a:ext cx="5453067" cy="363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08177" y="3315801"/>
            <a:ext cx="3889420" cy="27238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오더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주문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 상태 변경 내역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(order status change history)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add the field on the last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Grid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DB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st_order_change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condition: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 {the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order_no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sort: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DESC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Grid columns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No : logical no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ID : user id of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(if NULL, show ‘-’)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변경 일시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d)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변경 위치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job_type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e)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변동 내역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주문상태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smart_order_status_before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-&gt;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smart_order_status_after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(show code name)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f)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변동 내역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결제상태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-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payment_status_before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-&gt;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payment_status_after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 (show code name)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7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360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나눔고딕</vt:lpstr>
      <vt:lpstr>Arial</vt:lpstr>
      <vt:lpstr>맑은 고딕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</cp:revision>
  <dcterms:created xsi:type="dcterms:W3CDTF">2024-01-03T02:47:25Z</dcterms:created>
  <dcterms:modified xsi:type="dcterms:W3CDTF">2024-01-09T07:30:56Z</dcterms:modified>
</cp:coreProperties>
</file>