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0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7B3DEC5-D3FA-21E7-6437-007812F11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B19C23F-4CC3-29F6-1C85-25001A011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67648B6-6033-C9AA-D19B-493655FC0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DA71-20CB-4A51-80D7-3242C69C404F}" type="datetimeFigureOut">
              <a:rPr lang="ko-KR" altLang="en-US" smtClean="0"/>
              <a:t>2024-01-09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4112D66-14CC-1A74-58F2-17A5D2BD1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BACA7F7-0689-A53D-B1E1-D4DE90510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3DB3-3D9F-414F-B4BD-17F0447325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0007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461047D-9024-A87C-51CF-6AFCDB61F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B70A60F-B07D-4042-4121-78A86C74F3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328E616-3652-E3C7-DEF8-87E1521AE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DA71-20CB-4A51-80D7-3242C69C404F}" type="datetimeFigureOut">
              <a:rPr lang="ko-KR" altLang="en-US" smtClean="0"/>
              <a:t>2024-01-09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D4FA508-CA16-CBE6-35A5-CF438980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BDB8D97-B876-2B4F-700D-D2B69D42F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3DB3-3D9F-414F-B4BD-17F0447325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511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6B6766D-8543-AEE3-ACCB-C87A04D41B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E5E8504-3FBC-4D21-0A43-EA4A1F959B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71EDDDE-7DBF-D490-7BC5-1A427BB6C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DA71-20CB-4A51-80D7-3242C69C404F}" type="datetimeFigureOut">
              <a:rPr lang="ko-KR" altLang="en-US" smtClean="0"/>
              <a:t>2024-01-09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7C0AA55-B410-F6A5-C4EB-028A66284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09B6145-142D-2808-F842-C538C90E9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3DB3-3D9F-414F-B4BD-17F0447325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193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BEFC50-C3AB-1A6B-2360-AD18963F0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4B9ABAE-0523-509C-0244-91D49D056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3DD9D45-3F46-3517-D9F7-5C208082B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DA71-20CB-4A51-80D7-3242C69C404F}" type="datetimeFigureOut">
              <a:rPr lang="ko-KR" altLang="en-US" smtClean="0"/>
              <a:t>2024-01-09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6653242-4BEA-898A-8ACD-22283AA2F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31E91A0-3E17-E832-28DA-C758B6F9C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3DB3-3D9F-414F-B4BD-17F0447325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4063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D4555E7-F9DC-6E6A-8283-368DC2DB4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C59E676-66ED-2E0A-CBB2-FA13BBEB2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8C0DBA2-5A76-31F1-4587-FDB3AEF3C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DA71-20CB-4A51-80D7-3242C69C404F}" type="datetimeFigureOut">
              <a:rPr lang="ko-KR" altLang="en-US" smtClean="0"/>
              <a:t>2024-01-09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87E38C7-AE9B-6BB6-9EFD-F1D8197FE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C9E4120-4D0E-2A2A-18A2-86F523A5E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3DB3-3D9F-414F-B4BD-17F0447325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4332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A39AFE7-AFAB-B19D-81F8-32C10A463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8B0DB69-E7ED-FB5B-4059-48A643AF88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9FF40B3-3C11-9F93-951A-458CF60742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74218FF-9F3D-B71B-033D-44DEA39A8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DA71-20CB-4A51-80D7-3242C69C404F}" type="datetimeFigureOut">
              <a:rPr lang="ko-KR" altLang="en-US" smtClean="0"/>
              <a:t>2024-01-09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67E97A9-6B9F-EFBD-ED19-1911306B6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BCE10FA-9B94-DE4F-205C-5701656F5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3DB3-3D9F-414F-B4BD-17F0447325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621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5B2A3D-FAE1-47DF-D872-F1C4471A4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2ECE008-3C86-8828-A8D0-0B7D6FF57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34E7F24-1303-E1D8-185B-3143D0021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E6F6166-6973-92C2-35BB-4775A5CD00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5F7AFC6-6646-59EF-D287-9B79DF534F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ACDB976-DDBC-0058-2896-09FEFA9C4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DA71-20CB-4A51-80D7-3242C69C404F}" type="datetimeFigureOut">
              <a:rPr lang="ko-KR" altLang="en-US" smtClean="0"/>
              <a:t>2024-01-09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F53948D-D593-7813-AC83-87F7A4990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1318817-BCA7-E66C-176B-041D9416F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3DB3-3D9F-414F-B4BD-17F0447325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033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17173E0-E529-9CA8-F96C-B36E00DAB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CC7553D-3A7F-45C5-6A27-B66D2B416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DA71-20CB-4A51-80D7-3242C69C404F}" type="datetimeFigureOut">
              <a:rPr lang="ko-KR" altLang="en-US" smtClean="0"/>
              <a:t>2024-01-09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16CB23B-F5B7-6EA4-FBBE-A14A89F8B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65DA873-D9C4-77EB-DD33-A5BC111B8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3DB3-3D9F-414F-B4BD-17F0447325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7548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CF582A0-3ED9-7A82-582D-DDF0BBCAB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DA71-20CB-4A51-80D7-3242C69C404F}" type="datetimeFigureOut">
              <a:rPr lang="ko-KR" altLang="en-US" smtClean="0"/>
              <a:t>2024-01-09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B2C71E4-D4A5-04BA-5195-46ADD1EC8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7D7D24B-AACD-8B37-BEA2-87A01A9A6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3DB3-3D9F-414F-B4BD-17F0447325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1885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8199152-4A2A-1897-8CFC-2DE54C14D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17B120B-867E-19DB-7928-F863CF3A1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B800BCF-D6CB-8A42-CD30-9DE76C7399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AD096A8-3FFB-512C-965C-C69D2E95B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DA71-20CB-4A51-80D7-3242C69C404F}" type="datetimeFigureOut">
              <a:rPr lang="ko-KR" altLang="en-US" smtClean="0"/>
              <a:t>2024-01-09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97F25E0-7DAC-9A63-1BAA-2D30DDA10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56157CA-D265-5C34-28A4-B81EA9A38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3DB3-3D9F-414F-B4BD-17F0447325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9129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6374825-57B6-108B-34FB-CD5479386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F66CE8F-9172-5FDD-0076-9C5C2F04C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4086F02-51CC-64FE-A0AC-F6274A84CB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D7C9CF1-DBF8-BAAE-CBED-7989817B4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DA71-20CB-4A51-80D7-3242C69C404F}" type="datetimeFigureOut">
              <a:rPr lang="ko-KR" altLang="en-US" smtClean="0"/>
              <a:t>2024-01-09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C1B5363-60D4-11F0-D81B-1D8C0274A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859FE0C-FA23-FB70-5509-7F266CF1C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3DB3-3D9F-414F-B4BD-17F0447325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887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FF0CE5B-4760-38C9-B429-FD7F586A5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98C53AE-F03B-48A4-ED40-39A3167A3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7447742-4040-8DDF-1B2A-DEAAFD23B5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6DA71-20CB-4A51-80D7-3242C69C404F}" type="datetimeFigureOut">
              <a:rPr lang="ko-KR" altLang="en-US" smtClean="0"/>
              <a:t>2024-01-09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4FEF580-6E38-5410-A7EA-29FA752AE4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3DC316F-CDB0-6576-26D8-E06AED4BD8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43DB3-3D9F-414F-B4BD-17F0447325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4111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E6B557CB-CCFA-E261-F531-22D80AB40B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635555"/>
              </p:ext>
            </p:extLst>
          </p:nvPr>
        </p:nvGraphicFramePr>
        <p:xfrm>
          <a:off x="1127125" y="1310216"/>
          <a:ext cx="8969375" cy="1909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369">
                  <a:extLst>
                    <a:ext uri="{9D8B030D-6E8A-4147-A177-3AD203B41FA5}">
                      <a16:colId xmlns:a16="http://schemas.microsoft.com/office/drawing/2014/main" val="2189280049"/>
                    </a:ext>
                  </a:extLst>
                </a:gridCol>
                <a:gridCol w="1046939">
                  <a:extLst>
                    <a:ext uri="{9D8B030D-6E8A-4147-A177-3AD203B41FA5}">
                      <a16:colId xmlns:a16="http://schemas.microsoft.com/office/drawing/2014/main" val="3451090842"/>
                    </a:ext>
                  </a:extLst>
                </a:gridCol>
                <a:gridCol w="1724370">
                  <a:extLst>
                    <a:ext uri="{9D8B030D-6E8A-4147-A177-3AD203B41FA5}">
                      <a16:colId xmlns:a16="http://schemas.microsoft.com/office/drawing/2014/main" val="252073788"/>
                    </a:ext>
                  </a:extLst>
                </a:gridCol>
                <a:gridCol w="1108524">
                  <a:extLst>
                    <a:ext uri="{9D8B030D-6E8A-4147-A177-3AD203B41FA5}">
                      <a16:colId xmlns:a16="http://schemas.microsoft.com/office/drawing/2014/main" val="172699068"/>
                    </a:ext>
                  </a:extLst>
                </a:gridCol>
                <a:gridCol w="2360745">
                  <a:extLst>
                    <a:ext uri="{9D8B030D-6E8A-4147-A177-3AD203B41FA5}">
                      <a16:colId xmlns:a16="http://schemas.microsoft.com/office/drawing/2014/main" val="1528412705"/>
                    </a:ext>
                  </a:extLst>
                </a:gridCol>
                <a:gridCol w="2157428">
                  <a:extLst>
                    <a:ext uri="{9D8B030D-6E8A-4147-A177-3AD203B41FA5}">
                      <a16:colId xmlns:a16="http://schemas.microsoft.com/office/drawing/2014/main" val="4193133363"/>
                    </a:ext>
                  </a:extLst>
                </a:gridCol>
              </a:tblGrid>
              <a:tr h="272748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No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ID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/>
                        <a:t>변경 일시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/>
                        <a:t>변경 위치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/>
                        <a:t>변동 내역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861674"/>
                  </a:ext>
                </a:extLst>
              </a:tr>
              <a:tr h="27274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>
                          <a:solidFill>
                            <a:schemeClr val="bg1"/>
                          </a:solidFill>
                        </a:rPr>
                        <a:t>주문상태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>
                          <a:solidFill>
                            <a:schemeClr val="bg1"/>
                          </a:solidFill>
                        </a:rPr>
                        <a:t>결제상태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964782"/>
                  </a:ext>
                </a:extLst>
              </a:tr>
              <a:tr h="2727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1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testadmin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yyyy-mm-dd hh:mm:ss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Admin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/>
                        <a:t>상품준비중 →</a:t>
                      </a:r>
                      <a:r>
                        <a:rPr lang="en-US" altLang="ko-KR" sz="1000"/>
                        <a:t> </a:t>
                      </a:r>
                      <a:r>
                        <a:rPr lang="ko-KR" altLang="en-US" sz="1000"/>
                        <a:t>배송중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/>
                        <a:t>결제완료 →</a:t>
                      </a:r>
                      <a:r>
                        <a:rPr lang="en-US" altLang="ko-KR" sz="1000"/>
                        <a:t> </a:t>
                      </a:r>
                      <a:r>
                        <a:rPr lang="ko-KR" altLang="en-US" sz="1000"/>
                        <a:t>결제완료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750518"/>
                  </a:ext>
                </a:extLst>
              </a:tr>
              <a:tr h="2727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2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204065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yyyy-mm-dd hh:mm:ss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Admin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/>
                        <a:t>배송중 →</a:t>
                      </a:r>
                      <a:r>
                        <a:rPr lang="en-US" altLang="ko-KR" sz="1000"/>
                        <a:t> </a:t>
                      </a:r>
                      <a:r>
                        <a:rPr lang="ko-KR" altLang="en-US" sz="1000"/>
                        <a:t>배송완료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/>
                        <a:t>결제완료 →</a:t>
                      </a:r>
                      <a:r>
                        <a:rPr lang="en-US" altLang="ko-KR" sz="1000"/>
                        <a:t> </a:t>
                      </a:r>
                      <a:r>
                        <a:rPr lang="ko-KR" altLang="en-US" sz="1000"/>
                        <a:t>결제완료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294122"/>
                  </a:ext>
                </a:extLst>
              </a:tr>
              <a:tr h="2727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3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-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yyyy-mm-dd hh:mm:ss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Admin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/>
                        <a:t>배송완료 →</a:t>
                      </a:r>
                      <a:r>
                        <a:rPr lang="en-US" altLang="ko-KR" sz="1000"/>
                        <a:t> </a:t>
                      </a:r>
                      <a:r>
                        <a:rPr lang="ko-KR" altLang="en-US" sz="1000"/>
                        <a:t>환불</a:t>
                      </a:r>
                      <a:r>
                        <a:rPr lang="en-US" altLang="ko-KR" sz="1000"/>
                        <a:t>(</a:t>
                      </a:r>
                      <a:r>
                        <a:rPr lang="ko-KR" altLang="en-US" sz="1000"/>
                        <a:t>쇼핑몰취소</a:t>
                      </a:r>
                      <a:r>
                        <a:rPr lang="en-US" altLang="ko-KR" sz="1000"/>
                        <a:t>)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/>
                        <a:t>결제완료 →</a:t>
                      </a:r>
                      <a:r>
                        <a:rPr lang="en-US" altLang="ko-KR" sz="1000"/>
                        <a:t> </a:t>
                      </a:r>
                      <a:r>
                        <a:rPr lang="ko-KR" altLang="en-US" sz="1000"/>
                        <a:t>결제취소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263980"/>
                  </a:ext>
                </a:extLst>
              </a:tr>
              <a:tr h="2727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4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-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/>
                        <a:t>yyyy-mm-dd hh:mm:ss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system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/>
                        <a:t>배송중 →</a:t>
                      </a:r>
                      <a:r>
                        <a:rPr lang="en-US" altLang="ko-KR" sz="1000"/>
                        <a:t> </a:t>
                      </a:r>
                      <a:r>
                        <a:rPr lang="ko-KR" altLang="en-US" sz="1000"/>
                        <a:t>배송완료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/>
                        <a:t>결제완료 →</a:t>
                      </a:r>
                      <a:r>
                        <a:rPr lang="en-US" altLang="ko-KR" sz="1000"/>
                        <a:t> </a:t>
                      </a:r>
                      <a:r>
                        <a:rPr lang="ko-KR" altLang="en-US" sz="1000"/>
                        <a:t>결제완료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136062"/>
                  </a:ext>
                </a:extLst>
              </a:tr>
              <a:tr h="2727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5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/>
                        <a:t>-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/>
                        <a:t>yyyy-mm-dd hh:mm:ss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system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/>
                        <a:t>배송완료 </a:t>
                      </a:r>
                      <a:r>
                        <a:rPr lang="en-US" altLang="ko-KR" sz="1000"/>
                        <a:t>-&gt; </a:t>
                      </a:r>
                      <a:r>
                        <a:rPr lang="ko-KR" altLang="en-US" sz="1000"/>
                        <a:t>취소완료</a:t>
                      </a:r>
                      <a:r>
                        <a:rPr lang="en-US" altLang="ko-KR" sz="1000"/>
                        <a:t>(</a:t>
                      </a:r>
                      <a:r>
                        <a:rPr lang="ko-KR" altLang="en-US" sz="1000"/>
                        <a:t>주문자요청</a:t>
                      </a:r>
                      <a:r>
                        <a:rPr lang="en-US" altLang="ko-KR" sz="1000"/>
                        <a:t>)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/>
                        <a:t>결제완료 →</a:t>
                      </a:r>
                      <a:r>
                        <a:rPr lang="en-US" altLang="ko-KR" sz="1000"/>
                        <a:t> </a:t>
                      </a:r>
                      <a:r>
                        <a:rPr lang="ko-KR" altLang="en-US" sz="1000"/>
                        <a:t>결제취소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24932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9E469C0-2256-BC31-5ACA-DDB729B5D3A0}"/>
              </a:ext>
            </a:extLst>
          </p:cNvPr>
          <p:cNvSpPr txBox="1"/>
          <p:nvPr/>
        </p:nvSpPr>
        <p:spPr>
          <a:xfrm>
            <a:off x="628650" y="3876675"/>
            <a:ext cx="1304925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변경 일시가 가장 최근인 내역이 </a:t>
            </a:r>
            <a:r>
              <a:rPr lang="en-US" altLang="ko-KR" sz="1000"/>
              <a:t>1</a:t>
            </a:r>
            <a:endParaRPr lang="ko-KR" altLang="en-US" sz="1000"/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193838D8-70AF-FA93-FFCC-03C163872F7D}"/>
              </a:ext>
            </a:extLst>
          </p:cNvPr>
          <p:cNvCxnSpPr/>
          <p:nvPr/>
        </p:nvCxnSpPr>
        <p:spPr>
          <a:xfrm flipH="1">
            <a:off x="1247775" y="3219452"/>
            <a:ext cx="114300" cy="6572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128C5D3-77E8-5039-1950-74E7618B390C}"/>
              </a:ext>
            </a:extLst>
          </p:cNvPr>
          <p:cNvSpPr txBox="1"/>
          <p:nvPr/>
        </p:nvSpPr>
        <p:spPr>
          <a:xfrm>
            <a:off x="2600325" y="4276785"/>
            <a:ext cx="2409825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스토리 쇼핑 주문 상태의 변경 위치는 현재 </a:t>
            </a:r>
            <a:r>
              <a:rPr lang="en-US" altLang="ko-KR" sz="1000"/>
              <a:t>Admin</a:t>
            </a:r>
            <a:r>
              <a:rPr lang="ko-KR" altLang="en-US" sz="1000"/>
              <a:t>밖에 없는 것으로 알고 있는데</a:t>
            </a:r>
            <a:r>
              <a:rPr lang="en-US" altLang="ko-KR" sz="1000"/>
              <a:t>, system</a:t>
            </a:r>
            <a:r>
              <a:rPr lang="ko-KR" altLang="en-US" sz="1000"/>
              <a:t>으로 구분되는 값이 있다면 해당 내용으로 부탁드립니다</a:t>
            </a:r>
            <a:r>
              <a:rPr lang="en-US" altLang="ko-KR" sz="1000"/>
              <a:t>.</a:t>
            </a:r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114634FF-3474-066C-7D51-846C7D032013}"/>
              </a:ext>
            </a:extLst>
          </p:cNvPr>
          <p:cNvCxnSpPr>
            <a:cxnSpLocks/>
          </p:cNvCxnSpPr>
          <p:nvPr/>
        </p:nvCxnSpPr>
        <p:spPr>
          <a:xfrm flipH="1">
            <a:off x="4204097" y="3219451"/>
            <a:ext cx="371475" cy="1057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1DED4EA-0863-BB1E-77EA-38F5826B819D}"/>
              </a:ext>
            </a:extLst>
          </p:cNvPr>
          <p:cNvSpPr txBox="1"/>
          <p:nvPr/>
        </p:nvSpPr>
        <p:spPr>
          <a:xfrm>
            <a:off x="5572125" y="3955137"/>
            <a:ext cx="2305052" cy="5539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000"/>
              <a:t>배송중 →</a:t>
            </a:r>
            <a:r>
              <a:rPr lang="en-US" altLang="ko-KR" sz="1000"/>
              <a:t> </a:t>
            </a:r>
            <a:r>
              <a:rPr lang="ko-KR" altLang="en-US" sz="1000"/>
              <a:t>배송완료</a:t>
            </a:r>
            <a:endParaRPr lang="en-US" altLang="ko-KR" sz="100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000"/>
              <a:t>처럼 자동 처리되는 경우도 함께 기록 부탁드립니다</a:t>
            </a:r>
            <a:r>
              <a:rPr lang="en-US" altLang="ko-KR" sz="1000"/>
              <a:t>.</a:t>
            </a:r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05AC5D68-63FD-26F8-A8A0-CD7DB5F909FC}"/>
              </a:ext>
            </a:extLst>
          </p:cNvPr>
          <p:cNvCxnSpPr>
            <a:cxnSpLocks/>
          </p:cNvCxnSpPr>
          <p:nvPr/>
        </p:nvCxnSpPr>
        <p:spPr>
          <a:xfrm>
            <a:off x="6272208" y="3219451"/>
            <a:ext cx="42863" cy="7238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E5635B9-CB64-34F4-0563-270C28B3521E}"/>
              </a:ext>
            </a:extLst>
          </p:cNvPr>
          <p:cNvSpPr txBox="1"/>
          <p:nvPr/>
        </p:nvSpPr>
        <p:spPr>
          <a:xfrm>
            <a:off x="8308177" y="3943350"/>
            <a:ext cx="2305052" cy="861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결제 상태에 변동이 없을 때에는 </a:t>
            </a:r>
            <a:r>
              <a:rPr lang="en-US" altLang="ko-KR" sz="1000"/>
              <a:t>‘</a:t>
            </a:r>
            <a:r>
              <a:rPr lang="ko-KR" altLang="en-US" sz="1000"/>
              <a:t>변동없음</a:t>
            </a:r>
            <a:r>
              <a:rPr lang="en-US" altLang="ko-KR" sz="1000"/>
              <a:t>‘ </a:t>
            </a:r>
            <a:r>
              <a:rPr lang="ko-KR" altLang="en-US" sz="1000"/>
              <a:t>또는 </a:t>
            </a:r>
            <a:r>
              <a:rPr lang="en-US" altLang="ko-KR" sz="1000"/>
              <a:t>‘-’</a:t>
            </a:r>
            <a:r>
              <a:rPr lang="ko-KR" altLang="en-US" sz="1000"/>
              <a:t>로 처리해도 괜찮을 것 같습니다</a:t>
            </a:r>
            <a:r>
              <a:rPr lang="en-US" altLang="ko-KR" sz="1000"/>
              <a:t>. </a:t>
            </a:r>
            <a:r>
              <a:rPr lang="ko-KR" altLang="en-US" sz="1000"/>
              <a:t>별 차이가 없다면 위에 있는 것처럼 </a:t>
            </a:r>
            <a:r>
              <a:rPr lang="en-US" altLang="ko-KR" sz="1000"/>
              <a:t>‘</a:t>
            </a:r>
            <a:r>
              <a:rPr lang="ko-KR" altLang="en-US" sz="1000"/>
              <a:t>결제완료 →</a:t>
            </a:r>
            <a:r>
              <a:rPr lang="en-US" altLang="ko-KR" sz="1000"/>
              <a:t> </a:t>
            </a:r>
            <a:r>
              <a:rPr lang="ko-KR" altLang="en-US" sz="1000"/>
              <a:t>결제완료</a:t>
            </a:r>
            <a:r>
              <a:rPr lang="en-US" altLang="ko-KR" sz="1000"/>
              <a:t>’</a:t>
            </a:r>
            <a:r>
              <a:rPr lang="ko-KR" altLang="en-US" sz="1000"/>
              <a:t>의 형태로 부탁드립니다</a:t>
            </a:r>
            <a:r>
              <a:rPr lang="en-US" altLang="ko-KR" sz="1000"/>
              <a:t>.</a:t>
            </a:r>
            <a:endParaRPr lang="ko-KR" altLang="en-US" sz="1000"/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ABC3680A-A8CA-3FE3-0CC1-1E2B4792B1B6}"/>
              </a:ext>
            </a:extLst>
          </p:cNvPr>
          <p:cNvCxnSpPr>
            <a:cxnSpLocks/>
          </p:cNvCxnSpPr>
          <p:nvPr/>
        </p:nvCxnSpPr>
        <p:spPr>
          <a:xfrm>
            <a:off x="9008260" y="3207664"/>
            <a:ext cx="42863" cy="7238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931828C-69C1-F48D-F9B1-FBF4113F05E0}"/>
              </a:ext>
            </a:extLst>
          </p:cNvPr>
          <p:cNvSpPr txBox="1"/>
          <p:nvPr/>
        </p:nvSpPr>
        <p:spPr>
          <a:xfrm>
            <a:off x="333376" y="228600"/>
            <a:ext cx="2400300" cy="2616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100" b="1"/>
              <a:t>스토리 쇼핑 주문 상태 변경 내역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CD93566-FA1B-14AA-8AC0-61D5E3239975}"/>
              </a:ext>
            </a:extLst>
          </p:cNvPr>
          <p:cNvSpPr txBox="1"/>
          <p:nvPr/>
        </p:nvSpPr>
        <p:spPr>
          <a:xfrm>
            <a:off x="1114425" y="1002341"/>
            <a:ext cx="24003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주문 상태 변경 내역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25368F8-C5FE-DB59-6D0D-87BBBC82A12F}"/>
              </a:ext>
            </a:extLst>
          </p:cNvPr>
          <p:cNvSpPr txBox="1"/>
          <p:nvPr/>
        </p:nvSpPr>
        <p:spPr>
          <a:xfrm>
            <a:off x="7965277" y="572608"/>
            <a:ext cx="2305052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스토리 쇼핑 주문 내역 상세 페이지 최하단에 배치</a:t>
            </a:r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B9A4D066-13DD-8CAA-57A3-93629DCA4C7E}"/>
              </a:ext>
            </a:extLst>
          </p:cNvPr>
          <p:cNvCxnSpPr>
            <a:cxnSpLocks/>
          </p:cNvCxnSpPr>
          <p:nvPr/>
        </p:nvCxnSpPr>
        <p:spPr>
          <a:xfrm flipV="1">
            <a:off x="2512210" y="756218"/>
            <a:ext cx="5453067" cy="3637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921315" y="3443212"/>
            <a:ext cx="3889420" cy="272382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스토리 쇼핑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주문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배송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onlineOrder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) 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상세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(Modify)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kern="0" dirty="0" smtClean="0">
              <a:solidFill>
                <a:srgbClr val="000000"/>
              </a:solidFill>
              <a:latin typeface="Arial" panose="020B0604020202020204" pitchFamily="34" charset="0"/>
              <a:ea typeface="나눔고딕" panose="020D0604000000000000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주문 상태 변경 내역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(order status change history)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- add the field on the last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1) Grid logic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DB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st_order_change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condition: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order_no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= {the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order_no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sort: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reg_date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DESC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2) Grid columns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a) No : logical no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b)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ID : user id of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reg_user_seq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(if NULL, show ‘-’)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c)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변경 일시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reg_date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d)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변경 위치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job_type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e)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변동 내역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주문상태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b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 - {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order_status_before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} -&gt; {</a:t>
            </a:r>
            <a:r>
              <a:rPr lang="en-US" altLang="ko-KR" sz="900">
                <a:latin typeface="Arial" panose="020B0604020202020204" pitchFamily="34" charset="0"/>
                <a:cs typeface="Arial" panose="020B0604020202020204" pitchFamily="34" charset="0"/>
              </a:rPr>
              <a:t>order_status_after}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(show code name)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f)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변동 내역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결제상태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- {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payment_status_before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} -&gt; {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payment_status_after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} (show code name)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102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309</Words>
  <Application>Microsoft Office PowerPoint</Application>
  <PresentationFormat>Widescreen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나눔고딕</vt:lpstr>
      <vt:lpstr>Arial</vt:lpstr>
      <vt:lpstr>맑은 고딕</vt:lpstr>
      <vt:lpstr>Office 테마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2</cp:revision>
  <dcterms:created xsi:type="dcterms:W3CDTF">2024-01-03T05:20:30Z</dcterms:created>
  <dcterms:modified xsi:type="dcterms:W3CDTF">2024-01-09T07:30:00Z</dcterms:modified>
</cp:coreProperties>
</file>