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420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36E7EAF-725B-13C9-49C4-A1093D152F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3A4C952A-BEED-4E62-E3D0-B863AFE5E5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CCEABD8-CF04-6BEC-E6C9-D95560D90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1DD5B-DCF6-4E1B-9291-AEBE0C4BE7DD}" type="datetimeFigureOut">
              <a:rPr lang="ko-KR" altLang="en-US" smtClean="0"/>
              <a:t>2024-01-11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61D424B-0B9A-7821-CC3C-49CC52C41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0066765-098F-DB37-1271-C2CEEE830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9191-42E1-449D-901D-C50DAA2A9B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8950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D171B8-5B71-937A-1CCD-CADC867DD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C5265A7-4256-D4D7-86A2-FC746D6EDF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43971DF-1B25-9251-0A63-91B75816C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1DD5B-DCF6-4E1B-9291-AEBE0C4BE7DD}" type="datetimeFigureOut">
              <a:rPr lang="ko-KR" altLang="en-US" smtClean="0"/>
              <a:t>2024-01-11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D00AE38-1964-2743-4AF7-7E684EDFE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99904D9-3E63-5C4B-EEAC-26575C619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9191-42E1-449D-901D-C50DAA2A9B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2668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0CA5037-7AAD-67E0-3609-FBB3D4E067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C138FB3-2847-2E93-37BD-FF0BAA4B99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6072604-ADCF-2CF0-0D54-1D78789CE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1DD5B-DCF6-4E1B-9291-AEBE0C4BE7DD}" type="datetimeFigureOut">
              <a:rPr lang="ko-KR" altLang="en-US" smtClean="0"/>
              <a:t>2024-01-11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9D4DF6A-8D32-8E5C-E729-05013E4F9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C98DF94-5991-88C9-4019-6900E263B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9191-42E1-449D-901D-C50DAA2A9B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7788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6F8534E-A0A5-6207-DBC5-C52CFFA35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CA4380B-7652-A63F-43DB-F822239EF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62F8DCE-7315-A8DA-924F-E429B9EA7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1DD5B-DCF6-4E1B-9291-AEBE0C4BE7DD}" type="datetimeFigureOut">
              <a:rPr lang="ko-KR" altLang="en-US" smtClean="0"/>
              <a:t>2024-01-11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57C471F-8D80-852A-6905-6D408002C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2E84D20-B27F-61A1-393F-20BF9EDEB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9191-42E1-449D-901D-C50DAA2A9B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5701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B0367EA-AC84-A5AE-6496-E03D2C05B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07AEADE-6440-1A62-95EA-D7FBBDDD4D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9CD51B2-AFB6-F911-6140-80B9D625B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1DD5B-DCF6-4E1B-9291-AEBE0C4BE7DD}" type="datetimeFigureOut">
              <a:rPr lang="ko-KR" altLang="en-US" smtClean="0"/>
              <a:t>2024-01-11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96ECB2D-4165-014E-793F-01A26C988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B561D37-7660-3574-CDD2-0418BC5E1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9191-42E1-449D-901D-C50DAA2A9B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9573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CAD8E0B-40D2-EE26-5327-FACB00E23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C648006-A323-5B20-79C5-6ED6BD5770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F27EDC1-3A35-E1FF-A2BF-C6FE9F9173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02232B6-8849-C97C-7ADE-7D05B9BEA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1DD5B-DCF6-4E1B-9291-AEBE0C4BE7DD}" type="datetimeFigureOut">
              <a:rPr lang="ko-KR" altLang="en-US" smtClean="0"/>
              <a:t>2024-01-11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801D92B-AFE7-B74A-DB1D-CEFB302BE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24154E2-CF4E-EE6C-A544-C32473D93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9191-42E1-449D-901D-C50DAA2A9B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0159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38FCE0E-E161-D9AC-9EF9-2BBC15842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C959530-39BE-8BA4-3079-DC017B8A4C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1FB5537-962F-0B90-A6A2-EE7769D141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5BBB955F-5ABC-10CE-6274-69A8381226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304B685-ED2D-7A10-2172-82E07E90E2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1D2BEF7A-EEBE-D0A0-02C4-3D8A154DA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1DD5B-DCF6-4E1B-9291-AEBE0C4BE7DD}" type="datetimeFigureOut">
              <a:rPr lang="ko-KR" altLang="en-US" smtClean="0"/>
              <a:t>2024-01-11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952567DD-BB49-06A1-B467-632D400C3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4A3E920-9428-81DB-BC53-1A3DEEC9E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9191-42E1-449D-901D-C50DAA2A9B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6275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72F626-84E6-4295-7AF0-88F16F070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DDD0A4EB-50B9-2862-E4CA-6DF633410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1DD5B-DCF6-4E1B-9291-AEBE0C4BE7DD}" type="datetimeFigureOut">
              <a:rPr lang="ko-KR" altLang="en-US" smtClean="0"/>
              <a:t>2024-01-11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C3675EC-F2ED-F70F-A5D6-9627C8D6E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F7F5E5C5-3078-6778-C083-944A42AB1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9191-42E1-449D-901D-C50DAA2A9B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5869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030ED3F4-18DD-18F4-F4B8-4CB55854E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1DD5B-DCF6-4E1B-9291-AEBE0C4BE7DD}" type="datetimeFigureOut">
              <a:rPr lang="ko-KR" altLang="en-US" smtClean="0"/>
              <a:t>2024-01-11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88AFDDD-4483-5735-F5F4-2B79B942C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FC82AA5-5B8E-1423-F153-6DB1AEE07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9191-42E1-449D-901D-C50DAA2A9B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4124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5C95A53-860B-6A67-D3C4-536612F7E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D5D08A7-FB4D-08DA-E2FE-80D1ABD94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143F438-5453-B408-67AF-FB24C06DCD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1BB2F57-6659-1800-235A-FFFF6FA16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1DD5B-DCF6-4E1B-9291-AEBE0C4BE7DD}" type="datetimeFigureOut">
              <a:rPr lang="ko-KR" altLang="en-US" smtClean="0"/>
              <a:t>2024-01-11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23817B7-221A-24B6-A8DF-8C0B90B68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BED2FA1-A4B0-BBCC-A274-7E07C43C9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9191-42E1-449D-901D-C50DAA2A9B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5266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11E0F48-FD6C-60A0-650A-363B9F0B9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6D46AA00-D86B-19A5-2915-A13C8133CE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91F154E-6AD2-9657-3B89-73521162C9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F3C710C-78FD-5453-B36F-50211B466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1DD5B-DCF6-4E1B-9291-AEBE0C4BE7DD}" type="datetimeFigureOut">
              <a:rPr lang="ko-KR" altLang="en-US" smtClean="0"/>
              <a:t>2024-01-11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F3AEE21-818E-3C03-EEC1-7B88A97D7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F81D0CA-1FEC-5F6A-3155-BC4FBBEA6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79191-42E1-449D-901D-C50DAA2A9B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2890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95909603-B42B-39D6-5FDE-8A56DA1D2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465D70C-D911-A540-F8DE-DD9CE3A65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44F0870-D468-6B89-0297-BB038055F7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1DD5B-DCF6-4E1B-9291-AEBE0C4BE7DD}" type="datetimeFigureOut">
              <a:rPr lang="ko-KR" altLang="en-US" smtClean="0"/>
              <a:t>2024-01-11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765C4AC-7C0B-A5D2-B0F0-46B99D209E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29668BF-7477-59CD-4220-C7517691D0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79191-42E1-449D-901D-C50DAA2A9B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0803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8A0BB907-B926-5290-7966-CEA7D9E27D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2871"/>
          <a:stretch/>
        </p:blipFill>
        <p:spPr>
          <a:xfrm>
            <a:off x="471113" y="219076"/>
            <a:ext cx="2858392" cy="2266950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A6133B6A-E7FF-0ECF-31AC-D572161ED24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7285"/>
          <a:stretch/>
        </p:blipFill>
        <p:spPr>
          <a:xfrm>
            <a:off x="471113" y="2733674"/>
            <a:ext cx="2858392" cy="3829050"/>
          </a:xfrm>
          <a:prstGeom prst="rect">
            <a:avLst/>
          </a:prstGeom>
        </p:spPr>
      </p:pic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077D6174-C2B3-67F7-82B8-424A3A9696B6}"/>
              </a:ext>
            </a:extLst>
          </p:cNvPr>
          <p:cNvSpPr/>
          <p:nvPr/>
        </p:nvSpPr>
        <p:spPr>
          <a:xfrm>
            <a:off x="1476446" y="2447926"/>
            <a:ext cx="847725" cy="1905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>
                <a:solidFill>
                  <a:schemeClr val="bg1">
                    <a:lumMod val="50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수령번호 </a:t>
            </a:r>
            <a:r>
              <a:rPr lang="en-US" altLang="ko-KR" sz="800">
                <a:solidFill>
                  <a:schemeClr val="bg1">
                    <a:lumMod val="50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001</a:t>
            </a:r>
            <a:endParaRPr lang="ko-KR" altLang="en-US" sz="800">
              <a:solidFill>
                <a:schemeClr val="bg1">
                  <a:lumMod val="50000"/>
                </a:schemeClr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D9A9FD3B-4401-58FB-0539-A43B5E91195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60977"/>
          <a:stretch/>
        </p:blipFill>
        <p:spPr>
          <a:xfrm>
            <a:off x="3757239" y="219076"/>
            <a:ext cx="2719762" cy="2266950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86196AF8-59D8-EB18-CBF4-A7EC00C9B8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9640"/>
          <a:stretch/>
        </p:blipFill>
        <p:spPr>
          <a:xfrm>
            <a:off x="3757239" y="2790822"/>
            <a:ext cx="2719762" cy="3506582"/>
          </a:xfrm>
          <a:prstGeom prst="rect">
            <a:avLst/>
          </a:prstGeom>
        </p:spPr>
      </p:pic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9F866E18-5176-B4F1-F8B4-AD9AC380C144}"/>
              </a:ext>
            </a:extLst>
          </p:cNvPr>
          <p:cNvSpPr/>
          <p:nvPr/>
        </p:nvSpPr>
        <p:spPr>
          <a:xfrm>
            <a:off x="4693257" y="2486024"/>
            <a:ext cx="847725" cy="1905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>
                <a:solidFill>
                  <a:schemeClr val="bg1">
                    <a:lumMod val="50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수령번호 </a:t>
            </a:r>
            <a:r>
              <a:rPr lang="en-US" altLang="ko-KR" sz="800">
                <a:solidFill>
                  <a:schemeClr val="bg1">
                    <a:lumMod val="50000"/>
                  </a:schemeClr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001</a:t>
            </a:r>
            <a:endParaRPr lang="ko-KR" altLang="en-US" sz="800">
              <a:solidFill>
                <a:schemeClr val="bg1">
                  <a:lumMod val="50000"/>
                </a:schemeClr>
              </a:solidFill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F9BF8BA-3651-F5FA-2825-735C649C931C}"/>
              </a:ext>
            </a:extLst>
          </p:cNvPr>
          <p:cNvSpPr txBox="1"/>
          <p:nvPr/>
        </p:nvSpPr>
        <p:spPr>
          <a:xfrm>
            <a:off x="7557572" y="763191"/>
            <a:ext cx="3577153" cy="163121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endParaRPr lang="en-US" altLang="ko-KR" sz="10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ko-KR" altLang="en-US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매장 수령번호 추가</a:t>
            </a:r>
          </a:p>
          <a:p>
            <a:endParaRPr lang="ko-KR" altLang="en-US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‘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 확정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’, ‘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수령 대기중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상태일 때 </a:t>
            </a:r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*SS02, SS03</a:t>
            </a:r>
          </a:p>
          <a:p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‘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수령번호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’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가 표시되는 부분 추가를 부탁드립니다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 </a:t>
            </a:r>
          </a:p>
          <a:p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수령번호 범위는 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001~999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입니다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  <a:p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27E87466-2B03-01F6-E074-E449856EA24D}"/>
              </a:ext>
            </a:extLst>
          </p:cNvPr>
          <p:cNvCxnSpPr>
            <a:cxnSpLocks/>
            <a:stCxn id="24" idx="3"/>
          </p:cNvCxnSpPr>
          <p:nvPr/>
        </p:nvCxnSpPr>
        <p:spPr>
          <a:xfrm flipV="1">
            <a:off x="2428875" y="930275"/>
            <a:ext cx="5128697" cy="16175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3E508BDB-A19A-0735-EE11-4B261A9FFBA8}"/>
              </a:ext>
            </a:extLst>
          </p:cNvPr>
          <p:cNvCxnSpPr>
            <a:cxnSpLocks/>
            <a:stCxn id="25" idx="3"/>
          </p:cNvCxnSpPr>
          <p:nvPr/>
        </p:nvCxnSpPr>
        <p:spPr>
          <a:xfrm flipV="1">
            <a:off x="5648432" y="1028700"/>
            <a:ext cx="1909140" cy="15494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28F4884-2197-DFDE-8674-09D08BDE8103}"/>
              </a:ext>
            </a:extLst>
          </p:cNvPr>
          <p:cNvSpPr txBox="1"/>
          <p:nvPr/>
        </p:nvSpPr>
        <p:spPr>
          <a:xfrm>
            <a:off x="7557572" y="509275"/>
            <a:ext cx="424378" cy="25391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시안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F9C35A9-C8DE-34AD-5AE2-E84848F2D3C5}"/>
              </a:ext>
            </a:extLst>
          </p:cNvPr>
          <p:cNvSpPr txBox="1"/>
          <p:nvPr/>
        </p:nvSpPr>
        <p:spPr>
          <a:xfrm>
            <a:off x="7981950" y="509275"/>
            <a:ext cx="424378" cy="2539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퍼블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11266C8-A632-6FAC-924B-98EDE22A522B}"/>
              </a:ext>
            </a:extLst>
          </p:cNvPr>
          <p:cNvSpPr txBox="1"/>
          <p:nvPr/>
        </p:nvSpPr>
        <p:spPr>
          <a:xfrm>
            <a:off x="8406328" y="509275"/>
            <a:ext cx="424378" cy="2539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개발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1D658A6C-7619-A19C-195E-88AD74649AC8}"/>
              </a:ext>
            </a:extLst>
          </p:cNvPr>
          <p:cNvSpPr/>
          <p:nvPr/>
        </p:nvSpPr>
        <p:spPr>
          <a:xfrm>
            <a:off x="1388046" y="2393749"/>
            <a:ext cx="1040829" cy="30817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41A6A515-266D-C3C8-627B-0215667257F2}"/>
              </a:ext>
            </a:extLst>
          </p:cNvPr>
          <p:cNvSpPr/>
          <p:nvPr/>
        </p:nvSpPr>
        <p:spPr>
          <a:xfrm>
            <a:off x="4607603" y="2422526"/>
            <a:ext cx="1040829" cy="311248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7401438" y="2714921"/>
            <a:ext cx="3889420" cy="106182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[APP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Mypage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&gt;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주문내역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mypage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/order)</a:t>
            </a: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스토리오더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(store order)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1)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진행중인 주문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(Order in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progress)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a) if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smart_order_status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‘SS02’(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주문확정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or ‘SS03’(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수령대기중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- if 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st_order.receive_no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(new) is NOT NULL</a:t>
            </a:r>
          </a:p>
          <a:p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- show “</a:t>
            </a:r>
            <a:r>
              <a:rPr lang="ko-KR" alt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수령번호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receive_no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}”</a:t>
            </a:r>
            <a:endParaRPr lang="en-US" altLang="ko-KR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932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4CB7176B-449E-E7CF-5524-ABE91679E67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5411"/>
          <a:stretch/>
        </p:blipFill>
        <p:spPr>
          <a:xfrm>
            <a:off x="0" y="881035"/>
            <a:ext cx="12192000" cy="2379690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E3CC8AE3-E3BB-0F2B-ABF9-A750CD05A20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4316" b="819"/>
          <a:stretch/>
        </p:blipFill>
        <p:spPr>
          <a:xfrm>
            <a:off x="0" y="3711576"/>
            <a:ext cx="12192000" cy="195579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A2EFA71-A42C-A895-A760-E6B01423B659}"/>
              </a:ext>
            </a:extLst>
          </p:cNvPr>
          <p:cNvSpPr txBox="1"/>
          <p:nvPr/>
        </p:nvSpPr>
        <p:spPr>
          <a:xfrm>
            <a:off x="3747573" y="3351055"/>
            <a:ext cx="1462602" cy="2308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ko-KR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001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B3C404-7829-80B4-4812-3AC99E7573CE}"/>
              </a:ext>
            </a:extLst>
          </p:cNvPr>
          <p:cNvSpPr txBox="1"/>
          <p:nvPr/>
        </p:nvSpPr>
        <p:spPr>
          <a:xfrm>
            <a:off x="2052123" y="3351055"/>
            <a:ext cx="1462602" cy="2308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수령번호</a:t>
            </a:r>
            <a:endParaRPr lang="en-US" altLang="ko-KR" sz="9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88AB73CC-6B3B-46FD-E080-821B7BB09E22}"/>
              </a:ext>
            </a:extLst>
          </p:cNvPr>
          <p:cNvSpPr/>
          <p:nvPr/>
        </p:nvSpPr>
        <p:spPr>
          <a:xfrm>
            <a:off x="1876425" y="3190474"/>
            <a:ext cx="3552825" cy="52110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9A5FC49-6752-586B-EB91-D4E66CB7DDF6}"/>
              </a:ext>
            </a:extLst>
          </p:cNvPr>
          <p:cNvSpPr txBox="1"/>
          <p:nvPr/>
        </p:nvSpPr>
        <p:spPr>
          <a:xfrm>
            <a:off x="7614722" y="2742080"/>
            <a:ext cx="3691453" cy="1938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endParaRPr lang="en-US" altLang="ko-KR" sz="10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수령 번호가 생성되는 시점은 주문 데이터가 생성되는 시점과 동일</a:t>
            </a:r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결제 대기중인 주문에도 생성됨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) </a:t>
            </a:r>
          </a:p>
          <a:p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수령 시 식별을 위한 번호이기 때문에 앱에 표출되는 것은 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주문 확정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‘, ‘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수령 대기중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시점에만 해당되도록 처리</a:t>
            </a:r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</a:t>
            </a:r>
            <a:r>
              <a:rPr lang="ko-KR" altLang="en-US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매장별</a:t>
            </a:r>
            <a:r>
              <a:rPr lang="en-US" altLang="ko-KR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</a:t>
            </a:r>
            <a:r>
              <a:rPr lang="ko-KR" altLang="en-US" sz="10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일자별 주문 카운트와 동일</a:t>
            </a:r>
            <a:endParaRPr lang="en-US" altLang="ko-KR" sz="1000" b="1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A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매장의 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월 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 첫 주문 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: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수령번호 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001</a:t>
            </a: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B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매장의 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월 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 첫 주문 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: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수령번호 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001 </a:t>
            </a:r>
          </a:p>
          <a:p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- A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매장의 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1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월 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2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일 첫 주문 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: </a:t>
            </a:r>
            <a:r>
              <a:rPr lang="ko-KR" altLang="en-US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수령번호 </a:t>
            </a:r>
            <a:r>
              <a:rPr lang="en-US" altLang="ko-KR" sz="10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001</a:t>
            </a:r>
          </a:p>
          <a:p>
            <a:endParaRPr lang="ko-KR" altLang="en-US" sz="10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B3FFE3A-AB76-3758-3A4B-E379BB048B24}"/>
              </a:ext>
            </a:extLst>
          </p:cNvPr>
          <p:cNvSpPr txBox="1"/>
          <p:nvPr/>
        </p:nvSpPr>
        <p:spPr>
          <a:xfrm>
            <a:off x="7614722" y="2490740"/>
            <a:ext cx="424378" cy="2539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ko-KR" altLang="en-US" sz="105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개발</a:t>
            </a:r>
          </a:p>
        </p:txBody>
      </p:sp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9DD13454-C232-51C1-825C-E1D44785D699}"/>
              </a:ext>
            </a:extLst>
          </p:cNvPr>
          <p:cNvCxnSpPr>
            <a:stCxn id="9" idx="3"/>
            <a:endCxn id="22" idx="1"/>
          </p:cNvCxnSpPr>
          <p:nvPr/>
        </p:nvCxnSpPr>
        <p:spPr>
          <a:xfrm flipV="1">
            <a:off x="5429250" y="2617698"/>
            <a:ext cx="2185472" cy="83332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C01EAA1-E7C1-20F5-DEA9-0B914695CAE1}"/>
              </a:ext>
            </a:extLst>
          </p:cNvPr>
          <p:cNvSpPr txBox="1"/>
          <p:nvPr/>
        </p:nvSpPr>
        <p:spPr>
          <a:xfrm>
            <a:off x="7614721" y="4860906"/>
            <a:ext cx="3691453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endParaRPr lang="en-US" altLang="ko-KR" sz="1000" b="1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00" b="1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API</a:t>
            </a:r>
            <a:r>
              <a:rPr lang="ko-KR" altLang="en-US" sz="1000" b="1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추가</a:t>
            </a:r>
            <a:endParaRPr lang="en-US" altLang="ko-KR" sz="1000" b="1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en-US" altLang="ko-KR" sz="1000" b="1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(GET) /</a:t>
            </a:r>
            <a:r>
              <a:rPr lang="en-US" altLang="ko-KR" sz="1000" dirty="0" err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api</a:t>
            </a:r>
            <a:r>
              <a:rPr lang="en-US" altLang="ko-KR" sz="10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/agent/</a:t>
            </a:r>
            <a:r>
              <a:rPr lang="en-US" altLang="ko-KR" sz="1000" dirty="0" err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store_order_list</a:t>
            </a:r>
            <a:endParaRPr lang="en-US" altLang="ko-KR" sz="1000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0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(GET) /</a:t>
            </a:r>
            <a:r>
              <a:rPr lang="en-US" altLang="ko-KR" sz="1000" dirty="0" err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api</a:t>
            </a:r>
            <a:r>
              <a:rPr lang="en-US" altLang="ko-KR" sz="10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</a:t>
            </a:r>
            <a:r>
              <a:rPr lang="en-US" altLang="ko-KR" sz="1000" dirty="0" err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pos</a:t>
            </a:r>
            <a:r>
              <a:rPr lang="en-US" altLang="ko-KR" sz="10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/order</a:t>
            </a:r>
          </a:p>
          <a:p>
            <a:r>
              <a:rPr lang="en-US" altLang="ko-KR" sz="10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(GET) /</a:t>
            </a:r>
            <a:r>
              <a:rPr lang="en-US" altLang="ko-KR" sz="1000" dirty="0" err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api</a:t>
            </a:r>
            <a:r>
              <a:rPr lang="en-US" altLang="ko-KR" sz="10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/order/list</a:t>
            </a:r>
          </a:p>
          <a:p>
            <a:r>
              <a:rPr lang="en-US" altLang="ko-KR" sz="10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(GET) /</a:t>
            </a:r>
            <a:r>
              <a:rPr lang="en-US" altLang="ko-KR" sz="1000" dirty="0" err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api</a:t>
            </a:r>
            <a:r>
              <a:rPr lang="en-US" altLang="ko-KR" sz="1000" dirty="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</a:t>
            </a:r>
            <a:r>
              <a:rPr lang="en-US" altLang="ko-KR" sz="1000" dirty="0" err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store_ongoing_order_list</a:t>
            </a:r>
            <a:endParaRPr lang="en-US" altLang="ko-KR" sz="1000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endParaRPr lang="ko-KR" altLang="en-US" sz="1000" dirty="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14725" y="4689475"/>
            <a:ext cx="3889420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[ADMIN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스토리 오더 관리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주문 관리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(/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storeOrder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) &gt;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상세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(Modify)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수령번호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field (add next to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주문번호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altLang="ko-KR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inputbox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readonly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: {</a:t>
            </a:r>
            <a:r>
              <a:rPr lang="en-US" altLang="ko-KR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receive_no</a:t>
            </a:r>
            <a:r>
              <a:rPr lang="en-US" altLang="ko-KR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en-US" altLang="ko-KR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106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242</Words>
  <Application>Microsoft Office PowerPoint</Application>
  <PresentationFormat>Widescreen</PresentationFormat>
  <Paragraphs>45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Pretendard</vt:lpstr>
      <vt:lpstr>Arial</vt:lpstr>
      <vt:lpstr>맑은 고딕</vt:lpstr>
      <vt:lpstr>Office 테마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4</cp:revision>
  <dcterms:created xsi:type="dcterms:W3CDTF">2024-01-10T06:08:15Z</dcterms:created>
  <dcterms:modified xsi:type="dcterms:W3CDTF">2024-01-11T06:30:45Z</dcterms:modified>
</cp:coreProperties>
</file>