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7246F-1E17-41F2-8A04-06FAB6AE7E59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1A818-EF18-4D05-9FF2-6147E1490E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18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1A818-EF18-4D05-9FF2-6147E1490EE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83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DD8A64-ADF3-8F5B-9AFA-360895A7B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A214A5-DAF4-96CB-3F33-E04E13E97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612236-DDFB-2D48-51D9-539458AC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9359EE-1970-5EF3-F8DA-21E9B4A2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4A209E-917F-BE7E-C0B2-AB043ECC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64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A9DFF3-A8F7-ACBE-9971-BB0B4D68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61BAD6-E521-3C92-DF27-600D84528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3D05AE3-37B7-A518-94C2-F5E89C37F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064DA1-C1F0-2413-FE5B-F67D1860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012044-94D5-C99C-379C-FD221F49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10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1376BDD-F783-710F-7C92-902EC5807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977CD9-B58E-AE55-0FEC-610215C3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822701-7826-6444-0FB8-A6C9F414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203692-50A8-4A88-9659-72456C15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DC0AF3A-A1ED-4857-87C8-09AF556F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03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0A0B57-A426-28D8-22B8-7CBBE941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1C36C7-3980-BA65-F459-B7C623EB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6D6C868-737E-18BC-5E32-D27C3D44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565582-E4FD-2173-F629-A899BEA2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ECBE43E-6734-05FF-76D6-FA1ED25B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7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A92EC0-A499-224C-B4EC-88D59486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E537A0-BA0E-C9C5-DBEA-C023E12ED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86D21A-052C-3B86-DD21-695B724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2520CA-7B5F-CD74-E1A1-F50E2FA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D0723E-8B29-7955-1140-AFC7D358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21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539B9C-720B-BC9B-EAEC-2B7BEA75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6C92D7E-F589-15DB-3CC2-913101874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4FAAAED-E96C-8682-4476-F3604642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4C0433-A6E0-AD79-38CD-01659B35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1D4504-281E-0EF4-76CC-AEF407B9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562F4B-49C0-365E-54C4-250790A7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95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765659-6DAC-CC48-E0FC-5BB7C81F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FFE749-D60B-CE5D-0060-332C5C2D2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0E63CC-AEDE-27CC-3C7C-12C65A3B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B6DEDB-6B29-1E14-C057-78F923BFD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78082AC-1B5B-F3C5-0CDD-2CBB76AF2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8DE86B3-E94C-3430-E5E7-E13DC8EA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5E4EA0-71AF-487C-3A06-6BBB9A2A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A57D057-08BE-988F-EAFB-DE68F83D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0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25431-74A9-959A-3BEC-CAF98021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95799AB-A4C6-B07C-AE5E-1BDCE89F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57B8258-ACA2-50B4-8732-53E4F447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3CD7BE6-06DB-B6C1-7723-7133E654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472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0D4D33F-7E80-5651-6845-F355C3A7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09E4CB6-22C7-033B-CC9A-04C0DAEE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C9E28F-314D-7D18-7D02-A01F59BE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92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BF71B7-DF75-9E6E-9C03-AB68803F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47F463-6197-D7C0-8651-73F2B3D0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FC26AA-7027-BE25-142A-8F1590397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BE5E3A0-A6EA-1070-1BA7-4CCC68D1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3F55C-448B-C302-B521-2A8CB3B8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E79F8C4-ED91-B601-4D47-EA2AAD65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2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5557D1-6AEE-90E7-12D4-3039B8EE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438B6E2-8511-2222-5117-2A24ECB8E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25E35B-4CDF-FB91-B84E-BDBA61412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5E2A6A-C937-BFA3-5AF3-ED084DBA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0C1BB2-0F75-8AC9-876A-BAE8929A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D1B221-BB5F-CC11-B422-C8049FA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2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3D4FEB9-1A9C-E1FB-099D-9110A981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5A047D-2D92-0B40-1C42-0768E673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F69974-B120-4408-07E7-0638B689B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4709-6698-4DC9-BF76-FA5CB604CF1C}" type="datetimeFigureOut">
              <a:rPr lang="ko-KR" altLang="en-US" smtClean="0"/>
              <a:t>2024-01-15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79698C-BCA0-F17D-2144-DC976F352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83B84A-AD79-7AAD-8C29-E72766C9A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9F31-513F-4CC6-A196-CB2D39D81D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72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F82C1F-61E5-349F-2AFC-194F7BC1B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4" y="0"/>
            <a:ext cx="2207511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B1E59-24E2-713A-FDAF-BC271B73961D}"/>
              </a:ext>
            </a:extLst>
          </p:cNvPr>
          <p:cNvSpPr txBox="1"/>
          <p:nvPr/>
        </p:nvSpPr>
        <p:spPr>
          <a:xfrm>
            <a:off x="3264929" y="1431124"/>
            <a:ext cx="4002646" cy="18928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이메일 회원가입 기준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휴대폰 아래에 </a:t>
            </a:r>
            <a:r>
              <a:rPr lang="en-US" altLang="ko-KR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</a:t>
            </a:r>
            <a:r>
              <a:rPr lang="en-US" altLang="ko-KR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 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입력 필드 추가</a:t>
            </a:r>
            <a:r>
              <a:rPr lang="ko-KR" altLang="en-US" sz="900" b="1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부탁드립니다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기본값으로 </a:t>
            </a:r>
            <a:r>
              <a:rPr lang="en-US" altLang="ko-KR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실명</a:t>
            </a:r>
            <a:r>
              <a:rPr lang="en-US" altLang="ko-KR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 표시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되도록 처리 부탁드립니다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(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필요 시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해당 데이터 수정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입력 필드는 이메일이나 주소처럼 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인풋 박스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기존 입력값이 남아 있는 형태입니다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닉네임은 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필수값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입니다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DB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새로 추가하면서 기존 회원들은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실명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데이터로 일괄 입력 부탁드립니다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 아래 </a:t>
            </a:r>
            <a:r>
              <a:rPr lang="ko-KR" altLang="en-US" sz="900" b="1" u="sng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추가 부탁드립니다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.(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관심역 안내와 동일하게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등록한 닉네임은 앱 후기 작성 시 및 스토리오더 주문 시에 사용됩니다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-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 관련 내용은 이메일 가입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카카오톡 가입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네이버 가입 모두 동일합니다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5FB9104-7B66-844D-CD24-EF41B0E72E32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060429" y="2012953"/>
            <a:ext cx="1204500" cy="364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13B767-BD1F-9C7B-08A7-E49BDBD9EB6B}"/>
              </a:ext>
            </a:extLst>
          </p:cNvPr>
          <p:cNvSpPr txBox="1"/>
          <p:nvPr/>
        </p:nvSpPr>
        <p:spPr>
          <a:xfrm>
            <a:off x="3726421" y="1184916"/>
            <a:ext cx="4572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E16F6-8610-1FD3-DEB2-7E2D54002B49}"/>
              </a:ext>
            </a:extLst>
          </p:cNvPr>
          <p:cNvSpPr txBox="1"/>
          <p:nvPr/>
        </p:nvSpPr>
        <p:spPr>
          <a:xfrm>
            <a:off x="3267075" y="1184917"/>
            <a:ext cx="457200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퍼블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3BBE18D-1C58-6F10-6715-79ED3563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362" y="0"/>
            <a:ext cx="1697525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8E837D0-A67D-B8FD-C8DE-9093B0DA548F}"/>
              </a:ext>
            </a:extLst>
          </p:cNvPr>
          <p:cNvCxnSpPr>
            <a:cxnSpLocks/>
          </p:cNvCxnSpPr>
          <p:nvPr/>
        </p:nvCxnSpPr>
        <p:spPr>
          <a:xfrm>
            <a:off x="7267575" y="2063934"/>
            <a:ext cx="1265787" cy="1867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E266BD8-FADB-EA92-1E95-CEC9CDCD3F90}"/>
              </a:ext>
            </a:extLst>
          </p:cNvPr>
          <p:cNvGrpSpPr/>
          <p:nvPr/>
        </p:nvGrpSpPr>
        <p:grpSpPr>
          <a:xfrm>
            <a:off x="3262081" y="3628766"/>
            <a:ext cx="3324689" cy="1963680"/>
            <a:chOff x="3603908" y="3463196"/>
            <a:chExt cx="3324689" cy="1963680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D6822F0B-0A37-235F-E081-06BCFCA62130}"/>
                </a:ext>
              </a:extLst>
            </p:cNvPr>
            <p:cNvGrpSpPr/>
            <p:nvPr/>
          </p:nvGrpSpPr>
          <p:grpSpPr>
            <a:xfrm>
              <a:off x="3603908" y="3463196"/>
              <a:ext cx="3324689" cy="1951781"/>
              <a:chOff x="3430360" y="3721302"/>
              <a:chExt cx="3324689" cy="1951781"/>
            </a:xfrm>
          </p:grpSpPr>
          <p:pic>
            <p:nvPicPr>
              <p:cNvPr id="3" name="그림 2">
                <a:extLst>
                  <a:ext uri="{FF2B5EF4-FFF2-40B4-BE49-F238E27FC236}">
                    <a16:creationId xmlns:a16="http://schemas.microsoft.com/office/drawing/2014/main" id="{49F43753-AD3B-CEC6-B6FE-80862E7FC2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52" r="-1"/>
              <a:stretch/>
            </p:blipFill>
            <p:spPr>
              <a:xfrm>
                <a:off x="3468655" y="3721302"/>
                <a:ext cx="3286394" cy="562053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B61EEC-B6C1-2FC0-B3FD-A5B36109770B}"/>
                  </a:ext>
                </a:extLst>
              </p:cNvPr>
              <p:cNvSpPr txBox="1"/>
              <p:nvPr/>
            </p:nvSpPr>
            <p:spPr>
              <a:xfrm>
                <a:off x="3537947" y="3901345"/>
                <a:ext cx="773708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900">
                    <a:solidFill>
                      <a:schemeClr val="bg1">
                        <a:lumMod val="50000"/>
                      </a:schemeClr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닉네임</a:t>
                </a:r>
                <a:endParaRPr lang="en-US" altLang="ko-KR" sz="900">
                  <a:solidFill>
                    <a:schemeClr val="bg1">
                      <a:lumMod val="50000"/>
                    </a:schemeClr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Pretendard" panose="02000503000000020004" pitchFamily="50" charset="-127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5E1518-37FE-0698-53F6-10B74FF830DA}"/>
                  </a:ext>
                </a:extLst>
              </p:cNvPr>
              <p:cNvSpPr txBox="1"/>
              <p:nvPr/>
            </p:nvSpPr>
            <p:spPr>
              <a:xfrm>
                <a:off x="3642230" y="4283355"/>
                <a:ext cx="3074524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800">
                    <a:solidFill>
                      <a:schemeClr val="bg1">
                        <a:lumMod val="65000"/>
                      </a:schemeClr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*</a:t>
                </a:r>
                <a:r>
                  <a:rPr lang="ko-KR" altLang="en-US" sz="800">
                    <a:solidFill>
                      <a:schemeClr val="bg1">
                        <a:lumMod val="65000"/>
                      </a:schemeClr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등록한 닉네임은 앱 내 후기 작성 시 및 스토리오더 주문 시에 사용됩니다</a:t>
                </a:r>
                <a:r>
                  <a:rPr lang="en-US" altLang="ko-KR" sz="800">
                    <a:solidFill>
                      <a:schemeClr val="bg1">
                        <a:lumMod val="65000"/>
                      </a:schemeClr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  <a:cs typeface="Pretendard" panose="02000503000000020004" pitchFamily="50" charset="-127"/>
                  </a:rPr>
                  <a:t>.</a:t>
                </a:r>
              </a:p>
            </p:txBody>
          </p:sp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F16D5906-3FAB-B9BA-E83D-733B9EC69F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9352" b="59444"/>
              <a:stretch/>
            </p:blipFill>
            <p:spPr>
              <a:xfrm>
                <a:off x="3430360" y="4529215"/>
                <a:ext cx="3286394" cy="114386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9DB3207C-5E59-D71F-FCCB-3BA5292AB52F}"/>
                </a:ext>
              </a:extLst>
            </p:cNvPr>
            <p:cNvSpPr/>
            <p:nvPr/>
          </p:nvSpPr>
          <p:spPr>
            <a:xfrm>
              <a:off x="3603908" y="3463196"/>
              <a:ext cx="3324689" cy="19636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FB897F-B3A5-1ADD-1144-4232EE52DD81}"/>
              </a:ext>
            </a:extLst>
          </p:cNvPr>
          <p:cNvSpPr txBox="1"/>
          <p:nvPr/>
        </p:nvSpPr>
        <p:spPr>
          <a:xfrm>
            <a:off x="4318997" y="3818334"/>
            <a:ext cx="7737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홍길동</a:t>
            </a:r>
            <a:endParaRPr lang="en-US" altLang="ko-KR" sz="9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9436" y="4539372"/>
            <a:ext cx="3889420" cy="272382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회원가입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(signup)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닉네임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field (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new) 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- add it next to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휴대폰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1)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inputbox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: {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st_user.nickname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- validation: required, max length(100 bytes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allow Korean character</a:t>
            </a:r>
            <a:endParaRPr lang="en-US" altLang="ko-KR" sz="9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 user name by default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after phone verification</a:t>
            </a:r>
          </a:p>
          <a:p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[APP]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Mypage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내정보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mypage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userinfo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닉네임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field(new) 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- add it next to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휴대폰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inputbox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: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st_user.nickname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validation: required, max length(100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bytes),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just allow Korean character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2) guide text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“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등록한 닉네임은 앱 후기 작성 시 및 스토리오더 주문 시에 사용됩니다</a:t>
            </a:r>
            <a:r>
              <a:rPr lang="en-US" altLang="ko-KR" sz="900" dirty="0" smtClean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.”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8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31FCA13-75A5-519C-B685-A04F7FFC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22501"/>
            <a:ext cx="10420350" cy="39343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47CBC-DC0C-9E89-E182-ACD14547087D}"/>
              </a:ext>
            </a:extLst>
          </p:cNvPr>
          <p:cNvSpPr txBox="1"/>
          <p:nvPr/>
        </p:nvSpPr>
        <p:spPr>
          <a:xfrm>
            <a:off x="1926197" y="4907749"/>
            <a:ext cx="1998104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u="sng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‘</a:t>
            </a:r>
            <a:r>
              <a:rPr lang="ko-KR" altLang="en-US" sz="900" b="1" u="sng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</a:t>
            </a:r>
            <a:r>
              <a:rPr lang="en-US" altLang="ko-KR" sz="900" b="1" u="sng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 </a:t>
            </a:r>
            <a:r>
              <a:rPr lang="ko-KR" altLang="en-US" sz="900" b="1" u="sng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표시 필드 추가</a:t>
            </a:r>
            <a:r>
              <a:rPr lang="ko-KR" altLang="en-US" sz="900" b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부탁드립니다</a:t>
            </a:r>
            <a:r>
              <a:rPr lang="en-US" altLang="ko-KR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9A36C82-645D-0940-7545-29ABAE680A90}"/>
              </a:ext>
            </a:extLst>
          </p:cNvPr>
          <p:cNvCxnSpPr>
            <a:cxnSpLocks/>
          </p:cNvCxnSpPr>
          <p:nvPr/>
        </p:nvCxnSpPr>
        <p:spPr>
          <a:xfrm flipH="1" flipV="1">
            <a:off x="2383396" y="1950251"/>
            <a:ext cx="181858" cy="2957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3C2AC49-136A-082B-E7DC-94024EF5D2AC}"/>
              </a:ext>
            </a:extLst>
          </p:cNvPr>
          <p:cNvSpPr txBox="1"/>
          <p:nvPr/>
        </p:nvSpPr>
        <p:spPr>
          <a:xfrm>
            <a:off x="1926196" y="4661541"/>
            <a:ext cx="4572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77BB8F-AD36-5496-C113-D861D8B676B7}"/>
              </a:ext>
            </a:extLst>
          </p:cNvPr>
          <p:cNvSpPr txBox="1"/>
          <p:nvPr/>
        </p:nvSpPr>
        <p:spPr>
          <a:xfrm>
            <a:off x="3985139" y="4507699"/>
            <a:ext cx="2120386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/agent/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store_order_count</a:t>
            </a:r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pos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/order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qna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/list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mall_review_list</a:t>
            </a:r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my_review_list</a:t>
            </a:r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product_review_list</a:t>
            </a:r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/review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(POST)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/signup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/user 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(PUT)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/user </a:t>
            </a:r>
          </a:p>
          <a:p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(GET) 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api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en-US" altLang="ko-KR" sz="900" dirty="0" err="1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user_point</a:t>
            </a:r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9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에 추가될 것으로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예상됩니다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7683" y="1686860"/>
            <a:ext cx="38894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[ADMIN]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사용자 관리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사용자 회원 관리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(/user) &gt;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상세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(Modify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닉네임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field (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new) 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- add it next to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사용자명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1)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inputbox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: {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st_user.nickname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- validation: required, max length(100 bytes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481" y="2761007"/>
            <a:ext cx="3889420" cy="452431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[API]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1.QnA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GET)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qna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/list,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qna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Reposne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– add fields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reg_user_nickname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reply_user_nickname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2.Review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GET)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mall_review_list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,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my_review_list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,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product_review_list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,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/review,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recommend_mall_list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, 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recommend_mall</a:t>
            </a:r>
            <a:endParaRPr lang="en-US" altLang="ko-KR" sz="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Reposne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– add 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reg_user_nickname</a:t>
            </a: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3.USER</a:t>
            </a:r>
            <a:endParaRPr lang="en-US" altLang="ko-K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GET) 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/user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Reposne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– add 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nickname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POST)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/signup</a:t>
            </a:r>
          </a:p>
          <a:p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PUT) 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/user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RequestBody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nickname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닉네임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(string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4.ORDER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[GET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] 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/order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1)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Response – add field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user_nickname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(after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user_name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[GET]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/agent/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store_order_list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1) Response – add field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orderer_nickname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(after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orderer_name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41444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900" b="1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 Unicode MS"/>
                <a:ea typeface="Source Code Pro"/>
              </a:rPr>
              <a:t>orderer_name</a:t>
            </a:r>
            <a:r>
              <a:rPr kumimoji="0" lang="ko-KR" altLang="ko-K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4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1E823BE-FBE5-BC66-68A6-B2BB00C3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0" y="0"/>
            <a:ext cx="206235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95126C-8668-7C4E-FF5D-05138F77D1F5}"/>
              </a:ext>
            </a:extLst>
          </p:cNvPr>
          <p:cNvSpPr txBox="1"/>
          <p:nvPr/>
        </p:nvSpPr>
        <p:spPr>
          <a:xfrm>
            <a:off x="3228975" y="628605"/>
            <a:ext cx="178117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현재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 :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실명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이름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)]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표시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수정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 : [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닉네임</a:t>
            </a:r>
            <a:r>
              <a:rPr lang="en-US" altLang="ko-KR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] </a:t>
            </a:r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표시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016942F-EEB3-E43F-52AD-6125E68B27B6}"/>
              </a:ext>
            </a:extLst>
          </p:cNvPr>
          <p:cNvSpPr/>
          <p:nvPr/>
        </p:nvSpPr>
        <p:spPr>
          <a:xfrm>
            <a:off x="647700" y="247650"/>
            <a:ext cx="466725" cy="2571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A3A8BA7C-2B2D-72F8-2C73-3C79B06C53EA}"/>
              </a:ext>
            </a:extLst>
          </p:cNvPr>
          <p:cNvCxnSpPr>
            <a:stCxn id="6" idx="3"/>
            <a:endCxn id="5" idx="1"/>
          </p:cNvCxnSpPr>
          <p:nvPr/>
        </p:nvCxnSpPr>
        <p:spPr>
          <a:xfrm>
            <a:off x="1114425" y="376238"/>
            <a:ext cx="2114550" cy="4524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2BF1268D-1655-85A0-78C2-4C02EB0B0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920" y="1304955"/>
            <a:ext cx="2566143" cy="54196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DC03300C-A04D-B645-2A21-B55395E3E830}"/>
              </a:ext>
            </a:extLst>
          </p:cNvPr>
          <p:cNvSpPr/>
          <p:nvPr/>
        </p:nvSpPr>
        <p:spPr>
          <a:xfrm>
            <a:off x="3490912" y="1733550"/>
            <a:ext cx="466725" cy="2571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E75F0AFA-B46B-2C4D-7EDA-4830E07DE102}"/>
              </a:ext>
            </a:extLst>
          </p:cNvPr>
          <p:cNvCxnSpPr>
            <a:cxnSpLocks/>
          </p:cNvCxnSpPr>
          <p:nvPr/>
        </p:nvCxnSpPr>
        <p:spPr>
          <a:xfrm flipH="1" flipV="1">
            <a:off x="3490912" y="1028715"/>
            <a:ext cx="204354" cy="70483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02AC11-EAB6-9298-F09D-70C09EAE10AB}"/>
              </a:ext>
            </a:extLst>
          </p:cNvPr>
          <p:cNvSpPr txBox="1"/>
          <p:nvPr/>
        </p:nvSpPr>
        <p:spPr>
          <a:xfrm>
            <a:off x="3228975" y="384818"/>
            <a:ext cx="4572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개발</a:t>
            </a:r>
            <a:endParaRPr lang="en-US" altLang="ko-KR" sz="10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4A1839E-0955-59D2-3366-394C5AE01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825" y="0"/>
            <a:ext cx="15875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F245A0-5845-23F9-792A-2E6663E9F2C8}"/>
              </a:ext>
            </a:extLst>
          </p:cNvPr>
          <p:cNvSpPr/>
          <p:nvPr/>
        </p:nvSpPr>
        <p:spPr>
          <a:xfrm>
            <a:off x="5823692" y="1106494"/>
            <a:ext cx="233363" cy="1555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D68A85D7-471E-BAB6-3DF1-5290B2A16D0C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011448" y="814418"/>
            <a:ext cx="812244" cy="36986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D9B9CC-A4B5-B037-001D-D450F72A0240}"/>
              </a:ext>
            </a:extLst>
          </p:cNvPr>
          <p:cNvSpPr txBox="1"/>
          <p:nvPr/>
        </p:nvSpPr>
        <p:spPr>
          <a:xfrm>
            <a:off x="7274954" y="602449"/>
            <a:ext cx="2621521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시안 단계에서는 마스킹 처리하였으나 현재 실제 화면에서는 마스킹 처리되어 있지 않기 때문에 연결 데이터만 수정되면 될 것 같습니다</a:t>
            </a:r>
            <a:r>
              <a:rPr lang="en-US" altLang="ko-KR" sz="9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33918968-1ACE-FCB3-48F4-8320E9486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954" y="1710297"/>
            <a:ext cx="1830946" cy="50143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5CAC9143-8462-240E-6624-7FDCDF6A7002}"/>
              </a:ext>
            </a:extLst>
          </p:cNvPr>
          <p:cNvSpPr/>
          <p:nvPr/>
        </p:nvSpPr>
        <p:spPr>
          <a:xfrm>
            <a:off x="7520264" y="2103444"/>
            <a:ext cx="372786" cy="2079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18C41F2-135C-5D34-D147-52F4244DD2F8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5010150" y="999348"/>
            <a:ext cx="2696507" cy="110409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57F8B4E7-2559-508C-3C2E-4C86E449EDBA}"/>
              </a:ext>
            </a:extLst>
          </p:cNvPr>
          <p:cNvCxnSpPr>
            <a:endCxn id="23" idx="1"/>
          </p:cNvCxnSpPr>
          <p:nvPr/>
        </p:nvCxnSpPr>
        <p:spPr>
          <a:xfrm flipV="1">
            <a:off x="6070454" y="856365"/>
            <a:ext cx="1204500" cy="327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02580" y="3079849"/>
            <a:ext cx="388942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[APP]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1.Left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Mypage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replace username by nickname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2.QR (/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qr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replace username by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nickname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매장후기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smartorder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/mall/204065/review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replace username by nickname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4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586</Words>
  <Application>Microsoft Office PowerPoint</Application>
  <PresentationFormat>Widescreen</PresentationFormat>
  <Paragraphs>87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 Unicode MS</vt:lpstr>
      <vt:lpstr>Pretendard</vt:lpstr>
      <vt:lpstr>Source Code Pro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10</cp:revision>
  <dcterms:created xsi:type="dcterms:W3CDTF">2024-01-09T03:24:29Z</dcterms:created>
  <dcterms:modified xsi:type="dcterms:W3CDTF">2024-01-15T03:51:22Z</dcterms:modified>
</cp:coreProperties>
</file>