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C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4" y="-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5EE2EC-8262-413E-8AA6-4078557E3352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85052-A0E9-48D2-AF44-7ADDE125C04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5990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491788-AB71-31BE-8B5E-31DAEC662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7802EBB-7AD7-0A05-44A6-1BBC3B543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BF05D84-E3D6-687A-E63F-2178AC74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58327BC-0912-627E-8AB0-D03A0B28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B1BCF0-3621-6E15-2EBF-87C6FC263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70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D0F4A4-ACAD-DF6F-C139-1042DE593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101FD8D-0420-93CB-746B-7AFF50658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EADAF6-EDE1-A413-B3A0-57CDC4336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66140A0-9C4A-8788-0CF0-769798EA0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4DA2D4-6D2E-F4DF-0E08-D153DAF14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14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163826B-BF92-D688-811C-A44D984A08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F4BE7D2-2F5A-E6FA-D4E1-F10CC0F13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A73D859-B00C-BD60-988B-C092037FE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DBD246-D747-DB39-1B9F-E4D97FFBA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2C9041-93CA-7104-112B-B9AD9C0A0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2313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0FE9D8-6227-E7A0-B865-28BBB962C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4AC9B3-CBFC-8569-C52F-35C2C8FE33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D0272C0-7590-EBB1-D7EC-C272B3FE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9A8196D-BF3E-2863-F248-1C12BFAD6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E5B62DA-AEEB-8DB3-D1FC-2A9814321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1021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CE8298-8774-DDFA-078C-4D1FC71E7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C57D696-CCE6-4B0A-C18C-791E80516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D57DBC7-AB2C-5B82-755B-C6B46EAE7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392AABD-33EB-8FB1-B603-2ED269DC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23B226-7D8C-D2B4-C943-C82F6399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302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DDEDA7-87FB-093E-B397-7F520C035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412DD0-D8F8-C351-ABAB-88C05B9342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C12DAFB-C6AB-CDD0-80B7-EF489E20A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4B5F413-F88F-1AAC-4070-6876EA53C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AF9DB28-046D-A9B7-3B0D-C8F644B40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0252B87-B172-2B36-405A-990101EC2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8286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509DC57-8F25-BBB0-A0ED-F4779A28F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BCD24A0-97C2-DC5E-0669-F238A0971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0807536-2C87-3F89-FAC3-976B4F21E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9CFA551-0CB2-1D0A-7458-36485CEA2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36A3C6F-EA90-400C-5068-9C872A6A19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F53A427-0786-4928-321A-5022179EA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995C959-1D8B-8FBE-EB54-29EB4F585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4BA5CD9-68D3-011A-AF7E-B8EE45389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5415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1A38751-6DC7-C186-B228-ACC621D0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5A6D0D9-A10B-86CF-07CF-5A912884B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95E9B4F-8A5C-49D1-74FF-E13F3CD62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19F8053-2400-A9DA-5DD3-6E14930B7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7969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7925E6B-9A6B-4270-43A7-E395322A7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756D4D7D-DCD2-D735-E638-AAB2BA528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20B65EC-73FE-2D74-FC13-E4F6A9722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1876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0EB5F3-7DAE-B69B-88D0-0ED4CEF73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75BA2B-4486-ECE6-5404-9D7C6237E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613C52A-D455-15BB-ED89-D194475E1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C6F4B5A-9AF7-4586-483E-E0D74ADBC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2287EF1-7EC1-1CC5-DDF1-236D8AF34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74E9967-E116-B14A-8BF4-FD93D59FA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9843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B37D2A2-9DA8-94D7-49CA-EA696EFE8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E2AE8B80-9738-7B91-4CFB-2CF7A3EF5C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51999FF-3EBE-332E-0C12-7B74C22B1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C43025A-9F30-DF87-5B24-940FDA586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A7C438B-CAA9-75B3-98C6-D22AE0EDD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CC1ACDE-9FAD-8122-F389-53284B595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859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4EA1799-6D46-E512-23AD-4DCFC5165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43ED62D-27FB-B740-2B12-6FDF46CE3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D6356D-E5B6-26B5-0199-0181D79389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3C789-C042-48EE-A808-26B4B89CF2E1}" type="datetimeFigureOut">
              <a:rPr lang="ko-KR" altLang="en-US" smtClean="0"/>
              <a:t>2024-01-16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C6940F6-A9A5-2805-249B-358E3D20EC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7D4D4B-E3A3-3BBF-9656-7146F7FA98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D8D0B-39B5-4E4D-B3CA-F2B411FEF5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3013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E4C5B1AC-C756-B68D-8FCE-2C6E92FB77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889" y="247650"/>
            <a:ext cx="3293036" cy="584381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A31D4E-A471-361E-6B1A-79C7237E1A0F}"/>
              </a:ext>
            </a:extLst>
          </p:cNvPr>
          <p:cNvSpPr txBox="1"/>
          <p:nvPr/>
        </p:nvSpPr>
        <p:spPr>
          <a:xfrm>
            <a:off x="2114550" y="4022725"/>
            <a:ext cx="2057400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1:1 </a:t>
            </a:r>
            <a:r>
              <a:rPr lang="ko-KR" altLang="en-US" sz="1000"/>
              <a:t>문의 아래에 </a:t>
            </a:r>
            <a:r>
              <a:rPr lang="en-US" altLang="ko-KR" sz="1000"/>
              <a:t>‘</a:t>
            </a:r>
            <a:r>
              <a:rPr lang="ko-KR" altLang="en-US" sz="1000"/>
              <a:t>오류 신고</a:t>
            </a:r>
            <a:r>
              <a:rPr lang="en-US" altLang="ko-KR" sz="1000"/>
              <a:t>’ </a:t>
            </a:r>
            <a:r>
              <a:rPr lang="ko-KR" altLang="en-US" sz="1000"/>
              <a:t>메뉴 </a:t>
            </a:r>
            <a:endParaRPr lang="en-US" altLang="ko-KR" sz="1000"/>
          </a:p>
          <a:p>
            <a:r>
              <a:rPr lang="ko-KR" altLang="en-US" sz="1000"/>
              <a:t>추가를 부탁드립니다</a:t>
            </a:r>
            <a:r>
              <a:rPr lang="en-US" altLang="ko-KR" sz="1000"/>
              <a:t>.</a:t>
            </a:r>
            <a:endParaRPr lang="ko-KR" altLang="en-US" sz="1000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135F3777-6F96-DDFF-6D72-78BCF40BB332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990600" y="4222780"/>
            <a:ext cx="1123950" cy="44129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44FA3CE9-CDB7-6AB4-B4DC-1DBC2208D14A}"/>
              </a:ext>
            </a:extLst>
          </p:cNvPr>
          <p:cNvGrpSpPr/>
          <p:nvPr/>
        </p:nvGrpSpPr>
        <p:grpSpPr>
          <a:xfrm>
            <a:off x="4349994" y="247650"/>
            <a:ext cx="3277234" cy="5843814"/>
            <a:chOff x="4552950" y="247650"/>
            <a:chExt cx="3277234" cy="5843814"/>
          </a:xfrm>
        </p:grpSpPr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E5EB7739-12DC-3392-1A36-56CA508120E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52950" y="247650"/>
              <a:ext cx="3277234" cy="5843814"/>
            </a:xfrm>
            <a:prstGeom prst="rect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03FC7A4-41AD-8FD3-8E15-696347787B63}"/>
                </a:ext>
              </a:extLst>
            </p:cNvPr>
            <p:cNvSpPr txBox="1"/>
            <p:nvPr/>
          </p:nvSpPr>
          <p:spPr>
            <a:xfrm>
              <a:off x="5782411" y="444341"/>
              <a:ext cx="818312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800" b="1"/>
                <a:t>오류신고</a:t>
              </a:r>
            </a:p>
          </p:txBody>
        </p:sp>
        <p:pic>
          <p:nvPicPr>
            <p:cNvPr id="10" name="그림 9">
              <a:extLst>
                <a:ext uri="{FF2B5EF4-FFF2-40B4-BE49-F238E27FC236}">
                  <a16:creationId xmlns:a16="http://schemas.microsoft.com/office/drawing/2014/main" id="{3D08DFAF-C8AD-0294-AFF2-2C90D613DBD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12583" b="24027"/>
            <a:stretch/>
          </p:blipFill>
          <p:spPr>
            <a:xfrm>
              <a:off x="4552950" y="718435"/>
              <a:ext cx="3277234" cy="3704400"/>
            </a:xfrm>
            <a:prstGeom prst="rect">
              <a:avLst/>
            </a:prstGeom>
            <a:ln>
              <a:noFill/>
            </a:ln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B07A6CF-CFE2-180C-A8BC-561B4D3BBC86}"/>
                </a:ext>
              </a:extLst>
            </p:cNvPr>
            <p:cNvSpPr txBox="1"/>
            <p:nvPr/>
          </p:nvSpPr>
          <p:spPr>
            <a:xfrm>
              <a:off x="5794652" y="838278"/>
              <a:ext cx="818312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600" b="1">
                  <a:solidFill>
                    <a:srgbClr val="23C0E2"/>
                  </a:solidFill>
                </a:rPr>
                <a:t>오류 신고하기</a:t>
              </a:r>
            </a:p>
          </p:txBody>
        </p:sp>
      </p:grpSp>
      <p:pic>
        <p:nvPicPr>
          <p:cNvPr id="13" name="그림 12">
            <a:extLst>
              <a:ext uri="{FF2B5EF4-FFF2-40B4-BE49-F238E27FC236}">
                <a16:creationId xmlns:a16="http://schemas.microsoft.com/office/drawing/2014/main" id="{F0FE8794-0056-46F8-1059-52C93B9EA3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05272" y="247649"/>
            <a:ext cx="3277234" cy="585430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38F0036-2B06-9342-CD4B-9D232FEDE10D}"/>
              </a:ext>
            </a:extLst>
          </p:cNvPr>
          <p:cNvSpPr txBox="1"/>
          <p:nvPr/>
        </p:nvSpPr>
        <p:spPr>
          <a:xfrm>
            <a:off x="4669399" y="2844878"/>
            <a:ext cx="2826776" cy="178510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[</a:t>
            </a:r>
            <a:r>
              <a:rPr lang="ko-KR" altLang="en-US" sz="1000"/>
              <a:t>신규 페이지</a:t>
            </a:r>
            <a:r>
              <a:rPr lang="en-US" altLang="ko-KR" sz="1000"/>
              <a:t>]</a:t>
            </a:r>
          </a:p>
          <a:p>
            <a:r>
              <a:rPr lang="ko-KR" altLang="en-US" sz="1000"/>
              <a:t>기존의 </a:t>
            </a:r>
            <a:r>
              <a:rPr lang="en-US" altLang="ko-KR" sz="1000"/>
              <a:t>1:1 </a:t>
            </a:r>
            <a:r>
              <a:rPr lang="ko-KR" altLang="en-US" sz="1000"/>
              <a:t>문의 요소들을 그대로 사용</a:t>
            </a:r>
            <a:endParaRPr lang="en-US" altLang="ko-KR" sz="1000"/>
          </a:p>
          <a:p>
            <a:endParaRPr lang="en-US" altLang="ko-KR" sz="1000"/>
          </a:p>
          <a:p>
            <a:r>
              <a:rPr lang="ko-KR" altLang="en-US" sz="1000"/>
              <a:t>다만 오류 신고의 경우에는 제목이 없기 때문에 </a:t>
            </a:r>
            <a:r>
              <a:rPr lang="en-US" altLang="ko-KR" sz="1000"/>
              <a:t>1:1 </a:t>
            </a:r>
            <a:r>
              <a:rPr lang="ko-KR" altLang="en-US" sz="1000"/>
              <a:t>문의에서는 </a:t>
            </a:r>
            <a:r>
              <a:rPr lang="ko-KR" altLang="en-US" sz="1000" b="1"/>
              <a:t>제목이 표시되는 부분에 오류 유형을 표시</a:t>
            </a:r>
            <a:r>
              <a:rPr lang="ko-KR" altLang="en-US" sz="1000"/>
              <a:t>해주시면 될 것 같습니다</a:t>
            </a:r>
            <a:r>
              <a:rPr lang="en-US" altLang="ko-KR" sz="1000"/>
              <a:t>.</a:t>
            </a:r>
          </a:p>
          <a:p>
            <a:endParaRPr lang="en-US" altLang="ko-KR" sz="1000"/>
          </a:p>
          <a:p>
            <a:r>
              <a:rPr lang="ko-KR" altLang="en-US" sz="1000"/>
              <a:t>펼침 영역에서 </a:t>
            </a:r>
            <a:endParaRPr lang="en-US" altLang="ko-KR" sz="1000"/>
          </a:p>
          <a:p>
            <a:r>
              <a:rPr lang="en-US" altLang="ko-KR" sz="1000"/>
              <a:t>Q. </a:t>
            </a:r>
            <a:r>
              <a:rPr lang="ko-KR" altLang="en-US" sz="1000"/>
              <a:t>내용</a:t>
            </a:r>
            <a:r>
              <a:rPr lang="en-US" altLang="ko-KR" sz="1000"/>
              <a:t>(</a:t>
            </a:r>
            <a:r>
              <a:rPr lang="ko-KR" altLang="en-US" sz="1000"/>
              <a:t>앱</a:t>
            </a:r>
            <a:r>
              <a:rPr lang="en-US" altLang="ko-KR" sz="1000"/>
              <a:t>)</a:t>
            </a:r>
            <a:r>
              <a:rPr lang="ko-KR" altLang="en-US" sz="1000"/>
              <a:t>   </a:t>
            </a:r>
            <a:r>
              <a:rPr lang="en-US" altLang="ko-KR" sz="1000"/>
              <a:t>*</a:t>
            </a:r>
            <a:r>
              <a:rPr lang="ko-KR" altLang="en-US" sz="1000"/>
              <a:t>사진 포함</a:t>
            </a:r>
            <a:endParaRPr lang="en-US" altLang="ko-KR" sz="1000"/>
          </a:p>
          <a:p>
            <a:r>
              <a:rPr lang="en-US" altLang="ko-KR" sz="1000"/>
              <a:t>A. </a:t>
            </a:r>
            <a:r>
              <a:rPr lang="ko-KR" altLang="en-US" sz="1000"/>
              <a:t>답변</a:t>
            </a:r>
            <a:r>
              <a:rPr lang="en-US" altLang="ko-KR" sz="1000"/>
              <a:t>(</a:t>
            </a:r>
            <a:r>
              <a:rPr lang="ko-KR" altLang="en-US" sz="1000"/>
              <a:t>관리자 페이지</a:t>
            </a:r>
            <a:r>
              <a:rPr lang="en-US" altLang="ko-KR" sz="1000"/>
              <a:t>)</a:t>
            </a:r>
          </a:p>
          <a:p>
            <a:r>
              <a:rPr lang="ko-KR" altLang="en-US" sz="1000"/>
              <a:t>가 표출되는 것은 동일합니다</a:t>
            </a:r>
            <a:r>
              <a:rPr lang="en-US" altLang="ko-KR" sz="1000"/>
              <a:t>.</a:t>
            </a:r>
            <a:endParaRPr lang="ko-KR" altLang="en-US" sz="1000"/>
          </a:p>
        </p:txBody>
      </p:sp>
      <p:cxnSp>
        <p:nvCxnSpPr>
          <p:cNvPr id="19" name="직선 화살표 연결선 18">
            <a:extLst>
              <a:ext uri="{FF2B5EF4-FFF2-40B4-BE49-F238E27FC236}">
                <a16:creationId xmlns:a16="http://schemas.microsoft.com/office/drawing/2014/main" id="{430F6525-7B6F-5E0E-7836-4227FD61517B}"/>
              </a:ext>
            </a:extLst>
          </p:cNvPr>
          <p:cNvCxnSpPr>
            <a:cxnSpLocks/>
          </p:cNvCxnSpPr>
          <p:nvPr/>
        </p:nvCxnSpPr>
        <p:spPr>
          <a:xfrm>
            <a:off x="4933950" y="1752600"/>
            <a:ext cx="314325" cy="10922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E663651A-FE9C-5FB4-5B26-E3883E8FCDF8}"/>
              </a:ext>
            </a:extLst>
          </p:cNvPr>
          <p:cNvCxnSpPr>
            <a:cxnSpLocks/>
          </p:cNvCxnSpPr>
          <p:nvPr/>
        </p:nvCxnSpPr>
        <p:spPr>
          <a:xfrm flipH="1">
            <a:off x="6096000" y="1352550"/>
            <a:ext cx="1871979" cy="1492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화살표 연결선 24">
            <a:extLst>
              <a:ext uri="{FF2B5EF4-FFF2-40B4-BE49-F238E27FC236}">
                <a16:creationId xmlns:a16="http://schemas.microsoft.com/office/drawing/2014/main" id="{92650E5A-8446-3DFB-F2A3-AFC41A198221}"/>
              </a:ext>
            </a:extLst>
          </p:cNvPr>
          <p:cNvCxnSpPr>
            <a:cxnSpLocks/>
          </p:cNvCxnSpPr>
          <p:nvPr/>
        </p:nvCxnSpPr>
        <p:spPr>
          <a:xfrm flipV="1">
            <a:off x="7451434" y="838278"/>
            <a:ext cx="353838" cy="72746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92C734A8-31BE-C4C5-5B46-BCD1FC0CDC27}"/>
              </a:ext>
            </a:extLst>
          </p:cNvPr>
          <p:cNvSpPr txBox="1"/>
          <p:nvPr/>
        </p:nvSpPr>
        <p:spPr>
          <a:xfrm>
            <a:off x="6799288" y="276909"/>
            <a:ext cx="2173261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/>
              <a:t>‘</a:t>
            </a:r>
            <a:r>
              <a:rPr lang="ko-KR" altLang="en-US" sz="1000"/>
              <a:t>오류 신고하기</a:t>
            </a:r>
            <a:r>
              <a:rPr lang="en-US" altLang="ko-KR" sz="1000"/>
              <a:t>‘ </a:t>
            </a:r>
            <a:r>
              <a:rPr lang="ko-KR" altLang="en-US" sz="1000"/>
              <a:t>버튼을 누를 경우에는 오류 신고 페이지로 이동</a:t>
            </a: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993866D1-81CA-D98D-637F-07E2ED6A9EB3}"/>
              </a:ext>
            </a:extLst>
          </p:cNvPr>
          <p:cNvSpPr/>
          <p:nvPr/>
        </p:nvSpPr>
        <p:spPr>
          <a:xfrm>
            <a:off x="390525" y="4664075"/>
            <a:ext cx="3100388" cy="133350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282530" y="5193932"/>
            <a:ext cx="3387770" cy="64633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마이페이지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오류 신고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(error report) (NEW)</a:t>
            </a: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1.Add new menu next to 1:1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문의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- menu title : ‘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오류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신고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68651" y="5133834"/>
            <a:ext cx="3439919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마이페이지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오류 신고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(error report)</a:t>
            </a:r>
          </a:p>
          <a:p>
            <a:endParaRPr lang="en-US" altLang="ko-KR" sz="900" kern="0" dirty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kern="0" dirty="0" smtClean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- refer to 1:1 </a:t>
            </a:r>
            <a:r>
              <a:rPr lang="ko-KR" altLang="en-US" sz="900" kern="0" dirty="0" smtClean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문의 </a:t>
            </a:r>
            <a:r>
              <a:rPr lang="en-US" altLang="ko-KR" sz="900" kern="0" dirty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(/</a:t>
            </a:r>
            <a:r>
              <a:rPr lang="en-US" altLang="ko-KR" sz="900" kern="0" dirty="0" err="1" smtClean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mypage</a:t>
            </a:r>
            <a:r>
              <a:rPr lang="en-US" altLang="ko-KR" sz="900" kern="0" dirty="0" smtClean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/inquire)</a:t>
            </a: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1.page title : ‘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오류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신고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오류 신고하기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button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- if clicks, move to write page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3.List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1)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[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API] GET 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qna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/list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a) parameters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id : login user id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qna_type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'QA06‘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2) title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show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question_type_name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3) expand area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attach images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Q 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question_content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- A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reply_content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 (if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reply_yn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= ‘Y’, show it)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789913" y="5144185"/>
            <a:ext cx="3439919" cy="2585323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[APP]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마이페이지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오류 신고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(error report) &gt; Write/Modify</a:t>
            </a:r>
          </a:p>
          <a:p>
            <a:endParaRPr lang="en-US" altLang="ko-KR" sz="900" kern="0" dirty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kern="0" dirty="0" smtClean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- refer to 1:1 </a:t>
            </a:r>
            <a:r>
              <a:rPr lang="ko-KR" altLang="en-US" sz="900" kern="0" dirty="0" smtClean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문의 </a:t>
            </a:r>
            <a:r>
              <a:rPr lang="en-US" altLang="ko-KR" sz="900" kern="0" dirty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(/</a:t>
            </a:r>
            <a:r>
              <a:rPr lang="en-US" altLang="ko-KR" sz="900" kern="0" dirty="0" err="1" smtClean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mypage</a:t>
            </a:r>
            <a:r>
              <a:rPr lang="en-US" altLang="ko-KR" sz="900" kern="0" dirty="0" smtClean="0">
                <a:solidFill>
                  <a:srgbClr val="000000"/>
                </a:solidFill>
                <a:latin typeface="Arial" panose="020B0604020202020204" pitchFamily="34" charset="0"/>
                <a:ea typeface="나눔고딕" panose="020D0604000000000000" pitchFamily="50" charset="-127"/>
                <a:cs typeface="Arial" panose="020B0604020202020204" pitchFamily="34" charset="0"/>
              </a:rPr>
              <a:t>/inquire)</a:t>
            </a:r>
          </a:p>
          <a:p>
            <a:endParaRPr lang="en-US" altLang="ko-KR" sz="900" kern="0" dirty="0" smtClean="0">
              <a:solidFill>
                <a:srgbClr val="000000"/>
              </a:solidFill>
              <a:latin typeface="Arial" panose="020B0604020202020204" pitchFamily="34" charset="0"/>
              <a:ea typeface="나눔고딕" panose="020D0604000000000000" pitchFamily="50" charset="-127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1.fields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a)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오류 유형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question_type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selectbox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options: ‘QT06%’ (show codes)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b)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내용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question_content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c)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휴대폰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{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phone}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d)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이메일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{email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}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e) 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사진 등록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: attach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</a:p>
          <a:p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ko-KR" alt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등록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(register) button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1) API</a:t>
            </a:r>
            <a:b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a)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Add: POST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qna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/add</a:t>
            </a: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qna_type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"QA06"</a:t>
            </a:r>
          </a:p>
          <a:p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b) Modify: POST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api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altLang="ko-KR" sz="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qna_modify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ko-KR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qna_type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"</a:t>
            </a:r>
            <a:r>
              <a:rPr lang="en-US" altLang="ko-KR" sz="900">
                <a:latin typeface="Arial" panose="020B0604020202020204" pitchFamily="34" charset="0"/>
                <a:cs typeface="Arial" panose="020B0604020202020204" pitchFamily="34" charset="0"/>
              </a:rPr>
              <a:t>QA06</a:t>
            </a:r>
            <a:r>
              <a:rPr lang="en-US" altLang="ko-KR" sz="90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endParaRPr lang="en-US" altLang="ko-KR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22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</TotalTime>
  <Words>336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나눔고딕</vt:lpstr>
      <vt:lpstr>맑은 고딕</vt:lpstr>
      <vt:lpstr>Arial</vt:lpstr>
      <vt:lpstr>Office 테마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6</cp:revision>
  <dcterms:created xsi:type="dcterms:W3CDTF">2023-12-01T02:13:24Z</dcterms:created>
  <dcterms:modified xsi:type="dcterms:W3CDTF">2024-01-16T04:52:18Z</dcterms:modified>
</cp:coreProperties>
</file>