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897C95-1085-F052-E81D-D8C5CAFF9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5D8C827-0B45-161E-C71A-F5A0C77A4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8FE38C-65CE-0AA1-1AE7-33964ECE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28B3F3-5952-3965-7997-11897290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5B1038-F577-A67F-68D9-056243C2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61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9E582C-A4EC-29EF-D2DD-E927964E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BD397D3-1901-F9B3-FB2B-6C7FCD615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B447D8-86B8-62FC-7307-C8768ED8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BE70E0-8234-09EC-2BFF-887FF732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D31BCD-0383-2040-3953-0CBF5F102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7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BC9DB64-0306-5E64-9949-E8D7873CA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16F49C9-F84C-ED55-FF05-5B0737F16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B0B72E-3703-FBA1-5497-7C75D496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26F40A-915D-8D9C-02CC-F5B2B0CE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D2734D-FC66-73DF-7A05-67CBD2AC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25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189726-CBEA-1B26-7F65-2B4A5DB4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8576B9-A8CE-7682-EB50-8596A1C3D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74A6C1-F70C-F72E-4C9D-A01E5114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4AFF8-CB5A-A73E-5A3D-A13B7202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1A142D-A0CA-818A-D84C-776DB0E9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824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A7B2B8-DE31-EF25-D152-0FD728EA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4FE0452-956C-A555-E94E-5FFB325A3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60EE5C-0140-3D4C-C31E-D734B82B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DE1F82-7FF4-9BDC-2FFD-48C5ED66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19975C-348E-5F4C-1D88-7D428150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69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0DDDE3-E36B-5857-8D9B-DCC4B2040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DAA959-FD67-B9FD-048B-C99541555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6B8862E-D26D-3CCC-A0FA-3C870F240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4C22F6-37A5-0FE2-7343-70F98C8F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5321296-CF7A-F179-6FBE-EDBB64D7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9FD43C9-A601-88AF-375A-5447AF99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35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8D824F-BB02-0A65-3DC1-B61C82E7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C633E46-9288-D7ED-5840-07F82BAC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F8253B8-B34F-6E71-D3AF-721CC05A7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DE72B93-96B2-3D5A-FF17-10196B163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679EF1A-07B8-0E58-D091-F9F92873C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EE7911F-6AF8-0388-A38B-3CA4A1746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CFF0F50-DB94-A3A1-FCBE-82293C77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3B1F131-9189-AC10-79B9-5D7B1F31C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03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198404-0E68-8580-4617-29842512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06DBAAB-53C4-5C9C-A11F-991F083A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5EAE182-2B18-E2EE-2CDA-447B7CD0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131F695-320C-F511-DAD4-24934CDB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93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9FD85F3-CE65-B29E-8B0D-86FE9AA4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7ACA2FF-4E7F-0956-CE56-AF07A725B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440451D-4C84-B3A1-30D5-5E872959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64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98ED0B-4529-C16D-3651-F212C68B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00CCC5-5B03-8915-8883-994B7CF77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D07C50F-F5AA-2CB3-1618-9ACDF1BA0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33D2715-E8A1-2C2C-4EA9-C0C72B2A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54CA77-1BD9-E2EB-42C6-09210C80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E4754C-856A-6F6E-671B-119C08D56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72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914E0F-F76C-E660-7266-FBCDD1FA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9A3574B-FDC5-8073-321A-A20B4445E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428C0AC-3EFF-BA37-B623-2616898BE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F4A86E-F0C7-E4B5-C215-CB21B99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58A5CD-3768-2974-119C-3C4B1BDB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9F2A837-1349-C2ED-B212-26583104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19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EA3D352-22CD-EA93-8E00-46A42FCE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64D0C21-282E-3CD3-BFC9-2202031BC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B492E2-5013-F7F0-D717-C49A70302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1431-D2BE-45FD-9CBB-46A07E6B3BA2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455F93-6C25-F593-1C07-7BB7C40AE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963309-279C-A6CA-58F3-749B5A5D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C389-CF1C-414A-937C-E011C3B222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21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9203910-73A7-533D-3B28-8CCB6D27A3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376"/>
          <a:stretch/>
        </p:blipFill>
        <p:spPr>
          <a:xfrm>
            <a:off x="545907" y="897112"/>
            <a:ext cx="6506403" cy="1072023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83DD8970-F462-E8DD-1B95-C849AA7C72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800"/>
          <a:stretch/>
        </p:blipFill>
        <p:spPr>
          <a:xfrm>
            <a:off x="545907" y="2470784"/>
            <a:ext cx="6506403" cy="25403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3A96CA-AA00-D52A-FA41-F7CAA21ADDAB}"/>
              </a:ext>
            </a:extLst>
          </p:cNvPr>
          <p:cNvSpPr txBox="1"/>
          <p:nvPr/>
        </p:nvSpPr>
        <p:spPr>
          <a:xfrm>
            <a:off x="2063471" y="2003285"/>
            <a:ext cx="1016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b="1">
                <a:solidFill>
                  <a:srgbClr val="C00000"/>
                </a:solidFill>
              </a:rPr>
              <a:t>*</a:t>
            </a:r>
            <a:r>
              <a:rPr lang="ko-KR" altLang="en-US" sz="600" b="1"/>
              <a:t>공급업체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0022640-BDB8-B0A9-6996-E3B5EA68FC09}"/>
              </a:ext>
            </a:extLst>
          </p:cNvPr>
          <p:cNvSpPr/>
          <p:nvPr/>
        </p:nvSpPr>
        <p:spPr>
          <a:xfrm>
            <a:off x="4112260" y="1994497"/>
            <a:ext cx="1016000" cy="16414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C5471F7-EF24-579E-CF31-E848C687C356}"/>
              </a:ext>
            </a:extLst>
          </p:cNvPr>
          <p:cNvSpPr/>
          <p:nvPr/>
        </p:nvSpPr>
        <p:spPr>
          <a:xfrm>
            <a:off x="4112260" y="2209401"/>
            <a:ext cx="1016000" cy="16414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15072-71F7-6FD9-44BD-82F0A36A4CA5}"/>
              </a:ext>
            </a:extLst>
          </p:cNvPr>
          <p:cNvSpPr txBox="1"/>
          <p:nvPr/>
        </p:nvSpPr>
        <p:spPr>
          <a:xfrm>
            <a:off x="3466821" y="1990585"/>
            <a:ext cx="1016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/>
              <a:t>공급업체명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DF3A1B-0385-50BB-8101-A96DEE537AA5}"/>
              </a:ext>
            </a:extLst>
          </p:cNvPr>
          <p:cNvSpPr txBox="1"/>
          <p:nvPr/>
        </p:nvSpPr>
        <p:spPr>
          <a:xfrm>
            <a:off x="3466821" y="2200651"/>
            <a:ext cx="1016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/>
              <a:t>공급업체코드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D309058-24BD-13A9-6110-88F622C3F390}"/>
              </a:ext>
            </a:extLst>
          </p:cNvPr>
          <p:cNvSpPr/>
          <p:nvPr/>
        </p:nvSpPr>
        <p:spPr>
          <a:xfrm>
            <a:off x="2010410" y="1944678"/>
            <a:ext cx="3257550" cy="48509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A3F2EB-0F3A-607C-0D80-EBB5B8820706}"/>
              </a:ext>
            </a:extLst>
          </p:cNvPr>
          <p:cNvSpPr txBox="1"/>
          <p:nvPr/>
        </p:nvSpPr>
        <p:spPr>
          <a:xfrm>
            <a:off x="7314921" y="1967143"/>
            <a:ext cx="1623340" cy="1846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600"/>
              <a:t>공급업체명</a:t>
            </a:r>
            <a:r>
              <a:rPr lang="en-US" altLang="ko-KR" sz="600"/>
              <a:t>, </a:t>
            </a:r>
            <a:r>
              <a:rPr lang="ko-KR" altLang="en-US" sz="600"/>
              <a:t>공급업체코드 입력 필드 추가</a:t>
            </a: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8E6167DC-5FDC-C0E5-1E9B-82819C9E372D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5267960" y="2059476"/>
            <a:ext cx="2046961" cy="170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18301" y="2385317"/>
            <a:ext cx="3439919" cy="161582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ADMIN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쇼핑몰 등록 관리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(/mall)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추가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(Add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/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공급업체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공급업체명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supplier_name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(new)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a-1)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validate: required, max length(100 bytes)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b)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공급업체코드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supplier_code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(new)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a-1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   - validate: required, max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length(20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bytes)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7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A7464AA-163A-3148-24EF-5E7214C8F0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768"/>
          <a:stretch/>
        </p:blipFill>
        <p:spPr>
          <a:xfrm>
            <a:off x="266700" y="247610"/>
            <a:ext cx="11363325" cy="44672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456BCC-5E1C-A1AC-EE1E-5011641E929A}"/>
              </a:ext>
            </a:extLst>
          </p:cNvPr>
          <p:cNvSpPr txBox="1"/>
          <p:nvPr/>
        </p:nvSpPr>
        <p:spPr>
          <a:xfrm>
            <a:off x="1996796" y="4727576"/>
            <a:ext cx="1016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>
                <a:solidFill>
                  <a:srgbClr val="C00000"/>
                </a:solidFill>
              </a:rPr>
              <a:t>*</a:t>
            </a:r>
            <a:r>
              <a:rPr lang="ko-KR" altLang="en-US" sz="700" b="1"/>
              <a:t>과</a:t>
            </a:r>
            <a:r>
              <a:rPr lang="en-US" altLang="ko-KR" sz="700" b="1"/>
              <a:t>/</a:t>
            </a:r>
            <a:r>
              <a:rPr lang="ko-KR" altLang="en-US" sz="700" b="1"/>
              <a:t>면세구분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783D2FE6-8D8E-A04E-C04D-2423BDDB0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37" t="41068" r="57687" b="53949"/>
          <a:stretch/>
        </p:blipFill>
        <p:spPr>
          <a:xfrm>
            <a:off x="3596639" y="4705351"/>
            <a:ext cx="1485901" cy="236220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94903111-0BC6-140B-772B-98AF4ACE0F9D}"/>
              </a:ext>
            </a:extLst>
          </p:cNvPr>
          <p:cNvSpPr/>
          <p:nvPr/>
        </p:nvSpPr>
        <p:spPr>
          <a:xfrm>
            <a:off x="1967864" y="4675561"/>
            <a:ext cx="3257550" cy="27553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F77D49-75D8-E7BE-0751-1D137B42289F}"/>
              </a:ext>
            </a:extLst>
          </p:cNvPr>
          <p:cNvSpPr txBox="1"/>
          <p:nvPr/>
        </p:nvSpPr>
        <p:spPr>
          <a:xfrm>
            <a:off x="7272375" y="4688501"/>
            <a:ext cx="162334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600"/>
              <a:t>과면세 구분 셀렉트 박스 추가</a:t>
            </a:r>
            <a:endParaRPr lang="en-US" altLang="ko-KR" sz="600"/>
          </a:p>
          <a:p>
            <a:r>
              <a:rPr lang="ko-KR" altLang="en-US" sz="600"/>
              <a:t>과세 </a:t>
            </a:r>
            <a:r>
              <a:rPr lang="en-US" altLang="ko-KR" sz="600"/>
              <a:t>/ </a:t>
            </a:r>
            <a:r>
              <a:rPr lang="ko-KR" altLang="en-US" sz="600"/>
              <a:t>면세 </a:t>
            </a:r>
            <a:r>
              <a:rPr lang="en-US" altLang="ko-KR" sz="600"/>
              <a:t>/ </a:t>
            </a:r>
            <a:r>
              <a:rPr lang="ko-KR" altLang="en-US" sz="600"/>
              <a:t>영세</a:t>
            </a: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2D3C2ED7-B19C-0E41-0F5D-CB55831CD966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5225414" y="4797926"/>
            <a:ext cx="2046961" cy="2907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084045" y="2004316"/>
            <a:ext cx="3633170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ADMIN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상품 등록 관리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onlineProduct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추가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(Add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/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과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면세구분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krs_taxn_se_cd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options :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과세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면세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영세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(1/2/3)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default: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과세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4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8217D88-728B-16FC-85EE-DFE77D9264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6" t="1" b="68736"/>
          <a:stretch/>
        </p:blipFill>
        <p:spPr>
          <a:xfrm>
            <a:off x="825222" y="969042"/>
            <a:ext cx="4657039" cy="1061408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ACE61322-E0D7-F46F-FE15-F6D7A2D0DB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6" t="31077" r="9862" b="-1"/>
          <a:stretch/>
        </p:blipFill>
        <p:spPr>
          <a:xfrm>
            <a:off x="825221" y="2259050"/>
            <a:ext cx="4181119" cy="23398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CA81108-0668-ACB5-88EE-9CC6727F09A1}"/>
              </a:ext>
            </a:extLst>
          </p:cNvPr>
          <p:cNvSpPr txBox="1"/>
          <p:nvPr/>
        </p:nvSpPr>
        <p:spPr>
          <a:xfrm>
            <a:off x="812521" y="2032888"/>
            <a:ext cx="1016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b="1"/>
              <a:t>공급업체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37A20B6-9124-5F91-EF46-3E2179C67E40}"/>
              </a:ext>
            </a:extLst>
          </p:cNvPr>
          <p:cNvSpPr/>
          <p:nvPr/>
        </p:nvSpPr>
        <p:spPr>
          <a:xfrm>
            <a:off x="2054860" y="2049500"/>
            <a:ext cx="1016000" cy="1641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5EF6D74-7FAC-B95C-8564-7A79276881FE}"/>
              </a:ext>
            </a:extLst>
          </p:cNvPr>
          <p:cNvSpPr/>
          <p:nvPr/>
        </p:nvSpPr>
        <p:spPr>
          <a:xfrm>
            <a:off x="3153741" y="2048984"/>
            <a:ext cx="1016000" cy="1641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BE27AF2-F23D-964D-BFDC-C6CE25795ED4}"/>
              </a:ext>
            </a:extLst>
          </p:cNvPr>
          <p:cNvSpPr/>
          <p:nvPr/>
        </p:nvSpPr>
        <p:spPr>
          <a:xfrm>
            <a:off x="5046812" y="2237027"/>
            <a:ext cx="1117768" cy="27553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43BFE2-B569-6886-D38A-82497CC9D9AF}"/>
              </a:ext>
            </a:extLst>
          </p:cNvPr>
          <p:cNvSpPr txBox="1"/>
          <p:nvPr/>
        </p:nvSpPr>
        <p:spPr>
          <a:xfrm>
            <a:off x="6875613" y="1979603"/>
            <a:ext cx="1623340" cy="1846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600"/>
              <a:t>상품에 대한 과면세 구분 표시 영역 추가</a:t>
            </a: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1B69C013-E8DC-D3E0-E7FB-37576693B61B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6164580" y="2048984"/>
            <a:ext cx="711033" cy="32581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6A0F4BE-2AAF-407D-6296-4B0FB1C71C6B}"/>
              </a:ext>
            </a:extLst>
          </p:cNvPr>
          <p:cNvSpPr/>
          <p:nvPr/>
        </p:nvSpPr>
        <p:spPr>
          <a:xfrm>
            <a:off x="825220" y="1979603"/>
            <a:ext cx="3510559" cy="27553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6A99BDB5-9479-8EAA-EB3C-C4B0E07E37F2}"/>
              </a:ext>
            </a:extLst>
          </p:cNvPr>
          <p:cNvCxnSpPr>
            <a:cxnSpLocks/>
          </p:cNvCxnSpPr>
          <p:nvPr/>
        </p:nvCxnSpPr>
        <p:spPr>
          <a:xfrm flipV="1">
            <a:off x="4348478" y="1499746"/>
            <a:ext cx="2362837" cy="6129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F958727-6CDA-CD84-8D2D-545D0E46C0F1}"/>
              </a:ext>
            </a:extLst>
          </p:cNvPr>
          <p:cNvSpPr txBox="1"/>
          <p:nvPr/>
        </p:nvSpPr>
        <p:spPr>
          <a:xfrm>
            <a:off x="6711315" y="1407413"/>
            <a:ext cx="1787638" cy="1846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600"/>
              <a:t>쇼핑몰에 대한 공급업체 정보 표시 영역 추가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6E0E26C-3E58-4EF3-7D83-F69BE0AF3EA5}"/>
              </a:ext>
            </a:extLst>
          </p:cNvPr>
          <p:cNvSpPr/>
          <p:nvPr/>
        </p:nvSpPr>
        <p:spPr>
          <a:xfrm>
            <a:off x="5094050" y="2292723"/>
            <a:ext cx="1016000" cy="1641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107240" y="2551793"/>
            <a:ext cx="3982792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ADMIN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주문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배송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onlineOrder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추가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(Add),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공급업체 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2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supplier_name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/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supplier_code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show the info of selected mall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2)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상품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(product)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4</a:t>
            </a:r>
            <a:r>
              <a:rPr lang="en-US" altLang="ko-KR" sz="9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 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krs_taxn_se_cd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show code name of selected product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1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252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나눔고딕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4</cp:revision>
  <dcterms:created xsi:type="dcterms:W3CDTF">2024-01-05T02:34:06Z</dcterms:created>
  <dcterms:modified xsi:type="dcterms:W3CDTF">2024-01-16T07:20:10Z</dcterms:modified>
</cp:coreProperties>
</file>